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81"/>
  </p:notesMasterIdLst>
  <p:sldIdLst>
    <p:sldId id="256" r:id="rId3"/>
    <p:sldId id="257" r:id="rId4"/>
    <p:sldId id="262" r:id="rId5"/>
    <p:sldId id="263" r:id="rId6"/>
    <p:sldId id="265" r:id="rId7"/>
    <p:sldId id="272" r:id="rId8"/>
    <p:sldId id="273" r:id="rId9"/>
    <p:sldId id="284" r:id="rId10"/>
    <p:sldId id="274" r:id="rId11"/>
    <p:sldId id="275" r:id="rId12"/>
    <p:sldId id="276" r:id="rId13"/>
    <p:sldId id="277" r:id="rId14"/>
    <p:sldId id="278" r:id="rId15"/>
    <p:sldId id="279" r:id="rId16"/>
    <p:sldId id="281" r:id="rId17"/>
    <p:sldId id="286" r:id="rId18"/>
    <p:sldId id="283" r:id="rId19"/>
    <p:sldId id="287" r:id="rId20"/>
    <p:sldId id="288" r:id="rId21"/>
    <p:sldId id="382" r:id="rId22"/>
    <p:sldId id="266" r:id="rId23"/>
    <p:sldId id="299" r:id="rId24"/>
    <p:sldId id="300" r:id="rId25"/>
    <p:sldId id="301" r:id="rId26"/>
    <p:sldId id="290" r:id="rId27"/>
    <p:sldId id="280" r:id="rId28"/>
    <p:sldId id="312" r:id="rId29"/>
    <p:sldId id="313" r:id="rId30"/>
    <p:sldId id="314" r:id="rId31"/>
    <p:sldId id="315" r:id="rId32"/>
    <p:sldId id="316" r:id="rId33"/>
    <p:sldId id="291" r:id="rId34"/>
    <p:sldId id="302" r:id="rId35"/>
    <p:sldId id="310" r:id="rId36"/>
    <p:sldId id="292" r:id="rId37"/>
    <p:sldId id="303" r:id="rId38"/>
    <p:sldId id="304" r:id="rId39"/>
    <p:sldId id="305" r:id="rId40"/>
    <p:sldId id="293" r:id="rId41"/>
    <p:sldId id="306" r:id="rId42"/>
    <p:sldId id="307" r:id="rId43"/>
    <p:sldId id="308" r:id="rId44"/>
    <p:sldId id="309" r:id="rId45"/>
    <p:sldId id="344" r:id="rId46"/>
    <p:sldId id="267" r:id="rId47"/>
    <p:sldId id="345" r:id="rId48"/>
    <p:sldId id="317" r:id="rId49"/>
    <p:sldId id="333" r:id="rId50"/>
    <p:sldId id="334" r:id="rId51"/>
    <p:sldId id="335" r:id="rId52"/>
    <p:sldId id="337" r:id="rId53"/>
    <p:sldId id="339" r:id="rId54"/>
    <p:sldId id="338" r:id="rId55"/>
    <p:sldId id="341" r:id="rId56"/>
    <p:sldId id="343" r:id="rId57"/>
    <p:sldId id="342" r:id="rId58"/>
    <p:sldId id="346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440" r:id="rId73"/>
    <p:sldId id="360" r:id="rId74"/>
    <p:sldId id="374" r:id="rId75"/>
    <p:sldId id="375" r:id="rId76"/>
    <p:sldId id="376" r:id="rId77"/>
    <p:sldId id="377" r:id="rId78"/>
    <p:sldId id="311" r:id="rId79"/>
    <p:sldId id="383" r:id="rId80"/>
  </p:sldIdLst>
  <p:sldSz cx="12192000" cy="6858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6" autoAdjust="0"/>
    <p:restoredTop sz="94660"/>
  </p:normalViewPr>
  <p:slideViewPr>
    <p:cSldViewPr snapToGrid="0">
      <p:cViewPr>
        <p:scale>
          <a:sx n="129" d="100"/>
          <a:sy n="129" d="100"/>
        </p:scale>
        <p:origin x="-9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1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066" y="0"/>
            <a:ext cx="4434861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6024" y="887968"/>
            <a:ext cx="4262247" cy="239751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30" y="3418677"/>
            <a:ext cx="8187436" cy="2797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7325"/>
            <a:ext cx="4434861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066" y="6747325"/>
            <a:ext cx="4434861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Qitian Wu (Shanghai Jiao Tong University)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8/5/2020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Qitian Wu (Shanghai Jiao Tong University)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0.png"/><Relationship Id="rId7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9.png"/><Relationship Id="rId10" Type="http://schemas.openxmlformats.org/officeDocument/2006/relationships/image" Target="../media/image61.png"/><Relationship Id="rId4" Type="http://schemas.openxmlformats.org/officeDocument/2006/relationships/image" Target="../media/image38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72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13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12.png"/><Relationship Id="rId21" Type="http://schemas.openxmlformats.org/officeDocument/2006/relationships/image" Target="../media/image89.png"/><Relationship Id="rId7" Type="http://schemas.openxmlformats.org/officeDocument/2006/relationships/image" Target="../media/image15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72.png"/><Relationship Id="rId16" Type="http://schemas.openxmlformats.org/officeDocument/2006/relationships/image" Target="../media/image82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7.png"/><Relationship Id="rId4" Type="http://schemas.openxmlformats.org/officeDocument/2006/relationships/image" Target="../media/image13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21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12.png"/><Relationship Id="rId21" Type="http://schemas.openxmlformats.org/officeDocument/2006/relationships/image" Target="../media/image105.png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image" Target="../media/image72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81.png"/><Relationship Id="rId24" Type="http://schemas.openxmlformats.org/officeDocument/2006/relationships/image" Target="../media/image108.png"/><Relationship Id="rId5" Type="http://schemas.openxmlformats.org/officeDocument/2006/relationships/image" Target="../media/image15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10" Type="http://schemas.openxmlformats.org/officeDocument/2006/relationships/image" Target="../media/image80.png"/><Relationship Id="rId19" Type="http://schemas.openxmlformats.org/officeDocument/2006/relationships/image" Target="../media/image103.png"/><Relationship Id="rId4" Type="http://schemas.openxmlformats.org/officeDocument/2006/relationships/image" Target="../media/image73.png"/><Relationship Id="rId9" Type="http://schemas.openxmlformats.org/officeDocument/2006/relationships/image" Target="../media/image13.png"/><Relationship Id="rId14" Type="http://schemas.openxmlformats.org/officeDocument/2006/relationships/image" Target="../media/image84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image" Target="../media/image121.png"/><Relationship Id="rId5" Type="http://schemas.openxmlformats.org/officeDocument/2006/relationships/image" Target="../media/image68.png"/><Relationship Id="rId10" Type="http://schemas.openxmlformats.org/officeDocument/2006/relationships/image" Target="../media/image120.png"/><Relationship Id="rId4" Type="http://schemas.openxmlformats.org/officeDocument/2006/relationships/image" Target="../media/image117.png"/><Relationship Id="rId9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4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150.png"/><Relationship Id="rId10" Type="http://schemas.openxmlformats.org/officeDocument/2006/relationships/image" Target="../media/image143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9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8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image" Target="../media/image177.png"/><Relationship Id="rId5" Type="http://schemas.openxmlformats.org/officeDocument/2006/relationships/image" Target="../media/image172.png"/><Relationship Id="rId10" Type="http://schemas.openxmlformats.org/officeDocument/2006/relationships/image" Target="../media/image176.png"/><Relationship Id="rId4" Type="http://schemas.openxmlformats.org/officeDocument/2006/relationships/image" Target="../media/image171.png"/><Relationship Id="rId9" Type="http://schemas.openxmlformats.org/officeDocument/2006/relationships/image" Target="../media/image1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" Type="http://schemas.openxmlformats.org/officeDocument/2006/relationships/image" Target="../media/image212.png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74.png"/><Relationship Id="rId15" Type="http://schemas.openxmlformats.org/officeDocument/2006/relationships/image" Target="../media/image223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4" Type="http://schemas.openxmlformats.org/officeDocument/2006/relationships/image" Target="../media/image75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30.png"/><Relationship Id="rId3" Type="http://schemas.openxmlformats.org/officeDocument/2006/relationships/image" Target="../media/image75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9.png"/><Relationship Id="rId2" Type="http://schemas.openxmlformats.org/officeDocument/2006/relationships/image" Target="../media/image213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19" Type="http://schemas.openxmlformats.org/officeDocument/2006/relationships/image" Target="../media/image231.png"/><Relationship Id="rId4" Type="http://schemas.openxmlformats.org/officeDocument/2006/relationships/image" Target="../media/image74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4.png"/><Relationship Id="rId7" Type="http://schemas.openxmlformats.org/officeDocument/2006/relationships/image" Target="../media/image28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90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Hands-on Tutorial for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2085"/>
            <a:ext cx="9144000" cy="1275715"/>
          </a:xfrm>
        </p:spPr>
        <p:txBody>
          <a:bodyPr/>
          <a:lstStyle/>
          <a:p>
            <a:pPr fontAlgn="auto">
              <a:spcBef>
                <a:spcPts val="0"/>
              </a:spcBef>
            </a:pPr>
            <a:r>
              <a:rPr lang="en-US"/>
              <a:t>Qitian Wu</a:t>
            </a:r>
            <a:br>
              <a:rPr lang="en-US"/>
            </a:br>
            <a:r>
              <a:rPr lang="en-US"/>
              <a:t>Department of Computer Science and Engineering</a:t>
            </a:r>
          </a:p>
          <a:p>
            <a:pPr fontAlgn="auto">
              <a:spcBef>
                <a:spcPts val="0"/>
              </a:spcBef>
            </a:pPr>
            <a:r>
              <a:rPr lang="en-US"/>
              <a:t>Shanghai Jiao Tong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Supervised Learning: Classification (cont.)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864870" y="135064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/>
              <a:t>How to measure the difference between      and      ? </a:t>
            </a:r>
          </a:p>
        </p:txBody>
      </p:sp>
      <p:pic>
        <p:nvPicPr>
          <p:cNvPr id="20" name="334E55B0-647D-440b-865C-3EC943EB4CBC-38" descr="/private/var/folders/x3/smb9t9n943d92q3rmbty06hh0000gn/T/com.kingsoft.wpsoffice.mac/wpsoffice.rvWhur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762" y="1469390"/>
            <a:ext cx="314960" cy="285115"/>
          </a:xfrm>
          <a:prstGeom prst="rect">
            <a:avLst/>
          </a:prstGeom>
        </p:spPr>
      </p:pic>
      <p:pic>
        <p:nvPicPr>
          <p:cNvPr id="21" name="334E55B0-647D-440b-865C-3EC943EB4CBC-39" descr="/private/var/folders/x3/smb9t9n943d92q3rmbty06hh0000gn/T/com.kingsoft.wpsoffice.mac/wpsoffice.oAGphE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00" y="1383030"/>
            <a:ext cx="308610" cy="38608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864870" y="1911985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For binary classification (K=2), we use our neural network with  	  </a:t>
            </a:r>
            <a:r>
              <a:rPr lang="zh-CN" altLang="en-US" sz="2800" dirty="0"/>
              <a:t>     </a:t>
            </a:r>
            <a:r>
              <a:rPr lang="en-US" altLang="zh-CN" sz="2800" dirty="0"/>
              <a:t>	</a:t>
            </a:r>
            <a:r>
              <a:rPr lang="zh-CN" altLang="en-US" sz="2800" dirty="0"/>
              <a:t> </a:t>
            </a:r>
            <a:r>
              <a:rPr lang="en-US" sz="2800" dirty="0"/>
              <a:t>to model a Bernoulli distribution</a:t>
            </a:r>
          </a:p>
        </p:txBody>
      </p:sp>
      <p:pic>
        <p:nvPicPr>
          <p:cNvPr id="4" name="334E55B0-647D-440b-865C-3EC943EB4CBC-38" descr="/private/var/folders/x3/smb9t9n943d92q3rmbty06hh0000gn/T/com.kingsoft.wpsoffice.mac/wpsoffice.GKyLqg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35" y="2987040"/>
            <a:ext cx="2945130" cy="349250"/>
          </a:xfrm>
          <a:prstGeom prst="rect">
            <a:avLst/>
          </a:prstGeom>
        </p:spPr>
      </p:pic>
      <p:pic>
        <p:nvPicPr>
          <p:cNvPr id="7" name="334E55B0-647D-440b-865C-3EC943EB4CBC-39" descr="/private/var/folders/x3/smb9t9n943d92q3rmbty06hh0000gn/T/com.kingsoft.wpsoffice.mac/wpsoffice.wMQWZp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825" y="2425918"/>
            <a:ext cx="3439160" cy="358140"/>
          </a:xfrm>
          <a:prstGeom prst="rect">
            <a:avLst/>
          </a:prstGeom>
        </p:spPr>
      </p:pic>
      <p:pic>
        <p:nvPicPr>
          <p:cNvPr id="9" name="334E55B0-647D-440b-865C-3EC943EB4CBC-40" descr="/private/var/folders/x3/smb9t9n943d92q3rmbty06hh0000gn/T/com.kingsoft.wpsoffice.mac/wpsoffice.TucwrZ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656" y="2844100"/>
            <a:ext cx="2416810" cy="6280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302952" y="2871120"/>
            <a:ext cx="1217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</a:t>
            </a:r>
          </a:p>
        </p:txBody>
      </p:sp>
      <p:pic>
        <p:nvPicPr>
          <p:cNvPr id="15" name="334E55B0-647D-440b-865C-3EC943EB4CBC-41" descr="/private/var/folders/x3/smb9t9n943d92q3rmbty06hh0000gn/T/com.kingsoft.wpsoffice.mac/wpsoffice.XbSFaa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850" y="2469100"/>
            <a:ext cx="978535" cy="29464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864870" y="3493135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To measure differences between two distributions with the same support, we consider </a:t>
            </a:r>
            <a:r>
              <a:rPr lang="en-US" sz="2800" dirty="0" err="1"/>
              <a:t>Kullback-Leibler</a:t>
            </a:r>
            <a:r>
              <a:rPr lang="en-US" sz="2800" dirty="0"/>
              <a:t> (KL) divergence:</a:t>
            </a:r>
          </a:p>
        </p:txBody>
      </p:sp>
      <p:pic>
        <p:nvPicPr>
          <p:cNvPr id="18" name="334E55B0-647D-440b-865C-3EC943EB4CBC-42" descr="/private/var/folders/x3/smb9t9n943d92q3rmbty06hh0000gn/T/com.kingsoft.wpsoffice.mac/wpsoffice.kcGtzD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930" y="5641975"/>
            <a:ext cx="5043805" cy="678815"/>
          </a:xfrm>
          <a:prstGeom prst="rect">
            <a:avLst/>
          </a:prstGeom>
        </p:spPr>
      </p:pic>
      <p:pic>
        <p:nvPicPr>
          <p:cNvPr id="19" name="334E55B0-647D-440b-865C-3EC943EB4CBC-43" descr="/private/var/folders/x3/smb9t9n943d92q3rmbty06hh0000gn/T/com.kingsoft.wpsoffice.mac/wpsoffice.nvncuT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1240" y="4556760"/>
            <a:ext cx="4286885" cy="690880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864870" y="512000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Thus we have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Supervised Learning: Classification (cont.)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864870" y="135064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/>
              <a:t>How to measure the difference between      and      ? </a:t>
            </a:r>
          </a:p>
        </p:txBody>
      </p:sp>
      <p:pic>
        <p:nvPicPr>
          <p:cNvPr id="20" name="334E55B0-647D-440b-865C-3EC943EB4CBC-38" descr="/private/var/folders/x3/smb9t9n943d92q3rmbty06hh0000gn/T/com.kingsoft.wpsoffice.mac/wpsoffice.rvWhur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345" y="1469390"/>
            <a:ext cx="314960" cy="285115"/>
          </a:xfrm>
          <a:prstGeom prst="rect">
            <a:avLst/>
          </a:prstGeom>
        </p:spPr>
      </p:pic>
      <p:pic>
        <p:nvPicPr>
          <p:cNvPr id="21" name="334E55B0-647D-440b-865C-3EC943EB4CBC-39" descr="/private/var/folders/x3/smb9t9n943d92q3rmbty06hh0000gn/T/com.kingsoft.wpsoffice.mac/wpsoffice.oAGphE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1383030"/>
            <a:ext cx="308610" cy="386080"/>
          </a:xfrm>
          <a:prstGeom prst="rect">
            <a:avLst/>
          </a:prstGeom>
        </p:spPr>
      </p:pic>
      <p:pic>
        <p:nvPicPr>
          <p:cNvPr id="3" name="334E55B0-647D-440b-865C-3EC943EB4CBC-44" descr="/private/var/folders/x3/smb9t9n943d92q3rmbty06hh0000gn/T/com.kingsoft.wpsoffice.mac/wpsoffice.qYFxNd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855" y="2016125"/>
            <a:ext cx="7218680" cy="10204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4870" y="3119755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Note that our goal is to optimize model parameter, so we only need to take care of the second term in the objective</a:t>
            </a:r>
          </a:p>
        </p:txBody>
      </p:sp>
      <p:pic>
        <p:nvPicPr>
          <p:cNvPr id="6" name="334E55B0-647D-440b-865C-3EC943EB4CBC-45" descr="/private/var/folders/x3/smb9t9n943d92q3rmbty06hh0000gn/T/com.kingsoft.wpsoffice.mac/wpsoffice.bNuJeH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008" y="4205605"/>
            <a:ext cx="5851525" cy="25342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858125" y="5057775"/>
            <a:ext cx="40176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cross-entropy or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negative log-likelihood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81630" y="6007735"/>
            <a:ext cx="5894705" cy="7734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Supervised Learning: Classification (cont.)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864870" y="135064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/>
              <a:t>How to measure the difference between      and      ? </a:t>
            </a:r>
          </a:p>
        </p:txBody>
      </p:sp>
      <p:pic>
        <p:nvPicPr>
          <p:cNvPr id="20" name="334E55B0-647D-440b-865C-3EC943EB4CBC-38" descr="/private/var/folders/x3/smb9t9n943d92q3rmbty06hh0000gn/T/com.kingsoft.wpsoffice.mac/wpsoffice.rvWhur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226" y="1469390"/>
            <a:ext cx="314960" cy="285115"/>
          </a:xfrm>
          <a:prstGeom prst="rect">
            <a:avLst/>
          </a:prstGeom>
        </p:spPr>
      </p:pic>
      <p:pic>
        <p:nvPicPr>
          <p:cNvPr id="21" name="334E55B0-647D-440b-865C-3EC943EB4CBC-39" descr="/private/var/folders/x3/smb9t9n943d92q3rmbty06hh0000gn/T/com.kingsoft.wpsoffice.mac/wpsoffice.oAGphE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8" y="1383030"/>
            <a:ext cx="308610" cy="38608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864870" y="1911985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For multi-class classification (K&gt;2), we use our neural network with  	          	</a:t>
            </a:r>
            <a:r>
              <a:rPr lang="zh-CN" altLang="en-US" sz="2800" dirty="0"/>
              <a:t> </a:t>
            </a:r>
            <a:r>
              <a:rPr lang="en-US" sz="2800" dirty="0"/>
              <a:t>to model a Multinomial distribution</a:t>
            </a:r>
          </a:p>
        </p:txBody>
      </p:sp>
      <p:pic>
        <p:nvPicPr>
          <p:cNvPr id="15" name="334E55B0-647D-440b-865C-3EC943EB4CBC-46" descr="/private/var/folders/x3/smb9t9n943d92q3rmbty06hh0000gn/T/com.kingsoft.wpsoffice.mac/wpsoffice.WlkMAV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40" y="2497773"/>
            <a:ext cx="978535" cy="252095"/>
          </a:xfrm>
          <a:prstGeom prst="rect">
            <a:avLst/>
          </a:prstGeom>
        </p:spPr>
      </p:pic>
      <p:pic>
        <p:nvPicPr>
          <p:cNvPr id="4" name="334E55B0-647D-440b-865C-3EC943EB4CBC-47" descr="/private/var/folders/x3/smb9t9n943d92q3rmbty06hh0000gn/T/com.kingsoft.wpsoffice.mac/wpsoffice.xAQhuy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110" y="2945765"/>
            <a:ext cx="4057015" cy="692150"/>
          </a:xfrm>
          <a:prstGeom prst="rect">
            <a:avLst/>
          </a:prstGeom>
        </p:spPr>
      </p:pic>
      <p:pic>
        <p:nvPicPr>
          <p:cNvPr id="7" name="334E55B0-647D-440b-865C-3EC943EB4CBC-48" descr="/private/var/folders/x3/smb9t9n943d92q3rmbty06hh0000gn/T/com.kingsoft.wpsoffice.mac/wpsoffice.UfzzBt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284" y="2464085"/>
            <a:ext cx="3439160" cy="2984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65505" y="3721100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Similar, the loss function can be given by KL divergence and equivalently we have</a:t>
            </a:r>
          </a:p>
        </p:txBody>
      </p:sp>
      <p:pic>
        <p:nvPicPr>
          <p:cNvPr id="12" name="334E55B0-647D-440b-865C-3EC943EB4CBC-49" descr="/private/var/folders/x3/smb9t9n943d92q3rmbty06hh0000gn/T/com.kingsoft.wpsoffice.mac/wpsoffice.tCyPSA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2575" y="4872990"/>
            <a:ext cx="933450" cy="362585"/>
          </a:xfrm>
          <a:prstGeom prst="rect">
            <a:avLst/>
          </a:prstGeom>
        </p:spPr>
      </p:pic>
      <p:pic>
        <p:nvPicPr>
          <p:cNvPr id="13" name="334E55B0-647D-440b-865C-3EC943EB4CBC-66" descr="/private/var/folders/x3/smb9t9n943d92q3rmbty06hh0000gn/T/com.kingsoft.wpsoffice.mac/wpsoffice.FfoZgZ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123" y="5433378"/>
            <a:ext cx="3348355" cy="7004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Supervised Learning: Regression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64870" y="135191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Given training dataset </a:t>
            </a:r>
          </a:p>
        </p:txBody>
      </p:sp>
      <p:pic>
        <p:nvPicPr>
          <p:cNvPr id="3" name="334E55B0-647D-440b-865C-3EC943EB4CBC-50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5" y="1464310"/>
            <a:ext cx="5609590" cy="349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4870" y="187388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             </a:t>
            </a:r>
            <a:r>
              <a:rPr lang="zh-CN" altLang="en-US" sz="2800" dirty="0"/>
              <a:t>   </a:t>
            </a:r>
            <a:r>
              <a:rPr lang="en-US" sz="2800" dirty="0"/>
              <a:t>is a continuous variable </a:t>
            </a:r>
          </a:p>
        </p:txBody>
      </p:sp>
      <p:pic>
        <p:nvPicPr>
          <p:cNvPr id="8" name="334E55B0-647D-440b-865C-3EC943EB4CBC-51" descr="/private/var/folders/x3/smb9t9n943d92q3rmbty06hh0000gn/T/com.kingsoft.wpsoffice.mac/wpsoffice.PFMcfA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68" y="1991775"/>
            <a:ext cx="1071245" cy="34925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64870" y="238506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Goal: make model prediction                   </a:t>
            </a:r>
            <a:r>
              <a:rPr lang="zh-CN" altLang="en-US" sz="2800" dirty="0"/>
              <a:t>   </a:t>
            </a:r>
            <a:r>
              <a:rPr lang="en-US" sz="2800" dirty="0"/>
              <a:t>close to the label </a:t>
            </a:r>
          </a:p>
        </p:txBody>
      </p:sp>
      <p:pic>
        <p:nvPicPr>
          <p:cNvPr id="13" name="334E55B0-647D-440b-865C-3EC943EB4CBC-52" descr="/private/var/folders/x3/smb9t9n943d92q3rmbty06hh0000gn/T/com.kingsoft.wpsoffice.mac/wpsoffice.dqvOJi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755" y="2470150"/>
            <a:ext cx="1644015" cy="352425"/>
          </a:xfrm>
          <a:prstGeom prst="rect">
            <a:avLst/>
          </a:prstGeom>
        </p:spPr>
      </p:pic>
      <p:pic>
        <p:nvPicPr>
          <p:cNvPr id="14" name="334E55B0-647D-440b-865C-3EC943EB4CBC-53" descr="/private/var/folders/x3/smb9t9n943d92q3rmbty06hh0000gn/T/com.kingsoft.wpsoffice.mac/wpsoffice.rvWhur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042" y="2537460"/>
            <a:ext cx="314960" cy="2851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92810" y="2925445"/>
            <a:ext cx="1053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Assume data distribution      with support                        </a:t>
            </a:r>
            <a:r>
              <a:rPr lang="zh-CN" altLang="en-US" sz="2800" dirty="0"/>
              <a:t>     </a:t>
            </a:r>
            <a:r>
              <a:rPr lang="en-US" sz="2800" dirty="0"/>
              <a:t>and density   </a:t>
            </a:r>
          </a:p>
        </p:txBody>
      </p:sp>
      <p:pic>
        <p:nvPicPr>
          <p:cNvPr id="55" name="334E55B0-647D-440b-865C-3EC943EB4CBC-54" descr="/private/var/folders/x3/smb9t9n943d92q3rmbty06hh0000gn/T/com.kingsoft.wpsoffice.mac/wpsoffice.MhoXYw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775" y="3656925"/>
            <a:ext cx="4846955" cy="802640"/>
          </a:xfrm>
          <a:prstGeom prst="rect">
            <a:avLst/>
          </a:prstGeom>
        </p:spPr>
      </p:pic>
      <p:pic>
        <p:nvPicPr>
          <p:cNvPr id="56" name="334E55B0-647D-440b-865C-3EC943EB4CBC-55" descr="/private/var/folders/x3/smb9t9n943d92q3rmbty06hh0000gn/T/com.kingsoft.wpsoffice.mac/wpsoffice.yiADYr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775" y="4654420"/>
            <a:ext cx="6097270" cy="782955"/>
          </a:xfrm>
          <a:prstGeom prst="rect">
            <a:avLst/>
          </a:prstGeom>
        </p:spPr>
      </p:pic>
      <p:pic>
        <p:nvPicPr>
          <p:cNvPr id="53" name="334E55B0-647D-440b-865C-3EC943EB4CBC-56" descr="/private/var/folders/x3/smb9t9n943d92q3rmbty06hh0000gn/T/com.kingsoft.wpsoffice.mac/wpsoffice.MTgnfu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821" y="3048953"/>
            <a:ext cx="384175" cy="324485"/>
          </a:xfrm>
          <a:prstGeom prst="rect">
            <a:avLst/>
          </a:prstGeom>
        </p:spPr>
      </p:pic>
      <p:pic>
        <p:nvPicPr>
          <p:cNvPr id="54" name="334E55B0-647D-440b-865C-3EC943EB4CBC-57" descr="/private/var/folders/x3/smb9t9n943d92q3rmbty06hh0000gn/T/com.kingsoft.wpsoffice.mac/wpsoffice.oURNGj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321" y="2990215"/>
            <a:ext cx="2108200" cy="3714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883285" y="5463540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We use our neural network with  	           to model a Gaussian distribution                             </a:t>
            </a:r>
            <a:r>
              <a:rPr lang="zh-CN" altLang="en-US" sz="2800" dirty="0"/>
              <a:t>       </a:t>
            </a:r>
            <a:r>
              <a:rPr lang="en-US" sz="2800" dirty="0"/>
              <a:t>where</a:t>
            </a:r>
          </a:p>
        </p:txBody>
      </p:sp>
      <p:pic>
        <p:nvPicPr>
          <p:cNvPr id="19" name="334E55B0-647D-440b-865C-3EC943EB4CBC-58" descr="/private/var/folders/x3/smb9t9n943d92q3rmbty06hh0000gn/T/com.kingsoft.wpsoffice.mac/wpsoffice.sxbsWA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7233" y="5984875"/>
            <a:ext cx="2601595" cy="358140"/>
          </a:xfrm>
          <a:prstGeom prst="rect">
            <a:avLst/>
          </a:prstGeom>
        </p:spPr>
      </p:pic>
      <p:pic>
        <p:nvPicPr>
          <p:cNvPr id="22" name="334E55B0-647D-440b-865C-3EC943EB4CBC-59" descr="/private/var/folders/x3/smb9t9n943d92q3rmbty06hh0000gn/T/com.kingsoft.wpsoffice.mac/wpsoffice.XbSFaa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7557" y="5605780"/>
            <a:ext cx="978535" cy="294640"/>
          </a:xfrm>
          <a:prstGeom prst="rect">
            <a:avLst/>
          </a:prstGeom>
        </p:spPr>
      </p:pic>
      <p:pic>
        <p:nvPicPr>
          <p:cNvPr id="23" name="334E55B0-647D-440b-865C-3EC943EB4CBC-60" descr="/private/var/folders/x3/smb9t9n943d92q3rmbty06hh0000gn/T/com.kingsoft.wpsoffice.mac/wpsoffice.wXeRkm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6555" y="5955665"/>
            <a:ext cx="2108835" cy="387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Supervised Learning: Regression (Cont.)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65505" y="1271905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We further use KL divergence to measure the difference between model prediction      and ground-truth label</a:t>
            </a:r>
          </a:p>
        </p:txBody>
      </p:sp>
      <p:pic>
        <p:nvPicPr>
          <p:cNvPr id="4" name="334E55B0-647D-440b-865C-3EC943EB4CBC-61" descr="/private/var/folders/x3/smb9t9n943d92q3rmbty06hh0000gn/T/com.kingsoft.wpsoffice.mac/wpsoffice.mfOirm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035" y="2379980"/>
            <a:ext cx="5381625" cy="3235325"/>
          </a:xfrm>
          <a:prstGeom prst="rect">
            <a:avLst/>
          </a:prstGeom>
        </p:spPr>
      </p:pic>
      <p:pic>
        <p:nvPicPr>
          <p:cNvPr id="20" name="334E55B0-647D-440b-865C-3EC943EB4CBC-62" descr="/private/var/folders/x3/smb9t9n943d92q3rmbty06hh0000gn/T/com.kingsoft.wpsoffice.mac/wpsoffice.rvWhur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665" y="1811875"/>
            <a:ext cx="314960" cy="285115"/>
          </a:xfrm>
          <a:prstGeom prst="rect">
            <a:avLst/>
          </a:prstGeom>
        </p:spPr>
      </p:pic>
      <p:pic>
        <p:nvPicPr>
          <p:cNvPr id="21" name="334E55B0-647D-440b-865C-3EC943EB4CBC-63" descr="/private/var/folders/x3/smb9t9n943d92q3rmbty06hh0000gn/T/com.kingsoft.wpsoffice.mac/wpsoffice.oAGphE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770" y="1754505"/>
            <a:ext cx="308610" cy="3860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172200" y="5086985"/>
            <a:ext cx="4183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</a:rPr>
              <a:t>square loss or L2 loss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16325" y="4930775"/>
            <a:ext cx="2345690" cy="7734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334E55B0-647D-440b-865C-3EC943EB4CBC-67" descr="/private/var/folders/x3/smb9t9n943d92q3rmbty06hh0000gn/T/com.kingsoft.wpsoffice.mac/wpsoffice.HULwJc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633" y="5826443"/>
            <a:ext cx="2676525" cy="700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Stochastic Gradient Descent (SGD)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65505" y="1858010"/>
            <a:ext cx="102800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One straightforward way is to compute first-order gradient for each parameter and solve T equations (T is number of parameter).  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864870" y="135064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/>
              <a:t>How to solve the optimization for model parameter ? 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2971165" y="2719705"/>
            <a:ext cx="4613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C00000"/>
                </a:solidFill>
              </a:rPr>
              <a:t>Intractable!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3241675"/>
            <a:ext cx="108877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We divide the training process into multiple steps and update the parameter with a small step size using gradient at current point  </a:t>
            </a:r>
          </a:p>
        </p:txBody>
      </p:sp>
      <p:pic>
        <p:nvPicPr>
          <p:cNvPr id="5" name="334E55B0-647D-440b-865C-3EC943EB4CBC-65" descr="/private/var/folders/x3/smb9t9n943d92q3rmbty06hh0000gn/T/com.kingsoft.wpsoffice.mac/wpsoffice.nGlxLG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10" y="5476875"/>
            <a:ext cx="2496185" cy="625475"/>
          </a:xfrm>
          <a:prstGeom prst="rect">
            <a:avLst/>
          </a:prstGeom>
        </p:spPr>
      </p:pic>
      <p:pic>
        <p:nvPicPr>
          <p:cNvPr id="10" name="334E55B0-647D-440b-865C-3EC943EB4CBC-68" descr="/private/var/folders/x3/smb9t9n943d92q3rmbty06hh0000gn/T/com.kingsoft.wpsoffice.mac/wpsoffice.jmHTuG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95" y="4843145"/>
            <a:ext cx="699770" cy="214630"/>
          </a:xfrm>
          <a:prstGeom prst="rect">
            <a:avLst/>
          </a:prstGeom>
        </p:spPr>
      </p:pic>
      <p:pic>
        <p:nvPicPr>
          <p:cNvPr id="11" name="334E55B0-647D-440b-865C-3EC943EB4CBC-69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540" y="4752975"/>
            <a:ext cx="988060" cy="44704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128395" y="4678045"/>
            <a:ext cx="3803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While          </a:t>
            </a:r>
            <a:r>
              <a:rPr lang="zh-CN" altLang="en-US" sz="2800" i="1" dirty="0"/>
              <a:t>   </a:t>
            </a:r>
            <a:r>
              <a:rPr lang="en-US" sz="2800" i="1" dirty="0"/>
              <a:t>and             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1145540" y="5907405"/>
            <a:ext cx="3872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end</a:t>
            </a:r>
          </a:p>
        </p:txBody>
      </p:sp>
      <p:pic>
        <p:nvPicPr>
          <p:cNvPr id="14" name="334E55B0-647D-440b-865C-3EC943EB4CBC-70" descr="/private/var/folders/x3/smb9t9n943d92q3rmbty06hh0000gn/T/com.kingsoft.wpsoffice.mac/wpsoffice.AdEdxN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110" y="5265420"/>
            <a:ext cx="817245" cy="211455"/>
          </a:xfrm>
          <a:prstGeom prst="rect">
            <a:avLst/>
          </a:prstGeom>
        </p:spPr>
      </p:pic>
      <p:pic>
        <p:nvPicPr>
          <p:cNvPr id="15" name="334E55B0-647D-440b-865C-3EC943EB4CBC-71" descr="/private/var/folders/x3/smb9t9n943d92q3rmbty06hh0000gn/T/com.kingsoft.wpsoffice.mac/wpsoffice.ZARviY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353" y="4429760"/>
            <a:ext cx="673735" cy="214630"/>
          </a:xfrm>
          <a:prstGeom prst="rect">
            <a:avLst/>
          </a:prstGeom>
        </p:spPr>
      </p:pic>
      <p:pic>
        <p:nvPicPr>
          <p:cNvPr id="18" name="334E55B0-647D-440b-865C-3EC943EB4CBC-72" descr="/private/var/folders/x3/smb9t9n943d92q3rmbty06hh0000gn/T/com.kingsoft.wpsoffice.mac/wpsoffice.UTSgGW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360" y="4400550"/>
            <a:ext cx="248920" cy="27241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169670" y="4251960"/>
            <a:ext cx="3223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Initialization     </a:t>
            </a:r>
            <a:r>
              <a:rPr lang="zh-CN" altLang="en-US" sz="2800" i="1" dirty="0"/>
              <a:t>   </a:t>
            </a:r>
            <a:r>
              <a:rPr lang="en-US" sz="2800" i="1" dirty="0"/>
              <a:t>and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28395" y="4300220"/>
            <a:ext cx="4031615" cy="21170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1895" y="4194810"/>
            <a:ext cx="4198620" cy="2618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9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Back-Propagation Gradient Computation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65505" y="1227455"/>
            <a:ext cx="102800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Computation graph: a representation for tensor computation; each node denotes a variable and each edge denotes one computation operation </a:t>
            </a:r>
          </a:p>
        </p:txBody>
      </p:sp>
      <p:pic>
        <p:nvPicPr>
          <p:cNvPr id="4" name="334E55B0-647D-440b-865C-3EC943EB4CBC-73" descr="/private/var/folders/x3/smb9t9n943d92q3rmbty06hh0000gn/T/com.kingsoft.wpsoffice.mac/wpsoffice.UqKPyE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3551555"/>
            <a:ext cx="180975" cy="164465"/>
          </a:xfrm>
          <a:prstGeom prst="rect">
            <a:avLst/>
          </a:prstGeom>
        </p:spPr>
      </p:pic>
      <p:pic>
        <p:nvPicPr>
          <p:cNvPr id="6" name="334E55B0-647D-440b-865C-3EC943EB4CBC-74" descr="/private/var/folders/x3/smb9t9n943d92q3rmbty06hh0000gn/T/com.kingsoft.wpsoffice.mac/wpsoffice.QRcfoe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2683193"/>
            <a:ext cx="334645" cy="220345"/>
          </a:xfrm>
          <a:prstGeom prst="rect">
            <a:avLst/>
          </a:prstGeom>
        </p:spPr>
      </p:pic>
      <p:pic>
        <p:nvPicPr>
          <p:cNvPr id="23" name="334E55B0-647D-440b-865C-3EC943EB4CBC-75" descr="/private/var/folders/x3/smb9t9n943d92q3rmbty06hh0000gn/T/com.kingsoft.wpsoffice.mac/wpsoffice.OvtTxj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215" y="3293428"/>
            <a:ext cx="128905" cy="220345"/>
          </a:xfrm>
          <a:prstGeom prst="rect">
            <a:avLst/>
          </a:prstGeom>
        </p:spPr>
      </p:pic>
      <p:pic>
        <p:nvPicPr>
          <p:cNvPr id="29" name="334E55B0-647D-440b-865C-3EC943EB4CBC-76" descr="/private/var/folders/x3/smb9t9n943d92q3rmbty06hh0000gn/T/com.kingsoft.wpsoffice.mac/wpsoffice.PAaGar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3348" y="3783330"/>
            <a:ext cx="1066165" cy="316230"/>
          </a:xfrm>
          <a:prstGeom prst="rect">
            <a:avLst/>
          </a:prstGeom>
        </p:spPr>
      </p:pic>
      <p:pic>
        <p:nvPicPr>
          <p:cNvPr id="34" name="334E55B0-647D-440b-865C-3EC943EB4CBC-77" descr="/private/var/folders/x3/smb9t9n943d92q3rmbty06hh0000gn/T/com.kingsoft.wpsoffice.mac/wpsoffice.iPXxnL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225" y="2687955"/>
            <a:ext cx="334645" cy="215900"/>
          </a:xfrm>
          <a:prstGeom prst="rect">
            <a:avLst/>
          </a:prstGeom>
        </p:spPr>
      </p:pic>
      <p:pic>
        <p:nvPicPr>
          <p:cNvPr id="35" name="334E55B0-647D-440b-865C-3EC943EB4CBC-78" descr="/private/var/folders/x3/smb9t9n943d92q3rmbty06hh0000gn/T/com.kingsoft.wpsoffice.mac/wpsoffice.VZVabQ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6770" y="2738438"/>
            <a:ext cx="334645" cy="201295"/>
          </a:xfrm>
          <a:prstGeom prst="rect">
            <a:avLst/>
          </a:prstGeom>
        </p:spPr>
      </p:pic>
      <p:pic>
        <p:nvPicPr>
          <p:cNvPr id="7" name="334E55B0-647D-440b-865C-3EC943EB4CBC-79" descr="/private/var/folders/x3/smb9t9n943d92q3rmbty06hh0000gn/T/com.kingsoft.wpsoffice.mac/wpsoffice.XmiYui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440" y="3514090"/>
            <a:ext cx="241300" cy="238760"/>
          </a:xfrm>
          <a:prstGeom prst="rect">
            <a:avLst/>
          </a:prstGeom>
        </p:spPr>
      </p:pic>
      <p:pic>
        <p:nvPicPr>
          <p:cNvPr id="9" name="334E55B0-647D-440b-865C-3EC943EB4CBC-80" descr="/private/var/folders/x3/smb9t9n943d92q3rmbty06hh0000gn/T/com.kingsoft.wpsoffice.mac/wpsoffice.WMogMG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1450" y="3514090"/>
            <a:ext cx="241300" cy="231140"/>
          </a:xfrm>
          <a:prstGeom prst="rect">
            <a:avLst/>
          </a:prstGeom>
        </p:spPr>
      </p:pic>
      <p:pic>
        <p:nvPicPr>
          <p:cNvPr id="20" name="334E55B0-647D-440b-865C-3EC943EB4CBC-81" descr="/private/var/folders/x3/smb9t9n943d92q3rmbty06hh0000gn/T/com.kingsoft.wpsoffice.mac/wpsoffice.xqJkBS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760" y="3549333"/>
            <a:ext cx="241300" cy="198755"/>
          </a:xfrm>
          <a:prstGeom prst="rect">
            <a:avLst/>
          </a:prstGeom>
        </p:spPr>
      </p:pic>
      <p:pic>
        <p:nvPicPr>
          <p:cNvPr id="21" name="334E55B0-647D-440b-865C-3EC943EB4CBC-82" descr="/private/var/folders/x3/smb9t9n943d92q3rmbty06hh0000gn/T/com.kingsoft.wpsoffice.mac/wpsoffice.wZCpMI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7355" y="3551555"/>
            <a:ext cx="241300" cy="187960"/>
          </a:xfrm>
          <a:prstGeom prst="rect">
            <a:avLst/>
          </a:prstGeom>
        </p:spPr>
      </p:pic>
      <p:pic>
        <p:nvPicPr>
          <p:cNvPr id="25" name="334E55B0-647D-440b-865C-3EC943EB4CBC-83" descr="/private/var/folders/x3/smb9t9n943d92q3rmbty06hh0000gn/T/com.kingsoft.wpsoffice.mac/wpsoffice.FIGEbh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5070" y="3557588"/>
            <a:ext cx="241300" cy="18224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1317625" y="3633470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068830" y="2990850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334E55B0-647D-440b-865C-3EC943EB4CBC-95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0065" y="3390900"/>
            <a:ext cx="76200" cy="762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287270" y="3633470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265170" y="3632200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100830" y="2990850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293870" y="3644900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334E55B0-647D-440b-865C-3EC943EB4CBC-96" descr="/private/var/folders/x3/smb9t9n943d92q3rmbty06hh0000gn/T/com.kingsoft.wpsoffice.mac/wpsoffice.OvtTxj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0" y="3330893"/>
            <a:ext cx="128905" cy="22034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5294630" y="3644900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499225" y="3648710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343140" y="3034665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334E55B0-647D-440b-865C-3EC943EB4CBC-97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6180" y="3390900"/>
            <a:ext cx="76200" cy="76200"/>
          </a:xfrm>
          <a:prstGeom prst="rect">
            <a:avLst/>
          </a:prstGeom>
        </p:spPr>
      </p:pic>
      <p:pic>
        <p:nvPicPr>
          <p:cNvPr id="41" name="334E55B0-647D-440b-865C-3EC943EB4CBC-98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4850" y="3390900"/>
            <a:ext cx="76200" cy="76200"/>
          </a:xfrm>
          <a:prstGeom prst="rect">
            <a:avLst/>
          </a:prstGeom>
        </p:spPr>
      </p:pic>
      <p:sp>
        <p:nvSpPr>
          <p:cNvPr id="42" name="Text Box 41"/>
          <p:cNvSpPr txBox="1"/>
          <p:nvPr/>
        </p:nvSpPr>
        <p:spPr>
          <a:xfrm>
            <a:off x="5926455" y="3293745"/>
            <a:ext cx="59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590155" y="3651250"/>
            <a:ext cx="603250" cy="176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334E55B0-647D-440b-865C-3EC943EB4CBC-99" descr="/private/var/folders/x3/smb9t9n943d92q3rmbty06hh0000gn/T/com.kingsoft.wpsoffice.mac/wpsoffice.BBuXYdwpsoffic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2020" y="4111308"/>
            <a:ext cx="143510" cy="198755"/>
          </a:xfrm>
          <a:prstGeom prst="rect">
            <a:avLst/>
          </a:prstGeom>
        </p:spPr>
      </p:pic>
      <p:pic>
        <p:nvPicPr>
          <p:cNvPr id="45" name="334E55B0-647D-440b-865C-3EC943EB4CBC-100" descr="/private/var/folders/x3/smb9t9n943d92q3rmbty06hh0000gn/T/com.kingsoft.wpsoffice.mac/wpsoffice.KElScawpsoffic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3100" y="3791585"/>
            <a:ext cx="1173480" cy="259715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7559675" y="3979545"/>
            <a:ext cx="646430" cy="2159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9559925" y="3940810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334E55B0-647D-440b-865C-3EC943EB4CBC-90" descr="/private/var/folders/x3/smb9t9n943d92q3rmbty06hh0000gn/T/com.kingsoft.wpsoffice.mac/wpsoffice.YqsyDiwpsoffic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1640" y="4111625"/>
            <a:ext cx="164465" cy="164465"/>
          </a:xfrm>
          <a:prstGeom prst="rect">
            <a:avLst/>
          </a:prstGeom>
        </p:spPr>
      </p:pic>
      <p:pic>
        <p:nvPicPr>
          <p:cNvPr id="49" name="334E55B0-647D-440b-865C-3EC943EB4CBC-91" descr="/private/var/folders/x3/smb9t9n943d92q3rmbty06hh0000gn/T/com.kingsoft.wpsoffice.mac/wpsoffice.diHovCwpsoffic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8940" y="3620135"/>
            <a:ext cx="164465" cy="12065"/>
          </a:xfrm>
          <a:prstGeom prst="rect">
            <a:avLst/>
          </a:prstGeom>
        </p:spPr>
      </p:pic>
      <p:pic>
        <p:nvPicPr>
          <p:cNvPr id="50" name="334E55B0-647D-440b-865C-3EC943EB4CBC-92" descr="/private/var/folders/x3/smb9t9n943d92q3rmbty06hh0000gn/T/com.kingsoft.wpsoffice.mac/wpsoffice.xvVmwhwpsoffic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5350" y="3596640"/>
            <a:ext cx="406400" cy="233680"/>
          </a:xfrm>
          <a:prstGeom prst="rect">
            <a:avLst/>
          </a:prstGeom>
        </p:spPr>
      </p:pic>
      <p:sp>
        <p:nvSpPr>
          <p:cNvPr id="51" name="Text Box 50"/>
          <p:cNvSpPr txBox="1"/>
          <p:nvPr/>
        </p:nvSpPr>
        <p:spPr>
          <a:xfrm>
            <a:off x="875030" y="4458335"/>
            <a:ext cx="7047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How to compute gradients for coder?</a:t>
            </a:r>
          </a:p>
        </p:txBody>
      </p:sp>
      <p:pic>
        <p:nvPicPr>
          <p:cNvPr id="53" name="334E55B0-647D-440b-865C-3EC943EB4CBC-94" descr="/private/var/folders/x3/smb9t9n943d92q3rmbty06hh0000gn/T/com.kingsoft.wpsoffice.mac/wpsoffice.wZdwfmwpsoffic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82290" y="4980305"/>
            <a:ext cx="2454910" cy="643255"/>
          </a:xfrm>
          <a:prstGeom prst="rect">
            <a:avLst/>
          </a:prstGeom>
        </p:spPr>
      </p:pic>
      <p:pic>
        <p:nvPicPr>
          <p:cNvPr id="55" name="334E55B0-647D-440b-865C-3EC943EB4CBC-96" descr="/private/var/folders/x3/smb9t9n943d92q3rmbty06hh0000gn/T/com.kingsoft.wpsoffice.mac/wpsoffice.bRfhydwpsoffic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65120" y="5719445"/>
            <a:ext cx="3416935" cy="554355"/>
          </a:xfrm>
          <a:prstGeom prst="rect">
            <a:avLst/>
          </a:prstGeom>
        </p:spPr>
      </p:pic>
      <p:sp>
        <p:nvSpPr>
          <p:cNvPr id="56" name="Text Box 55"/>
          <p:cNvSpPr txBox="1"/>
          <p:nvPr/>
        </p:nvSpPr>
        <p:spPr>
          <a:xfrm>
            <a:off x="875030" y="5040630"/>
            <a:ext cx="2333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- Chain rule</a:t>
            </a:r>
          </a:p>
        </p:txBody>
      </p:sp>
      <p:sp>
        <p:nvSpPr>
          <p:cNvPr id="57" name="Text Box 56"/>
          <p:cNvSpPr txBox="1"/>
          <p:nvPr/>
        </p:nvSpPr>
        <p:spPr>
          <a:xfrm>
            <a:off x="875030" y="5731510"/>
            <a:ext cx="2333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- Sum rule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Back-Propagation Gradient Computation</a:t>
            </a:r>
          </a:p>
        </p:txBody>
      </p:sp>
      <p:pic>
        <p:nvPicPr>
          <p:cNvPr id="4" name="334E55B0-647D-440b-865C-3EC943EB4CBC-84" descr="/private/var/folders/x3/smb9t9n943d92q3rmbty06hh0000gn/T/com.kingsoft.wpsoffice.mac/wpsoffice.UqKPyE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0" y="2018030"/>
            <a:ext cx="180975" cy="164465"/>
          </a:xfrm>
          <a:prstGeom prst="rect">
            <a:avLst/>
          </a:prstGeom>
        </p:spPr>
      </p:pic>
      <p:pic>
        <p:nvPicPr>
          <p:cNvPr id="6" name="334E55B0-647D-440b-865C-3EC943EB4CBC-85" descr="/private/var/folders/x3/smb9t9n943d92q3rmbty06hh0000gn/T/com.kingsoft.wpsoffice.mac/wpsoffice.QRcfoe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80" y="1149668"/>
            <a:ext cx="334645" cy="220345"/>
          </a:xfrm>
          <a:prstGeom prst="rect">
            <a:avLst/>
          </a:prstGeom>
        </p:spPr>
      </p:pic>
      <p:pic>
        <p:nvPicPr>
          <p:cNvPr id="23" name="334E55B0-647D-440b-865C-3EC943EB4CBC-86" descr="/private/var/folders/x3/smb9t9n943d92q3rmbty06hh0000gn/T/com.kingsoft.wpsoffice.mac/wpsoffice.OvtTxj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645" y="1759903"/>
            <a:ext cx="128905" cy="220345"/>
          </a:xfrm>
          <a:prstGeom prst="rect">
            <a:avLst/>
          </a:prstGeom>
        </p:spPr>
      </p:pic>
      <p:pic>
        <p:nvPicPr>
          <p:cNvPr id="29" name="334E55B0-647D-440b-865C-3EC943EB4CBC-87" descr="/private/var/folders/x3/smb9t9n943d92q3rmbty06hh0000gn/T/com.kingsoft.wpsoffice.mac/wpsoffice.PAaGar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778" y="2249805"/>
            <a:ext cx="1066165" cy="316230"/>
          </a:xfrm>
          <a:prstGeom prst="rect">
            <a:avLst/>
          </a:prstGeom>
        </p:spPr>
      </p:pic>
      <p:pic>
        <p:nvPicPr>
          <p:cNvPr id="34" name="334E55B0-647D-440b-865C-3EC943EB4CBC-88" descr="/private/var/folders/x3/smb9t9n943d92q3rmbty06hh0000gn/T/com.kingsoft.wpsoffice.mac/wpsoffice.iPXxnL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655" y="1154430"/>
            <a:ext cx="334645" cy="215900"/>
          </a:xfrm>
          <a:prstGeom prst="rect">
            <a:avLst/>
          </a:prstGeom>
        </p:spPr>
      </p:pic>
      <p:pic>
        <p:nvPicPr>
          <p:cNvPr id="35" name="334E55B0-647D-440b-865C-3EC943EB4CBC-89" descr="/private/var/folders/x3/smb9t9n943d92q3rmbty06hh0000gn/T/com.kingsoft.wpsoffice.mac/wpsoffice.VZVabQ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00" y="1204913"/>
            <a:ext cx="334645" cy="201295"/>
          </a:xfrm>
          <a:prstGeom prst="rect">
            <a:avLst/>
          </a:prstGeom>
        </p:spPr>
      </p:pic>
      <p:pic>
        <p:nvPicPr>
          <p:cNvPr id="7" name="334E55B0-647D-440b-865C-3EC943EB4CBC-90" descr="/private/var/folders/x3/smb9t9n943d92q3rmbty06hh0000gn/T/com.kingsoft.wpsoffice.mac/wpsoffice.XmiYui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870" y="1980565"/>
            <a:ext cx="241300" cy="238760"/>
          </a:xfrm>
          <a:prstGeom prst="rect">
            <a:avLst/>
          </a:prstGeom>
        </p:spPr>
      </p:pic>
      <p:pic>
        <p:nvPicPr>
          <p:cNvPr id="9" name="334E55B0-647D-440b-865C-3EC943EB4CBC-91" descr="/private/var/folders/x3/smb9t9n943d92q3rmbty06hh0000gn/T/com.kingsoft.wpsoffice.mac/wpsoffice.WMogMG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5880" y="1980565"/>
            <a:ext cx="241300" cy="231140"/>
          </a:xfrm>
          <a:prstGeom prst="rect">
            <a:avLst/>
          </a:prstGeom>
        </p:spPr>
      </p:pic>
      <p:pic>
        <p:nvPicPr>
          <p:cNvPr id="20" name="334E55B0-647D-440b-865C-3EC943EB4CBC-92" descr="/private/var/folders/x3/smb9t9n943d92q3rmbty06hh0000gn/T/com.kingsoft.wpsoffice.mac/wpsoffice.xqJkBS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8190" y="2015808"/>
            <a:ext cx="241300" cy="198755"/>
          </a:xfrm>
          <a:prstGeom prst="rect">
            <a:avLst/>
          </a:prstGeom>
        </p:spPr>
      </p:pic>
      <p:pic>
        <p:nvPicPr>
          <p:cNvPr id="21" name="334E55B0-647D-440b-865C-3EC943EB4CBC-93" descr="/private/var/folders/x3/smb9t9n943d92q3rmbty06hh0000gn/T/com.kingsoft.wpsoffice.mac/wpsoffice.wZCpMI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1785" y="2018030"/>
            <a:ext cx="241300" cy="187960"/>
          </a:xfrm>
          <a:prstGeom prst="rect">
            <a:avLst/>
          </a:prstGeom>
        </p:spPr>
      </p:pic>
      <p:pic>
        <p:nvPicPr>
          <p:cNvPr id="25" name="334E55B0-647D-440b-865C-3EC943EB4CBC-94" descr="/private/var/folders/x3/smb9t9n943d92q3rmbty06hh0000gn/T/com.kingsoft.wpsoffice.mac/wpsoffice.FIGEbh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9500" y="2024063"/>
            <a:ext cx="241300" cy="18224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1202055" y="209994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953260" y="1457325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334E55B0-647D-440b-865C-3EC943EB4CBC-95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4495" y="1857375"/>
            <a:ext cx="76200" cy="762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171700" y="209994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149600" y="209867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85260" y="1457325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178300" y="211137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334E55B0-647D-440b-865C-3EC943EB4CBC-96" descr="/private/var/folders/x3/smb9t9n943d92q3rmbty06hh0000gn/T/com.kingsoft.wpsoffice.mac/wpsoffice.OvtTxj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70" y="1797368"/>
            <a:ext cx="128905" cy="22034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5179060" y="211137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83655" y="211518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227570" y="1501140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334E55B0-647D-440b-865C-3EC943EB4CBC-97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0610" y="1857375"/>
            <a:ext cx="76200" cy="76200"/>
          </a:xfrm>
          <a:prstGeom prst="rect">
            <a:avLst/>
          </a:prstGeom>
        </p:spPr>
      </p:pic>
      <p:pic>
        <p:nvPicPr>
          <p:cNvPr id="41" name="334E55B0-647D-440b-865C-3EC943EB4CBC-98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9280" y="1857375"/>
            <a:ext cx="76200" cy="76200"/>
          </a:xfrm>
          <a:prstGeom prst="rect">
            <a:avLst/>
          </a:prstGeom>
        </p:spPr>
      </p:pic>
      <p:sp>
        <p:nvSpPr>
          <p:cNvPr id="42" name="Text Box 41"/>
          <p:cNvSpPr txBox="1"/>
          <p:nvPr/>
        </p:nvSpPr>
        <p:spPr>
          <a:xfrm>
            <a:off x="5810885" y="1760220"/>
            <a:ext cx="59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474585" y="2117725"/>
            <a:ext cx="603250" cy="176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334E55B0-647D-440b-865C-3EC943EB4CBC-99" descr="/private/var/folders/x3/smb9t9n943d92q3rmbty06hh0000gn/T/com.kingsoft.wpsoffice.mac/wpsoffice.BBuXYdwpsoffic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6450" y="2577783"/>
            <a:ext cx="143510" cy="198755"/>
          </a:xfrm>
          <a:prstGeom prst="rect">
            <a:avLst/>
          </a:prstGeom>
        </p:spPr>
      </p:pic>
      <p:pic>
        <p:nvPicPr>
          <p:cNvPr id="45" name="334E55B0-647D-440b-865C-3EC943EB4CBC-100" descr="/private/var/folders/x3/smb9t9n943d92q3rmbty06hh0000gn/T/com.kingsoft.wpsoffice.mac/wpsoffice.KElScawpsoffic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7530" y="2258060"/>
            <a:ext cx="1173480" cy="259715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7444105" y="2446020"/>
            <a:ext cx="646430" cy="2159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9444355" y="240728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334E55B0-647D-440b-865C-3EC943EB4CBC-101" descr="/private/var/folders/x3/smb9t9n943d92q3rmbty06hh0000gn/T/com.kingsoft.wpsoffice.mac/wpsoffice.YqsyDiwpsoffic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6070" y="2578100"/>
            <a:ext cx="164465" cy="164465"/>
          </a:xfrm>
          <a:prstGeom prst="rect">
            <a:avLst/>
          </a:prstGeom>
        </p:spPr>
      </p:pic>
      <p:pic>
        <p:nvPicPr>
          <p:cNvPr id="49" name="334E55B0-647D-440b-865C-3EC943EB4CBC-102" descr="/private/var/folders/x3/smb9t9n943d92q3rmbty06hh0000gn/T/com.kingsoft.wpsoffice.mac/wpsoffice.diHovCwpsoffic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370" y="2086610"/>
            <a:ext cx="164465" cy="12065"/>
          </a:xfrm>
          <a:prstGeom prst="rect">
            <a:avLst/>
          </a:prstGeom>
        </p:spPr>
      </p:pic>
      <p:pic>
        <p:nvPicPr>
          <p:cNvPr id="50" name="334E55B0-647D-440b-865C-3EC943EB4CBC-103" descr="/private/var/folders/x3/smb9t9n943d92q3rmbty06hh0000gn/T/com.kingsoft.wpsoffice.mac/wpsoffice.xvVmwhwpsoffic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9780" y="2063115"/>
            <a:ext cx="406400" cy="233680"/>
          </a:xfrm>
          <a:prstGeom prst="rect">
            <a:avLst/>
          </a:prstGeom>
        </p:spPr>
      </p:pic>
      <p:sp>
        <p:nvSpPr>
          <p:cNvPr id="51" name="Text Box 50"/>
          <p:cNvSpPr txBox="1"/>
          <p:nvPr/>
        </p:nvSpPr>
        <p:spPr>
          <a:xfrm>
            <a:off x="865505" y="3722370"/>
            <a:ext cx="5412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Lemma </a:t>
            </a:r>
          </a:p>
        </p:txBody>
      </p:sp>
      <p:pic>
        <p:nvPicPr>
          <p:cNvPr id="52" name="334E55B0-647D-440b-865C-3EC943EB4CBC-93" descr="/private/var/folders/x3/smb9t9n943d92q3rmbty06hh0000gn/T/com.kingsoft.wpsoffice.mac/wpsoffice.mCdMdQwpsoffic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4890" y="3722370"/>
            <a:ext cx="4088765" cy="530860"/>
          </a:xfrm>
          <a:prstGeom prst="rect">
            <a:avLst/>
          </a:prstGeom>
        </p:spPr>
      </p:pic>
      <p:pic>
        <p:nvPicPr>
          <p:cNvPr id="54" name="334E55B0-647D-440b-865C-3EC943EB4CBC-95" descr="/private/var/folders/x3/smb9t9n943d92q3rmbty06hh0000gn/T/com.kingsoft.wpsoffice.mac/wpsoffice.UlSABLwpsoffic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0125" y="2945130"/>
            <a:ext cx="4798695" cy="572770"/>
          </a:xfrm>
          <a:prstGeom prst="rect">
            <a:avLst/>
          </a:prstGeom>
        </p:spPr>
      </p:pic>
      <p:pic>
        <p:nvPicPr>
          <p:cNvPr id="5" name="334E55B0-647D-440b-865C-3EC943EB4CBC-101" descr="/private/var/folders/x3/smb9t9n943d92q3rmbty06hh0000gn/T/com.kingsoft.wpsoffice.mac/wpsoffice.LeRyKywpsoffic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7745" y="4480243"/>
            <a:ext cx="9991090" cy="10083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42975" y="5720080"/>
            <a:ext cx="5412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where </a:t>
            </a:r>
          </a:p>
        </p:txBody>
      </p:sp>
      <p:pic>
        <p:nvPicPr>
          <p:cNvPr id="10" name="334E55B0-647D-440b-865C-3EC943EB4CBC-102" descr="/private/var/folders/x3/smb9t9n943d92q3rmbty06hh0000gn/T/com.kingsoft.wpsoffice.mac/wpsoffice.GIaYShwpsoffic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68525" y="5611495"/>
            <a:ext cx="2845435" cy="77851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01700" y="3627120"/>
            <a:ext cx="5603240" cy="71564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939280" y="3105150"/>
            <a:ext cx="48679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C00000"/>
                </a:solidFill>
              </a:rPr>
              <a:t>Note that we only need gradients for weight matrices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8" grpId="0"/>
      <p:bldP spid="22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Back-Propagation Gradient Computation</a:t>
            </a:r>
          </a:p>
        </p:txBody>
      </p:sp>
      <p:pic>
        <p:nvPicPr>
          <p:cNvPr id="3" name="334E55B0-647D-440b-865C-3EC943EB4CBC-103" descr="/private/var/folders/x3/smb9t9n943d92q3rmbty06hh0000gn/T/com.kingsoft.wpsoffice.mac/wpsoffice.cFxfhW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30" y="1395095"/>
            <a:ext cx="8082280" cy="648335"/>
          </a:xfrm>
          <a:prstGeom prst="rect">
            <a:avLst/>
          </a:prstGeom>
        </p:spPr>
      </p:pic>
      <p:pic>
        <p:nvPicPr>
          <p:cNvPr id="12" name="334E55B0-647D-440b-865C-3EC943EB4CBC-104" descr="/private/var/folders/x3/smb9t9n943d92q3rmbty06hh0000gn/T/com.kingsoft.wpsoffice.mac/wpsoffice.HsNGKu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495" y="2418080"/>
            <a:ext cx="5488940" cy="347345"/>
          </a:xfrm>
          <a:prstGeom prst="rect">
            <a:avLst/>
          </a:prstGeom>
        </p:spPr>
      </p:pic>
      <p:pic>
        <p:nvPicPr>
          <p:cNvPr id="13" name="334E55B0-647D-440b-865C-3EC943EB4CBC-105" descr="/private/var/folders/x3/smb9t9n943d92q3rmbty06hh0000gn/T/com.kingsoft.wpsoffice.mac/wpsoffice.tqDVMQ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248" y="2849245"/>
            <a:ext cx="3353435" cy="347345"/>
          </a:xfrm>
          <a:prstGeom prst="rect">
            <a:avLst/>
          </a:prstGeom>
        </p:spPr>
      </p:pic>
      <p:pic>
        <p:nvPicPr>
          <p:cNvPr id="14" name="334E55B0-647D-440b-865C-3EC943EB4CBC-106" descr="/private/var/folders/x3/smb9t9n943d92q3rmbty06hh0000gn/T/com.kingsoft.wpsoffice.mac/wpsoffice.LsVTbT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333" y="3281045"/>
            <a:ext cx="2936875" cy="34734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4390390" y="1989455"/>
            <a:ext cx="12065" cy="380365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15565" y="1976755"/>
            <a:ext cx="40309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028305" y="1989455"/>
            <a:ext cx="1323975" cy="431165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991600" y="1976755"/>
            <a:ext cx="709930" cy="127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7621270" y="2927985"/>
            <a:ext cx="3916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C00000"/>
                </a:solidFill>
              </a:rPr>
              <a:t>Dynamic Programming</a:t>
            </a:r>
          </a:p>
        </p:txBody>
      </p:sp>
      <p:sp>
        <p:nvSpPr>
          <p:cNvPr id="53" name="Text Box 52"/>
          <p:cNvSpPr txBox="1"/>
          <p:nvPr/>
        </p:nvSpPr>
        <p:spPr>
          <a:xfrm>
            <a:off x="865505" y="3752850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We can save previous results with some extra space and compute gradients from end to beginning in an iterative way</a:t>
            </a:r>
          </a:p>
        </p:txBody>
      </p:sp>
      <p:pic>
        <p:nvPicPr>
          <p:cNvPr id="55" name="334E55B0-647D-440b-865C-3EC943EB4CBC-107" descr="/private/var/folders/x3/smb9t9n943d92q3rmbty06hh0000gn/T/com.kingsoft.wpsoffice.mac/wpsoffice.TOUBCd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778" y="5626418"/>
            <a:ext cx="2845435" cy="346075"/>
          </a:xfrm>
          <a:prstGeom prst="rect">
            <a:avLst/>
          </a:prstGeom>
        </p:spPr>
      </p:pic>
      <p:pic>
        <p:nvPicPr>
          <p:cNvPr id="56" name="334E55B0-647D-440b-865C-3EC943EB4CBC-97" descr="/private/var/folders/x3/smb9t9n943d92q3rmbty06hh0000gn/T/com.kingsoft.wpsoffice.mac/wpsoffice.PULCFc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85" y="4828223"/>
            <a:ext cx="1010920" cy="250825"/>
          </a:xfrm>
          <a:prstGeom prst="rect">
            <a:avLst/>
          </a:prstGeom>
        </p:spPr>
      </p:pic>
      <p:pic>
        <p:nvPicPr>
          <p:cNvPr id="57" name="334E55B0-647D-440b-865C-3EC943EB4CBC-98" descr="/private/var/folders/x3/smb9t9n943d92q3rmbty06hh0000gn/T/com.kingsoft.wpsoffice.mac/wpsoffice.WaKVvt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4293" y="6043613"/>
            <a:ext cx="2250440" cy="587375"/>
          </a:xfrm>
          <a:prstGeom prst="rect">
            <a:avLst/>
          </a:prstGeom>
        </p:spPr>
      </p:pic>
      <p:sp>
        <p:nvSpPr>
          <p:cNvPr id="58" name="Text Box 57"/>
          <p:cNvSpPr txBox="1"/>
          <p:nvPr/>
        </p:nvSpPr>
        <p:spPr>
          <a:xfrm>
            <a:off x="3395345" y="5118735"/>
            <a:ext cx="3803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For            </a:t>
            </a:r>
          </a:p>
        </p:txBody>
      </p:sp>
      <p:sp>
        <p:nvSpPr>
          <p:cNvPr id="60" name="Text Box 59"/>
          <p:cNvSpPr txBox="1"/>
          <p:nvPr/>
        </p:nvSpPr>
        <p:spPr>
          <a:xfrm>
            <a:off x="3436620" y="4692650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Initialization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395345" y="4740910"/>
            <a:ext cx="4576445" cy="19996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334E55B0-647D-440b-865C-3EC943EB4CBC-99" descr="/private/var/folders/x3/smb9t9n943d92q3rmbty06hh0000gn/T/com.kingsoft.wpsoffice.mac/wpsoffice.gehULv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6230" y="5263515"/>
            <a:ext cx="1726565" cy="232410"/>
          </a:xfrm>
          <a:prstGeom prst="rect">
            <a:avLst/>
          </a:prstGeom>
        </p:spPr>
      </p:pic>
      <p:pic>
        <p:nvPicPr>
          <p:cNvPr id="63" name="334E55B0-647D-440b-865C-3EC943EB4CBC-103" descr="/private/var/folders/x3/smb9t9n943d92q3rmbty06hh0000gn/T/com.kingsoft.wpsoffice.mac/wpsoffice.sXkTwo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530" y="4892675"/>
            <a:ext cx="1010920" cy="226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3" grpId="0"/>
      <p:bldP spid="58" grpId="0"/>
      <p:bldP spid="60" grpId="0"/>
      <p:bldP spid="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Back-Propagation Gradient Computation</a:t>
            </a:r>
          </a:p>
        </p:txBody>
      </p:sp>
      <p:pic>
        <p:nvPicPr>
          <p:cNvPr id="4" name="334E55B0-647D-440b-865C-3EC943EB4CBC-84" descr="/private/var/folders/x3/smb9t9n943d92q3rmbty06hh0000gn/T/com.kingsoft.wpsoffice.mac/wpsoffice.UqKPyE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" y="2029460"/>
            <a:ext cx="180975" cy="164465"/>
          </a:xfrm>
          <a:prstGeom prst="rect">
            <a:avLst/>
          </a:prstGeom>
        </p:spPr>
      </p:pic>
      <p:pic>
        <p:nvPicPr>
          <p:cNvPr id="6" name="334E55B0-647D-440b-865C-3EC943EB4CBC-85" descr="/private/var/folders/x3/smb9t9n943d92q3rmbty06hh0000gn/T/com.kingsoft.wpsoffice.mac/wpsoffice.QRcfoe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30" y="1161098"/>
            <a:ext cx="334645" cy="220345"/>
          </a:xfrm>
          <a:prstGeom prst="rect">
            <a:avLst/>
          </a:prstGeom>
        </p:spPr>
      </p:pic>
      <p:pic>
        <p:nvPicPr>
          <p:cNvPr id="29" name="334E55B0-647D-440b-865C-3EC943EB4CBC-87" descr="/private/var/folders/x3/smb9t9n943d92q3rmbty06hh0000gn/T/com.kingsoft.wpsoffice.mac/wpsoffice.PAaGar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128" y="2249805"/>
            <a:ext cx="1066165" cy="316230"/>
          </a:xfrm>
          <a:prstGeom prst="rect">
            <a:avLst/>
          </a:prstGeom>
        </p:spPr>
      </p:pic>
      <p:pic>
        <p:nvPicPr>
          <p:cNvPr id="35" name="334E55B0-647D-440b-865C-3EC943EB4CBC-89" descr="/private/var/folders/x3/smb9t9n943d92q3rmbty06hh0000gn/T/com.kingsoft.wpsoffice.mac/wpsoffice.VZVabQ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00" y="1205230"/>
            <a:ext cx="365125" cy="219710"/>
          </a:xfrm>
          <a:prstGeom prst="rect">
            <a:avLst/>
          </a:prstGeom>
        </p:spPr>
      </p:pic>
      <p:pic>
        <p:nvPicPr>
          <p:cNvPr id="7" name="334E55B0-647D-440b-865C-3EC943EB4CBC-90" descr="/private/var/folders/x3/smb9t9n943d92q3rmbty06hh0000gn/T/com.kingsoft.wpsoffice.mac/wpsoffice.XmiYui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720" y="1991995"/>
            <a:ext cx="241300" cy="238760"/>
          </a:xfrm>
          <a:prstGeom prst="rect">
            <a:avLst/>
          </a:prstGeom>
        </p:spPr>
      </p:pic>
      <p:pic>
        <p:nvPicPr>
          <p:cNvPr id="20" name="334E55B0-647D-440b-865C-3EC943EB4CBC-92" descr="/private/var/folders/x3/smb9t9n943d92q3rmbty06hh0000gn/T/com.kingsoft.wpsoffice.mac/wpsoffice.xqJkBS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690" y="2015808"/>
            <a:ext cx="241300" cy="19875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1144905" y="211137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896110" y="1468755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334E55B0-647D-440b-865C-3EC943EB4CBC-95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345" y="1868805"/>
            <a:ext cx="76200" cy="762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114550" y="211137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320415" y="211518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334E55B0-647D-440b-865C-3EC943EB4CBC-96" descr="/private/var/folders/x3/smb9t9n943d92q3rmbty06hh0000gn/T/com.kingsoft.wpsoffice.mac/wpsoffice.OvtTxj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985" y="1801178"/>
            <a:ext cx="128905" cy="22034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4521200" y="209994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955155" y="211518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799070" y="1501140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334E55B0-647D-440b-865C-3EC943EB4CBC-98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0780" y="1857375"/>
            <a:ext cx="76200" cy="76200"/>
          </a:xfrm>
          <a:prstGeom prst="rect">
            <a:avLst/>
          </a:prstGeom>
        </p:spPr>
      </p:pic>
      <p:sp>
        <p:nvSpPr>
          <p:cNvPr id="42" name="Text Box 41"/>
          <p:cNvSpPr txBox="1"/>
          <p:nvPr/>
        </p:nvSpPr>
        <p:spPr>
          <a:xfrm>
            <a:off x="2746375" y="1755775"/>
            <a:ext cx="59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988935" y="2117725"/>
            <a:ext cx="603250" cy="176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334E55B0-647D-440b-865C-3EC943EB4CBC-99" descr="/private/var/folders/x3/smb9t9n943d92q3rmbty06hh0000gn/T/com.kingsoft.wpsoffice.mac/wpsoffice.BBuXYd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800" y="2577783"/>
            <a:ext cx="143510" cy="198755"/>
          </a:xfrm>
          <a:prstGeom prst="rect">
            <a:avLst/>
          </a:prstGeom>
        </p:spPr>
      </p:pic>
      <p:pic>
        <p:nvPicPr>
          <p:cNvPr id="45" name="334E55B0-647D-440b-865C-3EC943EB4CBC-100" descr="/private/var/folders/x3/smb9t9n943d92q3rmbty06hh0000gn/T/com.kingsoft.wpsoffice.mac/wpsoffice.KElSca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1880" y="2258060"/>
            <a:ext cx="1173480" cy="259715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7958455" y="2446020"/>
            <a:ext cx="646430" cy="2159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9958705" y="240728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334E55B0-647D-440b-865C-3EC943EB4CBC-101" descr="/private/var/folders/x3/smb9t9n943d92q3rmbty06hh0000gn/T/com.kingsoft.wpsoffice.mac/wpsoffice.YqsyDi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0420" y="2578100"/>
            <a:ext cx="164465" cy="164465"/>
          </a:xfrm>
          <a:prstGeom prst="rect">
            <a:avLst/>
          </a:prstGeom>
        </p:spPr>
      </p:pic>
      <p:pic>
        <p:nvPicPr>
          <p:cNvPr id="49" name="334E55B0-647D-440b-865C-3EC943EB4CBC-102" descr="/private/var/folders/x3/smb9t9n943d92q3rmbty06hh0000gn/T/com.kingsoft.wpsoffice.mac/wpsoffice.diHovC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7720" y="2086610"/>
            <a:ext cx="164465" cy="12065"/>
          </a:xfrm>
          <a:prstGeom prst="rect">
            <a:avLst/>
          </a:prstGeom>
        </p:spPr>
      </p:pic>
      <p:pic>
        <p:nvPicPr>
          <p:cNvPr id="50" name="334E55B0-647D-440b-865C-3EC943EB4CBC-103" descr="/private/var/folders/x3/smb9t9n943d92q3rmbty06hh0000gn/T/com.kingsoft.wpsoffice.mac/wpsoffice.xvVmwhwpsoffic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4130" y="2063115"/>
            <a:ext cx="406400" cy="2336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1452860" y="2661920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334E55B0-647D-440b-865C-3EC943EB4CBC-86" descr="/private/var/folders/x3/smb9t9n943d92q3rmbty06hh0000gn/T/com.kingsoft.wpsoffice.mac/wpsoffice.OvtTxj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2995" y="1777683"/>
            <a:ext cx="128905" cy="22034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424170" y="1475105"/>
            <a:ext cx="1905" cy="4794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334E55B0-647D-440b-865C-3EC943EB4CBC-95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835" y="1875155"/>
            <a:ext cx="76200" cy="762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5734050" y="211772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334E55B0-647D-440b-865C-3EC943EB4CBC-100" descr="/private/var/folders/x3/smb9t9n943d92q3rmbty06hh0000gn/T/com.kingsoft.wpsoffice.mac/wpsoffice.OsZtUKwpsoffic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92395" y="2006600"/>
            <a:ext cx="495935" cy="206375"/>
          </a:xfrm>
          <a:prstGeom prst="rect">
            <a:avLst/>
          </a:prstGeom>
        </p:spPr>
      </p:pic>
      <p:pic>
        <p:nvPicPr>
          <p:cNvPr id="59" name="334E55B0-647D-440b-865C-3EC943EB4CBC-101" descr="/private/var/folders/x3/smb9t9n943d92q3rmbty06hh0000gn/T/com.kingsoft.wpsoffice.mac/wpsoffice.yZgUUkwpsoffic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0975" y="2041843"/>
            <a:ext cx="495935" cy="151130"/>
          </a:xfrm>
          <a:prstGeom prst="rect">
            <a:avLst/>
          </a:prstGeom>
        </p:spPr>
      </p:pic>
      <p:pic>
        <p:nvPicPr>
          <p:cNvPr id="63" name="334E55B0-647D-440b-865C-3EC943EB4CBC-102" descr="/private/var/folders/x3/smb9t9n943d92q3rmbty06hh0000gn/T/com.kingsoft.wpsoffice.mac/wpsoffice.TbCGwnwpsoffic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2385" y="1186815"/>
            <a:ext cx="621665" cy="225425"/>
          </a:xfrm>
          <a:prstGeom prst="rect">
            <a:avLst/>
          </a:prstGeom>
        </p:spPr>
      </p:pic>
      <p:pic>
        <p:nvPicPr>
          <p:cNvPr id="64" name="334E55B0-647D-440b-865C-3EC943EB4CBC-104" descr="/private/var/folders/x3/smb9t9n943d92q3rmbty06hh0000gn/T/com.kingsoft.wpsoffice.mac/wpsoffice.nDshnGwpsoffic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37290" y="3293110"/>
            <a:ext cx="240665" cy="154940"/>
          </a:xfrm>
          <a:prstGeom prst="rect">
            <a:avLst/>
          </a:prstGeom>
        </p:spPr>
      </p:pic>
      <p:pic>
        <p:nvPicPr>
          <p:cNvPr id="65" name="334E55B0-647D-440b-865C-3EC943EB4CBC-105" descr="/private/var/folders/x3/smb9t9n943d92q3rmbty06hh0000gn/T/com.kingsoft.wpsoffice.mac/wpsoffice.dpwYavwpsoffic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88735" y="2058035"/>
            <a:ext cx="537845" cy="165100"/>
          </a:xfrm>
          <a:prstGeom prst="rect">
            <a:avLst/>
          </a:prstGeom>
        </p:spPr>
      </p:pic>
      <p:pic>
        <p:nvPicPr>
          <p:cNvPr id="66" name="334E55B0-647D-440b-865C-3EC943EB4CBC-106" descr="/private/var/folders/x3/smb9t9n943d92q3rmbty06hh0000gn/T/com.kingsoft.wpsoffice.mac/wpsoffice.lMTtpIwpsoffic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78015" y="3275330"/>
            <a:ext cx="494030" cy="15113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H="1">
            <a:off x="7489190" y="3357245"/>
            <a:ext cx="3710305" cy="5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249160" y="1343025"/>
            <a:ext cx="4445" cy="18738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253605" y="1343025"/>
            <a:ext cx="296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334E55B0-647D-440b-865C-3EC943EB4CBC-107" descr="/private/var/folders/x3/smb9t9n943d92q3rmbty06hh0000gn/T/com.kingsoft.wpsoffice.mac/wpsoffice.tUOhVqwpsoffic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82983" y="2661920"/>
            <a:ext cx="582930" cy="225425"/>
          </a:xfrm>
          <a:prstGeom prst="rect">
            <a:avLst/>
          </a:prstGeom>
        </p:spPr>
      </p:pic>
      <p:pic>
        <p:nvPicPr>
          <p:cNvPr id="72" name="334E55B0-647D-440b-865C-3EC943EB4CBC-95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3460" y="2973705"/>
            <a:ext cx="76200" cy="76200"/>
          </a:xfrm>
          <a:prstGeom prst="rect">
            <a:avLst/>
          </a:prstGeom>
        </p:spPr>
      </p:pic>
      <p:pic>
        <p:nvPicPr>
          <p:cNvPr id="74" name="334E55B0-647D-440b-865C-3EC943EB4CBC-108" descr="/private/var/folders/x3/smb9t9n943d92q3rmbty06hh0000gn/T/com.kingsoft.wpsoffice.mac/wpsoffice.yHjjzAwpsoffic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49775" y="3275648"/>
            <a:ext cx="494030" cy="150495"/>
          </a:xfrm>
          <a:prstGeom prst="rect">
            <a:avLst/>
          </a:prstGeom>
        </p:spPr>
      </p:pic>
      <p:cxnSp>
        <p:nvCxnSpPr>
          <p:cNvPr id="75" name="Straight Arrow Connector 74"/>
          <p:cNvCxnSpPr/>
          <p:nvPr/>
        </p:nvCxnSpPr>
        <p:spPr>
          <a:xfrm flipH="1">
            <a:off x="4792980" y="1343025"/>
            <a:ext cx="4445" cy="18738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797425" y="1343025"/>
            <a:ext cx="296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334E55B0-647D-440b-865C-3EC943EB4CBC-95" descr="/private/var/folders/x3/smb9t9n943d92q3rmbty06hh0000gn/T/com.kingsoft.wpsoffice.mac/wpsoffice.isAtwT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280" y="2973705"/>
            <a:ext cx="76200" cy="76200"/>
          </a:xfrm>
          <a:prstGeom prst="rect">
            <a:avLst/>
          </a:prstGeom>
        </p:spPr>
      </p:pic>
      <p:pic>
        <p:nvPicPr>
          <p:cNvPr id="78" name="334E55B0-647D-440b-865C-3EC943EB4CBC-109" descr="/private/var/folders/x3/smb9t9n943d92q3rmbty06hh0000gn/T/com.kingsoft.wpsoffice.mac/wpsoffice.PDNfjnwpsoffic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00133" y="2661920"/>
            <a:ext cx="582930" cy="22288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>
            <a:off x="5112385" y="3368675"/>
            <a:ext cx="1794510" cy="4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334E55B0-647D-440b-865C-3EC943EB4CBC-110" descr="/private/var/folders/x3/smb9t9n943d92q3rmbty06hh0000gn/T/com.kingsoft.wpsoffice.mac/wpsoffice.opbihCwpsoffic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07933" y="3297238"/>
            <a:ext cx="192405" cy="150495"/>
          </a:xfrm>
          <a:prstGeom prst="rect">
            <a:avLst/>
          </a:prstGeom>
        </p:spPr>
      </p:pic>
      <p:cxnSp>
        <p:nvCxnSpPr>
          <p:cNvPr id="96" name="Straight Arrow Connector 95"/>
          <p:cNvCxnSpPr/>
          <p:nvPr/>
        </p:nvCxnSpPr>
        <p:spPr>
          <a:xfrm flipH="1">
            <a:off x="3874135" y="3357245"/>
            <a:ext cx="612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2771775" y="3357245"/>
            <a:ext cx="5822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97"/>
          <p:cNvSpPr txBox="1"/>
          <p:nvPr/>
        </p:nvSpPr>
        <p:spPr>
          <a:xfrm>
            <a:off x="3354070" y="2981325"/>
            <a:ext cx="59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4002405" y="2884805"/>
            <a:ext cx="484505" cy="3632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434455" y="2887345"/>
            <a:ext cx="484505" cy="36322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10999470" y="3503295"/>
            <a:ext cx="453390" cy="38671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334E55B0-647D-440b-865C-3EC943EB4CBC-111" descr="/private/var/folders/x3/smb9t9n943d92q3rmbty06hh0000gn/T/com.kingsoft.wpsoffice.mac/wpsoffice.DBTQmJwpsoffic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77045" y="3890010"/>
            <a:ext cx="2361565" cy="554355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 flipH="1">
            <a:off x="6795770" y="3503295"/>
            <a:ext cx="453390" cy="38671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334E55B0-647D-440b-865C-3EC943EB4CBC-112" descr="/private/var/folders/x3/smb9t9n943d92q3rmbty06hh0000gn/T/com.kingsoft.wpsoffice.mac/wpsoffice.FbhePjwpsoffic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44795" y="3872865"/>
            <a:ext cx="2747010" cy="52578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H="1">
            <a:off x="2114550" y="3503295"/>
            <a:ext cx="453390" cy="38671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334E55B0-647D-440b-865C-3EC943EB4CBC-113" descr="/private/var/folders/x3/smb9t9n943d92q3rmbty06hh0000gn/T/com.kingsoft.wpsoffice.mac/wpsoffice.yLbFRmwpsoffic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15708" y="3890010"/>
            <a:ext cx="1668780" cy="554355"/>
          </a:xfrm>
          <a:prstGeom prst="rect">
            <a:avLst/>
          </a:prstGeom>
        </p:spPr>
      </p:pic>
      <p:sp>
        <p:nvSpPr>
          <p:cNvPr id="110" name="Text Box 109"/>
          <p:cNvSpPr txBox="1"/>
          <p:nvPr/>
        </p:nvSpPr>
        <p:spPr>
          <a:xfrm>
            <a:off x="3818890" y="3789680"/>
            <a:ext cx="59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114" name="Freeform 113"/>
          <p:cNvSpPr/>
          <p:nvPr/>
        </p:nvSpPr>
        <p:spPr>
          <a:xfrm>
            <a:off x="4225290" y="2290445"/>
            <a:ext cx="1508760" cy="1582420"/>
          </a:xfrm>
          <a:custGeom>
            <a:avLst/>
            <a:gdLst>
              <a:gd name="connisteX0" fmla="*/ 0 w 1508837"/>
              <a:gd name="connsiteY0" fmla="*/ 0 h 1460239"/>
              <a:gd name="connisteX1" fmla="*/ 367030 w 1508837"/>
              <a:gd name="connsiteY1" fmla="*/ 332105 h 1460239"/>
              <a:gd name="connisteX2" fmla="*/ 1101725 w 1508837"/>
              <a:gd name="connsiteY2" fmla="*/ 462280 h 1460239"/>
              <a:gd name="connisteX3" fmla="*/ 1457325 w 1508837"/>
              <a:gd name="connsiteY3" fmla="*/ 876935 h 1460239"/>
              <a:gd name="connisteX4" fmla="*/ 1504950 w 1508837"/>
              <a:gd name="connsiteY4" fmla="*/ 1410335 h 1460239"/>
              <a:gd name="connisteX5" fmla="*/ 1492885 w 1508837"/>
              <a:gd name="connsiteY5" fmla="*/ 1410335 h 146023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508837" h="1460240">
                <a:moveTo>
                  <a:pt x="0" y="0"/>
                </a:moveTo>
                <a:cubicBezTo>
                  <a:pt x="58420" y="63500"/>
                  <a:pt x="146685" y="239395"/>
                  <a:pt x="367030" y="332105"/>
                </a:cubicBezTo>
                <a:cubicBezTo>
                  <a:pt x="587375" y="424815"/>
                  <a:pt x="883920" y="353060"/>
                  <a:pt x="1101725" y="462280"/>
                </a:cubicBezTo>
                <a:cubicBezTo>
                  <a:pt x="1319530" y="571500"/>
                  <a:pt x="1376680" y="687070"/>
                  <a:pt x="1457325" y="876935"/>
                </a:cubicBezTo>
                <a:cubicBezTo>
                  <a:pt x="1537970" y="1066800"/>
                  <a:pt x="1497965" y="1303655"/>
                  <a:pt x="1504950" y="1410335"/>
                </a:cubicBezTo>
                <a:cubicBezTo>
                  <a:pt x="1511935" y="1517015"/>
                  <a:pt x="1496060" y="1421130"/>
                  <a:pt x="1492885" y="1410335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6670040" y="2302510"/>
            <a:ext cx="2997835" cy="1421765"/>
          </a:xfrm>
          <a:custGeom>
            <a:avLst/>
            <a:gdLst>
              <a:gd name="connisteX0" fmla="*/ 0 w 2997835"/>
              <a:gd name="connsiteY0" fmla="*/ 0 h 1421765"/>
              <a:gd name="connisteX1" fmla="*/ 355600 w 2997835"/>
              <a:gd name="connsiteY1" fmla="*/ 367030 h 1421765"/>
              <a:gd name="connisteX2" fmla="*/ 971550 w 2997835"/>
              <a:gd name="connsiteY2" fmla="*/ 592455 h 1421765"/>
              <a:gd name="connisteX3" fmla="*/ 2512060 w 2997835"/>
              <a:gd name="connsiteY3" fmla="*/ 675640 h 1421765"/>
              <a:gd name="connisteX4" fmla="*/ 2914650 w 2997835"/>
              <a:gd name="connsiteY4" fmla="*/ 864870 h 1421765"/>
              <a:gd name="connisteX5" fmla="*/ 2997835 w 2997835"/>
              <a:gd name="connsiteY5" fmla="*/ 1421765 h 14217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997835" h="1421765">
                <a:moveTo>
                  <a:pt x="0" y="0"/>
                </a:moveTo>
                <a:cubicBezTo>
                  <a:pt x="59055" y="68580"/>
                  <a:pt x="161290" y="248285"/>
                  <a:pt x="355600" y="367030"/>
                </a:cubicBezTo>
                <a:cubicBezTo>
                  <a:pt x="549910" y="485775"/>
                  <a:pt x="540385" y="530860"/>
                  <a:pt x="971550" y="592455"/>
                </a:cubicBezTo>
                <a:cubicBezTo>
                  <a:pt x="1402715" y="654050"/>
                  <a:pt x="2123440" y="621030"/>
                  <a:pt x="2512060" y="675640"/>
                </a:cubicBezTo>
                <a:cubicBezTo>
                  <a:pt x="2900680" y="730250"/>
                  <a:pt x="2817495" y="715645"/>
                  <a:pt x="2914650" y="864870"/>
                </a:cubicBezTo>
                <a:cubicBezTo>
                  <a:pt x="3011805" y="1014095"/>
                  <a:pt x="2988945" y="1314450"/>
                  <a:pt x="2997835" y="1421765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>
              <a:sym typeface="+mn-ea"/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1018540" y="2350135"/>
            <a:ext cx="572770" cy="1421765"/>
          </a:xfrm>
          <a:custGeom>
            <a:avLst/>
            <a:gdLst>
              <a:gd name="connisteX0" fmla="*/ 0 w 572466"/>
              <a:gd name="connsiteY0" fmla="*/ 0 h 1421765"/>
              <a:gd name="connisteX1" fmla="*/ 118110 w 572466"/>
              <a:gd name="connsiteY1" fmla="*/ 485775 h 1421765"/>
              <a:gd name="connisteX2" fmla="*/ 521335 w 572466"/>
              <a:gd name="connsiteY2" fmla="*/ 793750 h 1421765"/>
              <a:gd name="connisteX3" fmla="*/ 556895 w 572466"/>
              <a:gd name="connsiteY3" fmla="*/ 1421765 h 14217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72467" h="1421765">
                <a:moveTo>
                  <a:pt x="0" y="0"/>
                </a:moveTo>
                <a:cubicBezTo>
                  <a:pt x="15240" y="90805"/>
                  <a:pt x="13970" y="327025"/>
                  <a:pt x="118110" y="485775"/>
                </a:cubicBezTo>
                <a:cubicBezTo>
                  <a:pt x="222250" y="644525"/>
                  <a:pt x="433705" y="606425"/>
                  <a:pt x="521335" y="793750"/>
                </a:cubicBezTo>
                <a:cubicBezTo>
                  <a:pt x="608965" y="981075"/>
                  <a:pt x="557530" y="1302385"/>
                  <a:pt x="556895" y="1421765"/>
                </a:cubicBezTo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>
              <a:sym typeface="+mn-ea"/>
            </a:endParaRPr>
          </a:p>
        </p:txBody>
      </p:sp>
      <p:sp>
        <p:nvSpPr>
          <p:cNvPr id="117" name="Text Box 116"/>
          <p:cNvSpPr txBox="1"/>
          <p:nvPr/>
        </p:nvSpPr>
        <p:spPr>
          <a:xfrm>
            <a:off x="865505" y="470090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Feed-forward time complexity</a:t>
            </a:r>
          </a:p>
        </p:txBody>
      </p:sp>
      <p:sp>
        <p:nvSpPr>
          <p:cNvPr id="118" name="Text Box 117"/>
          <p:cNvSpPr txBox="1"/>
          <p:nvPr/>
        </p:nvSpPr>
        <p:spPr>
          <a:xfrm>
            <a:off x="865505" y="522287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Back-propagation time              </a:t>
            </a:r>
            <a:r>
              <a:rPr lang="zh-CN" altLang="en-US" sz="2800" dirty="0"/>
              <a:t>  </a:t>
            </a:r>
            <a:r>
              <a:rPr lang="en-US" sz="2800" dirty="0"/>
              <a:t>and space               </a:t>
            </a:r>
          </a:p>
        </p:txBody>
      </p:sp>
      <p:pic>
        <p:nvPicPr>
          <p:cNvPr id="119" name="334E55B0-647D-440b-865C-3EC943EB4CBC-114" descr="/private/var/folders/x3/smb9t9n943d92q3rmbty06hh0000gn/T/com.kingsoft.wpsoffice.mac/wpsoffice.TizyxGwpsoffic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606877" y="4767230"/>
            <a:ext cx="1153160" cy="414020"/>
          </a:xfrm>
          <a:prstGeom prst="rect">
            <a:avLst/>
          </a:prstGeom>
        </p:spPr>
      </p:pic>
      <p:pic>
        <p:nvPicPr>
          <p:cNvPr id="120" name="334E55B0-647D-440b-865C-3EC943EB4CBC-115" descr="/private/var/folders/x3/smb9t9n943d92q3rmbty06hh0000gn/T/com.kingsoft.wpsoffice.mac/wpsoffice.TizyxGwpsoffic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94990" y="5287360"/>
            <a:ext cx="1153160" cy="414020"/>
          </a:xfrm>
          <a:prstGeom prst="rect">
            <a:avLst/>
          </a:prstGeom>
        </p:spPr>
      </p:pic>
      <p:pic>
        <p:nvPicPr>
          <p:cNvPr id="121" name="334E55B0-647D-440b-865C-3EC943EB4CBC-116" descr="/private/var/folders/x3/smb9t9n943d92q3rmbty06hh0000gn/T/com.kingsoft.wpsoffice.mac/wpsoffice.TizyxGwpsoffice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20062" y="5276850"/>
            <a:ext cx="1153160" cy="414020"/>
          </a:xfrm>
          <a:prstGeom prst="rect">
            <a:avLst/>
          </a:prstGeom>
        </p:spPr>
      </p:pic>
      <p:pic>
        <p:nvPicPr>
          <p:cNvPr id="122" name="334E55B0-647D-440b-865C-3EC943EB4CBC-117" descr="/private/var/folders/x3/smb9t9n943d92q3rmbty06hh0000gn/T/com.kingsoft.wpsoffice.mac/wpsoffice.bxLaibwpsoffice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94993" y="5734335"/>
            <a:ext cx="1302385" cy="409575"/>
          </a:xfrm>
          <a:prstGeom prst="rect">
            <a:avLst/>
          </a:prstGeom>
        </p:spPr>
      </p:pic>
      <p:pic>
        <p:nvPicPr>
          <p:cNvPr id="123" name="334E55B0-647D-440b-865C-3EC943EB4CBC-118" descr="/private/var/folders/x3/smb9t9n943d92q3rmbty06hh0000gn/T/com.kingsoft.wpsoffice.mac/wpsoffice.kftFQzwpsoffice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221367" y="5744845"/>
            <a:ext cx="892810" cy="409575"/>
          </a:xfrm>
          <a:prstGeom prst="rect">
            <a:avLst/>
          </a:prstGeom>
        </p:spPr>
      </p:pic>
      <p:sp>
        <p:nvSpPr>
          <p:cNvPr id="124" name="Text Box 123"/>
          <p:cNvSpPr txBox="1"/>
          <p:nvPr/>
        </p:nvSpPr>
        <p:spPr>
          <a:xfrm>
            <a:off x="3909981" y="5632450"/>
            <a:ext cx="661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0" grpId="0"/>
      <p:bldP spid="114" grpId="0" animBg="1"/>
      <p:bldP spid="115" grpId="0" animBg="1"/>
      <p:bldP spid="116" grpId="0" animBg="1"/>
      <p:bldP spid="117" grpId="0"/>
      <p:bldP spid="118" grpId="0"/>
      <p:bldP spid="1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455" y="250190"/>
            <a:ext cx="5420360" cy="895350"/>
          </a:xfrm>
        </p:spPr>
        <p:txBody>
          <a:bodyPr>
            <a:normAutofit/>
          </a:bodyPr>
          <a:lstStyle/>
          <a:p>
            <a:r>
              <a:rPr lang="en-US" b="1"/>
              <a:t>What is deep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" y="1450975"/>
            <a:ext cx="11295380" cy="47396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83755" y="6316980"/>
            <a:ext cx="4707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from http://introtodeeplearning.com/slides/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Protocol for ML/DL Tasks</a:t>
            </a:r>
          </a:p>
        </p:txBody>
      </p:sp>
      <p:sp>
        <p:nvSpPr>
          <p:cNvPr id="117" name="Text Box 116"/>
          <p:cNvSpPr txBox="1"/>
          <p:nvPr/>
        </p:nvSpPr>
        <p:spPr>
          <a:xfrm>
            <a:off x="865505" y="1174750"/>
            <a:ext cx="1056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Divide dataset into training/validation/test sets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292225" y="1696720"/>
            <a:ext cx="1108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800"/>
              <a:t>Training: to compute loss function for BP optimization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292225" y="2218690"/>
            <a:ext cx="1108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800" dirty="0"/>
              <a:t>Validation: to compute metric for hyper-parameter tuning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292225" y="2740660"/>
            <a:ext cx="1108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800"/>
              <a:t>Test: to compute metric for model evaluation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31900" y="3951605"/>
            <a:ext cx="1755775" cy="49784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231900" y="3979545"/>
            <a:ext cx="1755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sz="2000"/>
              <a:t>training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79595" y="4938395"/>
            <a:ext cx="1471930" cy="49784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379595" y="4966335"/>
            <a:ext cx="1471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sz="2000"/>
              <a:t>ML model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6772910" y="4449445"/>
            <a:ext cx="1069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sz="2000"/>
              <a:t>loss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4462145" y="3671570"/>
            <a:ext cx="1306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sz="2000"/>
              <a:t>training algorithm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1179195" y="4987925"/>
            <a:ext cx="1967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sz="2000"/>
              <a:t>validation data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1337945" y="5933440"/>
            <a:ext cx="1590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sz="2000"/>
              <a:t>test data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231900" y="4938395"/>
            <a:ext cx="1861820" cy="49784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231900" y="5883910"/>
            <a:ext cx="1861820" cy="497840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6772910" y="5534660"/>
            <a:ext cx="1069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sz="2000"/>
              <a:t>metric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459605" y="3622040"/>
            <a:ext cx="1308735" cy="829945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8350250" y="3622040"/>
            <a:ext cx="2076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sz="2000">
                <a:solidFill>
                  <a:srgbClr val="C00000"/>
                </a:solidFill>
              </a:rPr>
              <a:t>hyperparameter tuning</a:t>
            </a:r>
          </a:p>
        </p:txBody>
      </p:sp>
      <p:cxnSp>
        <p:nvCxnSpPr>
          <p:cNvPr id="26" name="Straight Arrow Connector 25"/>
          <p:cNvCxnSpPr>
            <a:stCxn id="6" idx="3"/>
          </p:cNvCxnSpPr>
          <p:nvPr/>
        </p:nvCxnSpPr>
        <p:spPr>
          <a:xfrm>
            <a:off x="2987675" y="4178935"/>
            <a:ext cx="1395730" cy="78359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9" idx="1"/>
          </p:cNvCxnSpPr>
          <p:nvPr/>
        </p:nvCxnSpPr>
        <p:spPr>
          <a:xfrm flipV="1">
            <a:off x="3093720" y="5165725"/>
            <a:ext cx="1285875" cy="2159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097530" y="5401310"/>
            <a:ext cx="1273810" cy="742315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851525" y="4737735"/>
            <a:ext cx="1149985" cy="36258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106035" y="4463415"/>
            <a:ext cx="7620" cy="451485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768340" y="4074160"/>
            <a:ext cx="1517650" cy="381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274560" y="4060190"/>
            <a:ext cx="11430" cy="426085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851525" y="5208905"/>
            <a:ext cx="1081405" cy="38163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51525" y="5386705"/>
            <a:ext cx="921385" cy="347345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745095" y="5768340"/>
            <a:ext cx="597535" cy="5080"/>
          </a:xfrm>
          <a:prstGeom prst="line">
            <a:avLst/>
          </a:prstGeom>
          <a:ln w="222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330565" y="3872865"/>
            <a:ext cx="12065" cy="1905635"/>
          </a:xfrm>
          <a:prstGeom prst="line">
            <a:avLst/>
          </a:prstGeom>
          <a:ln w="22225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768340" y="3872865"/>
            <a:ext cx="2562225" cy="3810"/>
          </a:xfrm>
          <a:prstGeom prst="straightConnector1">
            <a:avLst/>
          </a:prstGeom>
          <a:ln w="222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735955" y="3876675"/>
            <a:ext cx="1550035" cy="1038860"/>
          </a:xfrm>
          <a:prstGeom prst="straightConnector1">
            <a:avLst/>
          </a:prstGeom>
          <a:ln w="2222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38"/>
          <p:cNvSpPr txBox="1"/>
          <p:nvPr/>
        </p:nvSpPr>
        <p:spPr>
          <a:xfrm>
            <a:off x="8365490" y="6014720"/>
            <a:ext cx="2076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sz="2000">
                <a:solidFill>
                  <a:schemeClr val="accent1"/>
                </a:solidFill>
              </a:rPr>
              <a:t>evaluation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7320280" y="5888990"/>
            <a:ext cx="1905" cy="365125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322185" y="6242685"/>
            <a:ext cx="1387475" cy="1143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0" grpId="0"/>
      <p:bldP spid="16" grpId="0"/>
      <p:bldP spid="18" grpId="0"/>
      <p:bldP spid="20" grpId="0"/>
      <p:bldP spid="21" grpId="0" animBg="1"/>
      <p:bldP spid="22" grpId="0" animBg="1"/>
      <p:bldP spid="23" grpId="0"/>
      <p:bldP spid="24" grpId="0" animBg="1"/>
      <p:bldP spid="25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1358"/>
            <a:ext cx="9144000" cy="2387600"/>
          </a:xfrm>
        </p:spPr>
        <p:txBody>
          <a:bodyPr/>
          <a:lstStyle/>
          <a:p>
            <a:r>
              <a:rPr lang="en-US">
                <a:sym typeface="+mn-ea"/>
              </a:rPr>
              <a:t>Tutorial on Tensorflow and Pytorch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Deep Learning Tools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1228090"/>
            <a:ext cx="10831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Highly recommend </a:t>
            </a:r>
            <a:r>
              <a:rPr lang="en-US" sz="2800" dirty="0" err="1"/>
              <a:t>Pytorch</a:t>
            </a:r>
            <a:r>
              <a:rPr lang="en-US" sz="2800" dirty="0"/>
              <a:t> for research purpose and also </a:t>
            </a:r>
            <a:r>
              <a:rPr lang="en-US" sz="2800" dirty="0" err="1"/>
              <a:t>Tensorflow</a:t>
            </a:r>
            <a:r>
              <a:rPr lang="en-US" sz="2800" dirty="0"/>
              <a:t> can be used for especially large project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2703195"/>
            <a:ext cx="538226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For AI beginner, using Pytorch/   Tensorflow can help you further understand and memorize the working principle as well as acquire experience and deeper insights on how to implement an idea in research/competition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65505" y="2181225"/>
            <a:ext cx="10003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Other tools: MXNet, Caffe, Keras, Theano, Chainer,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75" y="3150870"/>
            <a:ext cx="4894580" cy="2936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Pytorch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1228090"/>
            <a:ext cx="10831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Developed by Facebook company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2180590"/>
            <a:ext cx="5382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Download and installation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65505" y="1704340"/>
            <a:ext cx="10560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Allow Python-style coding and easy for module-based coding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556125" y="2702560"/>
            <a:ext cx="28956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i="1" dirty="0"/>
              <a:t>https://</a:t>
            </a:r>
            <a:r>
              <a:rPr lang="en-US" sz="2400" i="1" dirty="0" err="1"/>
              <a:t>pytorch.org</a:t>
            </a:r>
            <a:r>
              <a:rPr lang="en-US" sz="2400" i="1" dirty="0"/>
              <a:t>/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3162935"/>
            <a:ext cx="5382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Official documentation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105910" y="3650615"/>
            <a:ext cx="37953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i="1"/>
              <a:t>https://pytorch.org/docs/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093085" y="4853305"/>
            <a:ext cx="535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Have fun coding with Pytorch!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66365" y="5527040"/>
            <a:ext cx="6223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https://github.com/shaodongheng/Pytorch_Begining_learn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Tensorflow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1228090"/>
            <a:ext cx="10831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Developed by Google company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865505" y="2180590"/>
            <a:ext cx="5382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Download and installation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65505" y="1704340"/>
            <a:ext cx="10972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Powerful functionality, a little redundant and update too frequently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3525520" y="2702560"/>
            <a:ext cx="48621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i="1"/>
              <a:t>https://www.tensorflow.org/install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865505" y="3162935"/>
            <a:ext cx="5382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Official documentation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2258060" y="3650615"/>
            <a:ext cx="79298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i="1"/>
              <a:t>https://www.tensorflow.org/versions/r1.15/api_docs/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1358"/>
            <a:ext cx="9144000" cy="2387600"/>
          </a:xfrm>
        </p:spPr>
        <p:txBody>
          <a:bodyPr/>
          <a:lstStyle/>
          <a:p>
            <a:r>
              <a:rPr lang="en-US">
                <a:sym typeface="+mn-ea"/>
              </a:rPr>
              <a:t>Rethinking Neural Network: Common Issues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527685"/>
            <a:ext cx="10560050" cy="89535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What assumptions are needed to guarantee a desirable solution?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65505" y="173037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The data samples are generated in an i.i.d. manner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340677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The neural network model has unlimited expressive power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65505" y="419671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The optimization can achieve global optimum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65505" y="5009515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The computation hardcore system has unlimited space for arbitrarily large dataset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513205" y="218376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</a:rPr>
              <a:t>Still an open problem in research community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513205" y="304038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</a:rPr>
              <a:t>Still an open problem but can be effectively tackled in some cases 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501775" y="463867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</a:rPr>
              <a:t>No guarantee, but there are ways to alleviate the issue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513205" y="585787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</a:rPr>
              <a:t>Impossible, but there are solutions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865505" y="260032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Test set has the same data distribution as training set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501775" y="386397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</a:rPr>
              <a:t>One can use larger network but does 'larger' is better?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/>
      <p:bldP spid="6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Mini-Batch SGD Training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Decompose training dataset into multiple mini-batch                                each of which has size B      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65505" y="197548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Adapt large dataset to limited GPU memory; Add random pattern in training process to alleviate local optima issue</a:t>
            </a:r>
          </a:p>
        </p:txBody>
      </p:sp>
      <p:pic>
        <p:nvPicPr>
          <p:cNvPr id="5" name="334E55B0-647D-440b-865C-3EC943EB4CBC-181" descr="/private/var/folders/x3/smb9t9n943d92q3rmbty06hh0000gn/T/com.kingsoft.wpsoffice.mac/wpsoffice.SyeUmv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378" y="5149215"/>
            <a:ext cx="2070100" cy="625475"/>
          </a:xfrm>
          <a:prstGeom prst="rect">
            <a:avLst/>
          </a:prstGeom>
        </p:spPr>
      </p:pic>
      <p:pic>
        <p:nvPicPr>
          <p:cNvPr id="10" name="334E55B0-647D-440b-865C-3EC943EB4CBC-182" descr="/private/var/folders/x3/smb9t9n943d92q3rmbty06hh0000gn/T/com.kingsoft.wpsoffice.mac/wpsoffice.jmHTuG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10" y="3505835"/>
            <a:ext cx="699770" cy="214630"/>
          </a:xfrm>
          <a:prstGeom prst="rect">
            <a:avLst/>
          </a:prstGeom>
        </p:spPr>
      </p:pic>
      <p:pic>
        <p:nvPicPr>
          <p:cNvPr id="11" name="334E55B0-647D-440b-865C-3EC943EB4CBC-183" descr="/private/var/folders/x3/smb9t9n943d92q3rmbty06hh0000gn/T/com.kingsoft.wpsoffice.mac/wpsoffice.mpsXrg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563" y="3415665"/>
            <a:ext cx="918845" cy="44704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083810" y="3340735"/>
            <a:ext cx="3265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While             and             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125085" y="6003925"/>
            <a:ext cx="3872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end</a:t>
            </a:r>
          </a:p>
        </p:txBody>
      </p:sp>
      <p:pic>
        <p:nvPicPr>
          <p:cNvPr id="14" name="334E55B0-647D-440b-865C-3EC943EB4CBC-184" descr="/private/var/folders/x3/smb9t9n943d92q3rmbty06hh0000gn/T/com.kingsoft.wpsoffice.mac/wpsoffice.AdEdxN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25" y="3928110"/>
            <a:ext cx="817245" cy="211455"/>
          </a:xfrm>
          <a:prstGeom prst="rect">
            <a:avLst/>
          </a:prstGeom>
        </p:spPr>
      </p:pic>
      <p:pic>
        <p:nvPicPr>
          <p:cNvPr id="15" name="334E55B0-647D-440b-865C-3EC943EB4CBC-185" descr="/private/var/folders/x3/smb9t9n943d92q3rmbty06hh0000gn/T/com.kingsoft.wpsoffice.mac/wpsoffice.ZARviY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988" y="3092450"/>
            <a:ext cx="673735" cy="214630"/>
          </a:xfrm>
          <a:prstGeom prst="rect">
            <a:avLst/>
          </a:prstGeom>
        </p:spPr>
      </p:pic>
      <p:pic>
        <p:nvPicPr>
          <p:cNvPr id="18" name="334E55B0-647D-440b-865C-3EC943EB4CBC-186" descr="/private/var/folders/x3/smb9t9n943d92q3rmbty06hh0000gn/T/com.kingsoft.wpsoffice.mac/wpsoffice.UTSgGW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775" y="3063240"/>
            <a:ext cx="248920" cy="27241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5125085" y="2914650"/>
            <a:ext cx="3223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Initialization     and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83810" y="2962910"/>
            <a:ext cx="6341745" cy="35636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718810" y="4150995"/>
            <a:ext cx="3803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For k = 1:K          </a:t>
            </a:r>
          </a:p>
        </p:txBody>
      </p:sp>
      <p:pic>
        <p:nvPicPr>
          <p:cNvPr id="7" name="334E55B0-647D-440b-865C-3EC943EB4CBC-187" descr="/private/var/folders/x3/smb9t9n943d92q3rmbty06hh0000gn/T/com.kingsoft.wpsoffice.mac/wpsoffice.JnSJes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7530" y="4794885"/>
            <a:ext cx="549910" cy="302260"/>
          </a:xfrm>
          <a:prstGeom prst="rect">
            <a:avLst/>
          </a:prstGeom>
        </p:spPr>
      </p:pic>
      <p:pic>
        <p:nvPicPr>
          <p:cNvPr id="8" name="334E55B0-647D-440b-865C-3EC943EB4CBC-188" descr="/private/var/folders/x3/smb9t9n943d92q3rmbty06hh0000gn/T/com.kingsoft.wpsoffice.mac/wpsoffice.wMBIRf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7085" y="4810760"/>
            <a:ext cx="317500" cy="2698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238240" y="4650105"/>
            <a:ext cx="4797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using data in     to compute      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760085" y="5614670"/>
            <a:ext cx="3872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end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670" y="2800350"/>
            <a:ext cx="3767455" cy="3888105"/>
          </a:xfrm>
          <a:prstGeom prst="rect">
            <a:avLst/>
          </a:prstGeom>
        </p:spPr>
      </p:pic>
      <p:pic>
        <p:nvPicPr>
          <p:cNvPr id="20" name="334E55B0-647D-440b-865C-3EC943EB4CBC-189" descr="/private/var/folders/x3/smb9t9n943d92q3rmbty06hh0000gn/T/com.kingsoft.wpsoffice.mac/wpsoffice.DrujAP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6993" y="1276571"/>
            <a:ext cx="2047875" cy="254000"/>
          </a:xfrm>
          <a:prstGeom prst="rect">
            <a:avLst/>
          </a:prstGeom>
        </p:spPr>
      </p:pic>
      <p:sp>
        <p:nvSpPr>
          <p:cNvPr id="21" name="Right Brace 20"/>
          <p:cNvSpPr/>
          <p:nvPr/>
        </p:nvSpPr>
        <p:spPr>
          <a:xfrm>
            <a:off x="9347835" y="4222115"/>
            <a:ext cx="75565" cy="1658620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9521825" y="4020185"/>
            <a:ext cx="1513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C00000"/>
                </a:solidFill>
              </a:rPr>
              <a:t>1 epoch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Parallelization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145540"/>
            <a:ext cx="9040495" cy="51606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11985" y="6316980"/>
            <a:ext cx="99790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from https://www.telesens.co/2017/12/25/understanding-data-parallelism-in-machine-learning/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Initialization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Neural networks are hard to train due to gradient vanishing/explosion    </a:t>
            </a:r>
          </a:p>
        </p:txBody>
      </p:sp>
      <p:pic>
        <p:nvPicPr>
          <p:cNvPr id="4" name="334E55B0-647D-440b-865C-3EC943EB4CBC-190" descr="/private/var/folders/x3/smb9t9n943d92q3rmbty06hh0000gn/T/com.kingsoft.wpsoffice.mac/wpsoffice.cFxfhW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5" y="2066290"/>
            <a:ext cx="8082280" cy="6483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79475" y="160591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</a:t>
            </a:r>
            <a:r>
              <a:rPr lang="en-US" sz="2400" b="1"/>
              <a:t>Some insights</a:t>
            </a:r>
            <a:r>
              <a:rPr lang="en-US" sz="2400"/>
              <a:t>: recall BP gradient for model parameter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76935" y="271462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If using linear networks without activations, we have</a:t>
            </a:r>
          </a:p>
        </p:txBody>
      </p:sp>
      <p:pic>
        <p:nvPicPr>
          <p:cNvPr id="8" name="334E55B0-647D-440b-865C-3EC943EB4CBC-191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0" y="3197860"/>
            <a:ext cx="8114665" cy="64516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79475" y="3843020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  We cannot use zero initialization to avoid gradient vanishing and large   initialized weights to avoid gradient explosion. We need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29005" y="467296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We can often use Xavier Glorot Initialization or Kaiming Initialization</a:t>
            </a:r>
          </a:p>
        </p:txBody>
      </p:sp>
      <p:pic>
        <p:nvPicPr>
          <p:cNvPr id="11" name="334E55B0-647D-440b-865C-3EC943EB4CBC-192" descr="/private/var/folders/x3/smb9t9n943d92q3rmbty06hh0000gn/T/com.kingsoft.wpsoffice.mac/wpsoffice.oGtmiw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85" y="5262880"/>
            <a:ext cx="4529455" cy="645160"/>
          </a:xfrm>
          <a:prstGeom prst="rect">
            <a:avLst/>
          </a:prstGeom>
        </p:spPr>
      </p:pic>
      <p:pic>
        <p:nvPicPr>
          <p:cNvPr id="12" name="334E55B0-647D-440b-865C-3EC943EB4CBC-193" descr="/private/var/folders/x3/smb9t9n943d92q3rmbty06hh0000gn/T/com.kingsoft.wpsoffice.mac/wpsoffice.EiQlhZ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080" y="5965190"/>
            <a:ext cx="1562100" cy="541020"/>
          </a:xfrm>
          <a:prstGeom prst="rect">
            <a:avLst/>
          </a:prstGeom>
        </p:spPr>
      </p:pic>
      <p:pic>
        <p:nvPicPr>
          <p:cNvPr id="13" name="334E55B0-647D-440b-865C-3EC943EB4CBC-194" descr="/private/var/folders/x3/smb9t9n943d92q3rmbty06hh0000gn/T/com.kingsoft.wpsoffice.mac/wpsoffice.MkLeuw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950" y="4317365"/>
            <a:ext cx="1575435" cy="273050"/>
          </a:xfrm>
          <a:prstGeom prst="rect">
            <a:avLst/>
          </a:prstGeom>
        </p:spPr>
      </p:pic>
      <p:pic>
        <p:nvPicPr>
          <p:cNvPr id="7" name="334E55B0-647D-440b-865C-3EC943EB4CBC-277" descr="/private/var/folders/x3/smb9t9n943d92q3rmbty06hh0000gn/T/com.kingsoft.wpsoffice.mac/wpsoffice.AOYpJt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2330" y="5620385"/>
            <a:ext cx="2208530" cy="51562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8269605" y="5543550"/>
            <a:ext cx="2618740" cy="68707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455" y="250190"/>
            <a:ext cx="542036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Lecture Summary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92810" y="1343025"/>
            <a:ext cx="10153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800"/>
              <a:t>The foundation of neural networks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92810" y="1986915"/>
            <a:ext cx="10153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800"/>
              <a:t>Tutorial on Pytorch using Colab platform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92810" y="2630805"/>
            <a:ext cx="10761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800"/>
              <a:t>Variants of neural networks: CNN, RNN, GNN, Transformer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92810" y="4250055"/>
            <a:ext cx="102927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*Application: logical visual question answering, meta user preference learning, neural relation inference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451863" y="1404620"/>
            <a:ext cx="1088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Baoli SC Regular" panose="02010600040101010101" charset="-122"/>
                <a:ea typeface="Baoli SC Regular" panose="02010600040101010101" charset="-122"/>
                <a:cs typeface="+mn-lt"/>
              </a:rPr>
              <a:t>1 hour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7265320" y="2001019"/>
            <a:ext cx="1088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Baoli SC Regular" panose="02010600040101010101" charset="-122"/>
                <a:ea typeface="Baoli SC Regular" panose="02010600040101010101" charset="-122"/>
                <a:cs typeface="+mn-lt"/>
              </a:rPr>
              <a:t>20 min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9771777" y="2699880"/>
            <a:ext cx="1088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Baoli SC Regular" panose="02010600040101010101" charset="-122"/>
                <a:ea typeface="Baoli SC Regular" panose="02010600040101010101" charset="-122"/>
                <a:cs typeface="+mn-lt"/>
              </a:rPr>
              <a:t>40min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6632357" y="3716188"/>
            <a:ext cx="1088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Baoli SC Regular" panose="02010600040101010101" charset="-122"/>
                <a:ea typeface="Baoli SC Regular" panose="02010600040101010101" charset="-122"/>
                <a:cs typeface="+mn-lt"/>
              </a:rPr>
              <a:t>40 min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92810" y="3239135"/>
            <a:ext cx="10406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Case study: digit recognition, image classification, time sequence prediction, graph node classification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912275" y="4726622"/>
            <a:ext cx="1088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sz="2400">
                <a:solidFill>
                  <a:srgbClr val="C00000"/>
                </a:solidFill>
                <a:latin typeface="Baoli SC Regular" panose="02010600040101010101" charset="-122"/>
                <a:ea typeface="Baoli SC Regular" panose="02010600040101010101" charset="-122"/>
                <a:cs typeface="+mn-lt"/>
              </a:rPr>
              <a:t>20min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Normalization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Features often have different scales and may lead to gradient explosion/vanishing during training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65505" y="197548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We need control all the features within the same scale (e.g., a standrad normal distribution), which is called </a:t>
            </a:r>
            <a:r>
              <a:rPr lang="en-US" sz="2400" i="1"/>
              <a:t>batch normalization</a:t>
            </a:r>
            <a:r>
              <a:rPr lang="en-US" sz="2400"/>
              <a:t> (BN)</a:t>
            </a:r>
          </a:p>
        </p:txBody>
      </p:sp>
      <p:sp>
        <p:nvSpPr>
          <p:cNvPr id="9" name="Rectangle 8"/>
          <p:cNvSpPr/>
          <p:nvPr/>
        </p:nvSpPr>
        <p:spPr>
          <a:xfrm>
            <a:off x="3406140" y="3067050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62195" y="3067050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23965" y="3067050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pic>
        <p:nvPicPr>
          <p:cNvPr id="5" name="334E55B0-647D-440b-865C-3EC943EB4CBC-195" descr="/private/var/folders/x3/smb9t9n943d92q3rmbty06hh0000gn/T/com.kingsoft.wpsoffice.mac/wpsoffice.OTVpBH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88" y="4110990"/>
            <a:ext cx="1143000" cy="281940"/>
          </a:xfrm>
          <a:prstGeom prst="rect">
            <a:avLst/>
          </a:prstGeom>
        </p:spPr>
      </p:pic>
      <p:pic>
        <p:nvPicPr>
          <p:cNvPr id="6" name="334E55B0-647D-440b-865C-3EC943EB4CBC-196" descr="/private/var/folders/x3/smb9t9n943d92q3rmbty06hh0000gn/T/com.kingsoft.wpsoffice.mac/wpsoffice.Brepcl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45" y="4117340"/>
            <a:ext cx="1142365" cy="27559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9" idx="3"/>
            <a:endCxn id="17" idx="1"/>
          </p:cNvCxnSpPr>
          <p:nvPr/>
        </p:nvCxnSpPr>
        <p:spPr>
          <a:xfrm>
            <a:off x="3596005" y="3542665"/>
            <a:ext cx="12661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334E55B0-647D-440b-865C-3EC943EB4CBC-197" descr="/private/var/folders/x3/smb9t9n943d92q3rmbty06hh0000gn/T/com.kingsoft.wpsoffice.mac/wpsoffice.DlePZl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263" y="3200083"/>
            <a:ext cx="294640" cy="22034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5057775" y="3542665"/>
            <a:ext cx="12661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334E55B0-647D-440b-865C-3EC943EB4CBC-198" descr="/private/var/folders/x3/smb9t9n943d92q3rmbty06hh0000gn/T/com.kingsoft.wpsoffice.mac/wpsoffice.OvtTxj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025" y="3200083"/>
            <a:ext cx="128905" cy="2203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792720" y="3067685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526530" y="3543300"/>
            <a:ext cx="12661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986395" y="3542665"/>
            <a:ext cx="12661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334E55B0-647D-440b-865C-3EC943EB4CBC-199" descr="/private/var/folders/x3/smb9t9n943d92q3rmbty06hh0000gn/T/com.kingsoft.wpsoffice.mac/wpsoffice.ADAvWl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873" y="4126548"/>
            <a:ext cx="1037590" cy="255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39950" y="3542030"/>
            <a:ext cx="12661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5414645" y="3144520"/>
            <a:ext cx="553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/>
              <a:t>BN</a:t>
            </a:r>
          </a:p>
        </p:txBody>
      </p:sp>
      <p:pic>
        <p:nvPicPr>
          <p:cNvPr id="11" name="334E55B0-647D-440b-865C-3EC943EB4CBC-200" descr="/private/var/folders/x3/smb9t9n943d92q3rmbty06hh0000gn/T/com.kingsoft.wpsoffice.mac/wpsoffice.gXmGLS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245" y="4099560"/>
            <a:ext cx="1557655" cy="2667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426210" y="3168015"/>
            <a:ext cx="59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9384665" y="3168015"/>
            <a:ext cx="59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81275" y="2906395"/>
            <a:ext cx="5996305" cy="1706245"/>
          </a:xfrm>
          <a:prstGeom prst="roundRect">
            <a:avLst>
              <a:gd name="adj" fmla="val 8336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8677275" y="3840480"/>
            <a:ext cx="2204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l-th layer neural network</a:t>
            </a:r>
          </a:p>
        </p:txBody>
      </p:sp>
      <p:pic>
        <p:nvPicPr>
          <p:cNvPr id="20" name="334E55B0-647D-440b-865C-3EC943EB4CBC-201" descr="/private/var/folders/x3/smb9t9n943d92q3rmbty06hh0000gn/T/com.kingsoft.wpsoffice.mac/wpsoffice.JfaCPp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053" y="5736590"/>
            <a:ext cx="1444625" cy="629920"/>
          </a:xfrm>
          <a:prstGeom prst="rect">
            <a:avLst/>
          </a:prstGeom>
        </p:spPr>
      </p:pic>
      <p:pic>
        <p:nvPicPr>
          <p:cNvPr id="21" name="334E55B0-647D-440b-865C-3EC943EB4CBC-202" descr="/private/var/folders/x3/smb9t9n943d92q3rmbty06hh0000gn/T/com.kingsoft.wpsoffice.mac/wpsoffice.FkxkVl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8555" y="4883150"/>
            <a:ext cx="1373505" cy="664210"/>
          </a:xfrm>
          <a:prstGeom prst="rect">
            <a:avLst/>
          </a:prstGeom>
        </p:spPr>
      </p:pic>
      <p:pic>
        <p:nvPicPr>
          <p:cNvPr id="26" name="334E55B0-647D-440b-865C-3EC943EB4CBC-203" descr="/private/var/folders/x3/smb9t9n943d92q3rmbty06hh0000gn/T/com.kingsoft.wpsoffice.mac/wpsoffice.XSjZFv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1320" y="4867275"/>
            <a:ext cx="2110740" cy="680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24" grpId="0" animBg="1"/>
      <p:bldP spid="10" grpId="0"/>
      <p:bldP spid="12" grpId="0"/>
      <p:bldP spid="13" grpId="0"/>
      <p:bldP spid="14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ResNet Architecture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ResNet proposes a simple operation to alleviate gradient vanishing 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05" y="1688465"/>
            <a:ext cx="4894580" cy="2811145"/>
          </a:xfrm>
          <a:prstGeom prst="rect">
            <a:avLst/>
          </a:prstGeom>
        </p:spPr>
      </p:pic>
      <p:pic>
        <p:nvPicPr>
          <p:cNvPr id="5" name="334E55B0-647D-440b-865C-3EC943EB4CBC-204" descr="/private/var/folders/x3/smb9t9n943d92q3rmbty06hh0000gn/T/com.kingsoft.wpsoffice.mac/wpsoffice.cFxfhW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55" y="4767580"/>
            <a:ext cx="8082280" cy="648335"/>
          </a:xfrm>
          <a:prstGeom prst="rect">
            <a:avLst/>
          </a:prstGeom>
        </p:spPr>
      </p:pic>
      <p:pic>
        <p:nvPicPr>
          <p:cNvPr id="6" name="334E55B0-647D-440b-865C-3EC943EB4CBC-205" descr="/private/var/folders/x3/smb9t9n943d92q3rmbty06hh0000gn/T/com.kingsoft.wpsoffice.mac/wpsoffice.SIYvUe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85" y="5581015"/>
            <a:ext cx="9966325" cy="67754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9957435" y="5581015"/>
            <a:ext cx="1250315" cy="677545"/>
          </a:xfrm>
          <a:prstGeom prst="roundRect">
            <a:avLst>
              <a:gd name="adj" fmla="val 8336"/>
            </a:avLst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How Powerful are Neural Networks?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65505" y="122047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Universal Approximation Theorem</a:t>
            </a:r>
            <a:r>
              <a:rPr lang="en-US" sz="2800"/>
              <a:t> (arbitrary width)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730375"/>
            <a:ext cx="1028001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</a:t>
            </a:r>
            <a:r>
              <a:rPr lang="en-US" sz="2400"/>
              <a:t>Let                 be a non-constant, bounded and continuous function, and          	      denote the m-dimensional unit hypercube. The space of real-valued continuous functions on      is denoted by          . Then, given any 	and any function                 , there exist an integer    , real constants 	   and real vectors              for                   , such that we may define:  </a:t>
            </a:r>
          </a:p>
        </p:txBody>
      </p:sp>
      <p:pic>
        <p:nvPicPr>
          <p:cNvPr id="122" name="334E55B0-647D-440b-865C-3EC943EB4CBC-119" descr="/private/var/folders/x3/smb9t9n943d92q3rmbty06hh0000gn/T/com.kingsoft.wpsoffice.mac/wpsoffice.NqIyrX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1904365"/>
            <a:ext cx="1231900" cy="254000"/>
          </a:xfrm>
          <a:prstGeom prst="rect">
            <a:avLst/>
          </a:prstGeom>
        </p:spPr>
      </p:pic>
      <p:pic>
        <p:nvPicPr>
          <p:cNvPr id="4" name="334E55B0-647D-440b-865C-3EC943EB4CBC-120" descr="/private/var/folders/x3/smb9t9n943d92q3rmbty06hh0000gn/T/com.kingsoft.wpsoffice.mac/wpsoffice.UpabLH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2287905"/>
            <a:ext cx="1349375" cy="262255"/>
          </a:xfrm>
          <a:prstGeom prst="rect">
            <a:avLst/>
          </a:prstGeom>
        </p:spPr>
      </p:pic>
      <p:pic>
        <p:nvPicPr>
          <p:cNvPr id="5" name="334E55B0-647D-440b-865C-3EC943EB4CBC-121" descr="/private/var/folders/x3/smb9t9n943d92q3rmbty06hh0000gn/T/com.kingsoft.wpsoffice.mac/wpsoffice.ZmjEFr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345" y="2651760"/>
            <a:ext cx="339725" cy="262255"/>
          </a:xfrm>
          <a:prstGeom prst="rect">
            <a:avLst/>
          </a:prstGeom>
        </p:spPr>
      </p:pic>
      <p:pic>
        <p:nvPicPr>
          <p:cNvPr id="6" name="334E55B0-647D-440b-865C-3EC943EB4CBC-122" descr="/private/var/folders/x3/smb9t9n943d92q3rmbty06hh0000gn/T/com.kingsoft.wpsoffice.mac/wpsoffice.rqGjnr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940" y="2651760"/>
            <a:ext cx="711835" cy="271780"/>
          </a:xfrm>
          <a:prstGeom prst="rect">
            <a:avLst/>
          </a:prstGeom>
        </p:spPr>
      </p:pic>
      <p:pic>
        <p:nvPicPr>
          <p:cNvPr id="7" name="334E55B0-647D-440b-865C-3EC943EB4CBC-123" descr="/private/var/folders/x3/smb9t9n943d92q3rmbty06hh0000gn/T/com.kingsoft.wpsoffice.mac/wpsoffice.bvNVoS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70" y="3023235"/>
            <a:ext cx="640080" cy="209550"/>
          </a:xfrm>
          <a:prstGeom prst="rect">
            <a:avLst/>
          </a:prstGeom>
        </p:spPr>
      </p:pic>
      <p:pic>
        <p:nvPicPr>
          <p:cNvPr id="9" name="334E55B0-647D-440b-865C-3EC943EB4CBC-124" descr="/private/var/folders/x3/smb9t9n943d92q3rmbty06hh0000gn/T/com.kingsoft.wpsoffice.mac/wpsoffice.ZFsKxc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275" y="2988945"/>
            <a:ext cx="1287145" cy="289560"/>
          </a:xfrm>
          <a:prstGeom prst="rect">
            <a:avLst/>
          </a:prstGeom>
        </p:spPr>
      </p:pic>
      <p:pic>
        <p:nvPicPr>
          <p:cNvPr id="10" name="334E55B0-647D-440b-865C-3EC943EB4CBC-125" descr="/private/var/folders/x3/smb9t9n943d92q3rmbty06hh0000gn/T/com.kingsoft.wpsoffice.mac/wpsoffice.geCKyH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5845" y="3029585"/>
            <a:ext cx="252730" cy="203200"/>
          </a:xfrm>
          <a:prstGeom prst="rect">
            <a:avLst/>
          </a:prstGeom>
        </p:spPr>
      </p:pic>
      <p:pic>
        <p:nvPicPr>
          <p:cNvPr id="16" name="334E55B0-647D-440b-865C-3EC943EB4CBC-126" descr="/private/var/folders/x3/smb9t9n943d92q3rmbty06hh0000gn/T/com.kingsoft.wpsoffice.mac/wpsoffice.FEMsOG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690" y="3382010"/>
            <a:ext cx="1089025" cy="246380"/>
          </a:xfrm>
          <a:prstGeom prst="rect">
            <a:avLst/>
          </a:prstGeom>
        </p:spPr>
      </p:pic>
      <p:pic>
        <p:nvPicPr>
          <p:cNvPr id="18" name="334E55B0-647D-440b-865C-3EC943EB4CBC-127" descr="/private/var/folders/x3/smb9t9n943d92q3rmbty06hh0000gn/T/com.kingsoft.wpsoffice.mac/wpsoffice.FiVePT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0070" y="3382010"/>
            <a:ext cx="1011555" cy="246380"/>
          </a:xfrm>
          <a:prstGeom prst="rect">
            <a:avLst/>
          </a:prstGeom>
        </p:spPr>
      </p:pic>
      <p:pic>
        <p:nvPicPr>
          <p:cNvPr id="19" name="334E55B0-647D-440b-865C-3EC943EB4CBC-128" descr="/private/var/folders/x3/smb9t9n943d92q3rmbty06hh0000gn/T/com.kingsoft.wpsoffice.mac/wpsoffice.uqerPs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3285" y="3394710"/>
            <a:ext cx="1448435" cy="233680"/>
          </a:xfrm>
          <a:prstGeom prst="rect">
            <a:avLst/>
          </a:prstGeom>
        </p:spPr>
      </p:pic>
      <p:pic>
        <p:nvPicPr>
          <p:cNvPr id="20" name="334E55B0-647D-440b-865C-3EC943EB4CBC-129" descr="/private/var/folders/x3/smb9t9n943d92q3rmbty06hh0000gn/T/com.kingsoft.wpsoffice.mac/wpsoffice.jPVWhr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9085" y="3729990"/>
            <a:ext cx="2914650" cy="765810"/>
          </a:xfrm>
          <a:prstGeom prst="rect">
            <a:avLst/>
          </a:prstGeom>
        </p:spPr>
      </p:pic>
      <p:pic>
        <p:nvPicPr>
          <p:cNvPr id="21" name="334E55B0-647D-440b-865C-3EC943EB4CBC-130" descr="/private/var/folders/x3/smb9t9n943d92q3rmbty06hh0000gn/T/com.kingsoft.wpsoffice.mac/wpsoffice.eaausy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0250" y="4998085"/>
            <a:ext cx="2052955" cy="274320"/>
          </a:xfrm>
          <a:prstGeom prst="rect">
            <a:avLst/>
          </a:prstGeom>
        </p:spPr>
      </p:pic>
      <p:pic>
        <p:nvPicPr>
          <p:cNvPr id="22" name="334E55B0-647D-440b-865C-3EC943EB4CBC-131" descr="/private/var/folders/x3/smb9t9n943d92q3rmbty06hh0000gn/T/com.kingsoft.wpsoffice.mac/wpsoffice.bweXeowpsoffic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94205" y="5398135"/>
            <a:ext cx="865505" cy="255270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948690" y="446913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as an approximate realization of the function    ; that is,  </a:t>
            </a:r>
          </a:p>
        </p:txBody>
      </p:sp>
      <p:pic>
        <p:nvPicPr>
          <p:cNvPr id="24" name="334E55B0-647D-440b-865C-3EC943EB4CBC-132" descr="/private/var/folders/x3/smb9t9n943d92q3rmbty06hh0000gn/T/com.kingsoft.wpsoffice.mac/wpsoffice.KfzwhPwpsoffic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5020" y="4562475"/>
            <a:ext cx="153035" cy="274320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979170" y="5272405"/>
            <a:ext cx="103200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/>
              <a:t>for all            . In other words, functions of the form        are dense in         .</a:t>
            </a:r>
          </a:p>
        </p:txBody>
      </p:sp>
      <p:pic>
        <p:nvPicPr>
          <p:cNvPr id="26" name="334E55B0-647D-440b-865C-3EC943EB4CBC-133" descr="/private/var/folders/x3/smb9t9n943d92q3rmbty06hh0000gn/T/com.kingsoft.wpsoffice.mac/wpsoffice.CixbHAwpsoffic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1798" y="5409565"/>
            <a:ext cx="544830" cy="274320"/>
          </a:xfrm>
          <a:prstGeom prst="rect">
            <a:avLst/>
          </a:prstGeom>
        </p:spPr>
      </p:pic>
      <p:pic>
        <p:nvPicPr>
          <p:cNvPr id="27" name="334E55B0-647D-440b-865C-3EC943EB4CBC-134" descr="/private/var/folders/x3/smb9t9n943d92q3rmbty06hh0000gn/T/com.kingsoft.wpsoffice.mac/wpsoffice.KnPyUD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075" y="5419090"/>
            <a:ext cx="669290" cy="255905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985520" y="5900420"/>
            <a:ext cx="103200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i="1"/>
              <a:t>Cybenko, G. (1989) "Approximations by superpositions of sigmoidal functions", Mathematics of Control, Signals, and Systems, 2(4), 303–314.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How Powerful are Neural Networks?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65505" y="122047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Universal Approximation Theorem</a:t>
            </a:r>
            <a:r>
              <a:rPr lang="en-US" sz="2800"/>
              <a:t> (arbitrary depth)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730375"/>
            <a:ext cx="1028001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</a:t>
            </a:r>
            <a:r>
              <a:rPr lang="en-US" sz="2400"/>
              <a:t>For any Lebesgue-integrable function                   and any          , there exists a fully-connected ReLU network    with width                    , such that the function      represented by this network satisfies</a:t>
            </a:r>
          </a:p>
        </p:txBody>
      </p:sp>
      <p:pic>
        <p:nvPicPr>
          <p:cNvPr id="15" name="334E55B0-647D-440b-865C-3EC943EB4CBC-135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50" y="1905000"/>
            <a:ext cx="1394460" cy="263525"/>
          </a:xfrm>
          <a:prstGeom prst="rect">
            <a:avLst/>
          </a:prstGeom>
        </p:spPr>
      </p:pic>
      <p:pic>
        <p:nvPicPr>
          <p:cNvPr id="28" name="334E55B0-647D-440b-865C-3EC943EB4CBC-136" descr="/private/var/folders/x3/smb9t9n943d92q3rmbty06hh0000gn/T/com.kingsoft.wpsoffice.mac/wpsoffice.iWxEtq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905000"/>
            <a:ext cx="685165" cy="224790"/>
          </a:xfrm>
          <a:prstGeom prst="rect">
            <a:avLst/>
          </a:prstGeom>
        </p:spPr>
      </p:pic>
      <p:pic>
        <p:nvPicPr>
          <p:cNvPr id="29" name="334E55B0-647D-440b-865C-3EC943EB4CBC-137" descr="/private/var/folders/x3/smb9t9n943d92q3rmbty06hh0000gn/T/com.kingsoft.wpsoffice.mac/wpsoffice.ylPIGE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35" y="2268855"/>
            <a:ext cx="219710" cy="217170"/>
          </a:xfrm>
          <a:prstGeom prst="rect">
            <a:avLst/>
          </a:prstGeom>
        </p:spPr>
      </p:pic>
      <p:pic>
        <p:nvPicPr>
          <p:cNvPr id="30" name="334E55B0-647D-440b-865C-3EC943EB4CBC-138" descr="/private/var/folders/x3/smb9t9n943d92q3rmbty06hh0000gn/T/com.kingsoft.wpsoffice.mac/wpsoffice.FkbQty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925" y="2280285"/>
            <a:ext cx="1480820" cy="260350"/>
          </a:xfrm>
          <a:prstGeom prst="rect">
            <a:avLst/>
          </a:prstGeom>
        </p:spPr>
      </p:pic>
      <p:pic>
        <p:nvPicPr>
          <p:cNvPr id="31" name="334E55B0-647D-440b-865C-3EC943EB4CBC-139" descr="/private/var/folders/x3/smb9t9n943d92q3rmbty06hh0000gn/T/com.kingsoft.wpsoffice.mac/wpsoffice.woSEBH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055" y="2661920"/>
            <a:ext cx="367030" cy="260350"/>
          </a:xfrm>
          <a:prstGeom prst="rect">
            <a:avLst/>
          </a:prstGeom>
        </p:spPr>
      </p:pic>
      <p:pic>
        <p:nvPicPr>
          <p:cNvPr id="32" name="334E55B0-647D-440b-865C-3EC943EB4CBC-140" descr="/private/var/folders/x3/smb9t9n943d92q3rmbty06hh0000gn/T/com.kingsoft.wpsoffice.mac/wpsoffice.jSOSFB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330" y="3133090"/>
            <a:ext cx="2870835" cy="591185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935990" y="4290060"/>
            <a:ext cx="103200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i="1"/>
              <a:t>Hanin, B. (2018). Approximating Continuous Functions by ReLU Nets of Minimal Width. arXiv preprint arXiv:1710.11278. 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975995" y="531177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Does it mean a larger network is always better than a smaller one?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Where does error come from?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</a:t>
            </a:r>
            <a:r>
              <a:rPr lang="en-US" sz="2400"/>
              <a:t>For a neural network, we need to care about three different losses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299210" y="162687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400"/>
              <a:t>Representation error: the dist. between optimum and ground-truth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299210" y="247015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400"/>
              <a:t>Optimization error: the dist. between optimum and converging point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299210" y="327215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400"/>
              <a:t>Generalization error: the dist. between losses on training &amp; test data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415925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</a:t>
            </a:r>
            <a:r>
              <a:rPr lang="en-US" sz="2400"/>
              <a:t>Training error = representation error + optimization error 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875155" y="2030095"/>
            <a:ext cx="9178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</a:rPr>
              <a:t>-&gt; model is not powerful enough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898015" y="2896235"/>
            <a:ext cx="9178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</a:rPr>
              <a:t>-&gt; training algorithm, but not solve the problem well at present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886585" y="3698875"/>
            <a:ext cx="9401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C00000"/>
                </a:solidFill>
              </a:rPr>
              <a:t>-&gt; overfitting, different distributions (e.g., label imbalance)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65505" y="468122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</a:t>
            </a:r>
            <a:r>
              <a:rPr lang="en-US" sz="2400"/>
              <a:t>Test error = training error + </a:t>
            </a:r>
            <a:r>
              <a:rPr lang="en-US" sz="2400" b="1">
                <a:solidFill>
                  <a:srgbClr val="7030A0"/>
                </a:solidFill>
              </a:rPr>
              <a:t>generalization error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231890" y="5203190"/>
            <a:ext cx="12065" cy="380365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4649470" y="5685155"/>
            <a:ext cx="36760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hard to control since test data are unseen during training</a:t>
            </a:r>
            <a:r>
              <a:rPr lang="en-US" sz="2400">
                <a:solidFill>
                  <a:srgbClr val="7030A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Generalization Error Analysis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Consider a binary classification task where we have dataset </a:t>
            </a:r>
          </a:p>
        </p:txBody>
      </p:sp>
      <p:pic>
        <p:nvPicPr>
          <p:cNvPr id="15" name="334E55B0-647D-440b-865C-3EC943EB4CBC-141" descr="/private/var/folders/x3/smb9t9n943d92q3rmbty06hh0000gn/T/com.kingsoft.wpsoffice.mac/wpsoffice.XuwIeZ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20" y="1628775"/>
            <a:ext cx="4602480" cy="2870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65505" y="188277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which is i.i.d. generated from joint distribution                                     . </a:t>
            </a:r>
          </a:p>
        </p:txBody>
      </p:sp>
      <p:pic>
        <p:nvPicPr>
          <p:cNvPr id="5" name="334E55B0-647D-440b-865C-3EC943EB4CBC-142" descr="/private/var/folders/x3/smb9t9n943d92q3rmbty06hh0000gn/T/com.kingsoft.wpsoffice.mac/wpsoffice.semVBS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0" y="1999615"/>
            <a:ext cx="3044190" cy="2781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65505" y="2277745"/>
            <a:ext cx="10280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Assume hypothesis space a finite set of functions                               and</a:t>
            </a:r>
          </a:p>
          <a:p>
            <a:r>
              <a:rPr lang="en-US" sz="2400"/>
              <a:t>is a function sampled from    . We consider 0-1 loss function and define expectation risk and empirical risk as  </a:t>
            </a:r>
          </a:p>
        </p:txBody>
      </p:sp>
      <p:pic>
        <p:nvPicPr>
          <p:cNvPr id="7" name="334E55B0-647D-440b-865C-3EC943EB4CBC-143" descr="/private/var/folders/x3/smb9t9n943d92q3rmbty06hh0000gn/T/com.kingsoft.wpsoffice.mac/wpsoffice.ApxOxn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015" y="2369185"/>
            <a:ext cx="2432050" cy="278130"/>
          </a:xfrm>
          <a:prstGeom prst="rect">
            <a:avLst/>
          </a:prstGeom>
        </p:spPr>
      </p:pic>
      <p:pic>
        <p:nvPicPr>
          <p:cNvPr id="8" name="334E55B0-647D-440b-865C-3EC943EB4CBC-144" descr="/private/var/folders/x3/smb9t9n943d92q3rmbty06hh0000gn/T/com.kingsoft.wpsoffice.mac/wpsoffice.bKErKf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848" y="2369185"/>
            <a:ext cx="155575" cy="278130"/>
          </a:xfrm>
          <a:prstGeom prst="rect">
            <a:avLst/>
          </a:prstGeom>
        </p:spPr>
      </p:pic>
      <p:pic>
        <p:nvPicPr>
          <p:cNvPr id="9" name="334E55B0-647D-440b-865C-3EC943EB4CBC-145" descr="/private/var/folders/x3/smb9t9n943d92q3rmbty06hh0000gn/T/com.kingsoft.wpsoffice.mac/wpsoffice.xTbWRM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470" y="2770505"/>
            <a:ext cx="238760" cy="213360"/>
          </a:xfrm>
          <a:prstGeom prst="rect">
            <a:avLst/>
          </a:prstGeom>
        </p:spPr>
      </p:pic>
      <p:pic>
        <p:nvPicPr>
          <p:cNvPr id="10" name="334E55B0-647D-440b-865C-3EC943EB4CBC-146" descr="/private/var/folders/x3/smb9t9n943d92q3rmbty06hh0000gn/T/com.kingsoft.wpsoffice.mac/wpsoffice.IOcykp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898" y="3528695"/>
            <a:ext cx="3501390" cy="290195"/>
          </a:xfrm>
          <a:prstGeom prst="rect">
            <a:avLst/>
          </a:prstGeom>
        </p:spPr>
      </p:pic>
      <p:pic>
        <p:nvPicPr>
          <p:cNvPr id="11" name="334E55B0-647D-440b-865C-3EC943EB4CBC-147" descr="/private/var/folders/x3/smb9t9n943d92q3rmbty06hh0000gn/T/com.kingsoft.wpsoffice.mac/wpsoffice.AoagSd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2610" y="3927475"/>
            <a:ext cx="2769235" cy="71628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784225" y="4643755"/>
            <a:ext cx="10361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By minimizing the empirical risk we have                         which depends on </a:t>
            </a:r>
          </a:p>
        </p:txBody>
      </p:sp>
      <p:pic>
        <p:nvPicPr>
          <p:cNvPr id="13" name="334E55B0-647D-440b-865C-3EC943EB4CBC-148" descr="/private/var/folders/x3/smb9t9n943d92q3rmbty06hh0000gn/T/com.kingsoft.wpsoffice.mac/wpsoffice.xZgMYd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470" y="4719955"/>
            <a:ext cx="2011045" cy="44259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84225" y="5069840"/>
            <a:ext cx="10525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care about the generalization ability of      which can be measured by the expectation risk.</a:t>
            </a:r>
          </a:p>
        </p:txBody>
      </p:sp>
      <p:pic>
        <p:nvPicPr>
          <p:cNvPr id="16" name="334E55B0-647D-440b-865C-3EC943EB4CBC-149" descr="/private/var/folders/x3/smb9t9n943d92q3rmbty06hh0000gn/T/com.kingsoft.wpsoffice.mac/wpsoffice.ADEeMg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52810" y="4789170"/>
            <a:ext cx="257175" cy="206375"/>
          </a:xfrm>
          <a:prstGeom prst="rect">
            <a:avLst/>
          </a:prstGeom>
        </p:spPr>
      </p:pic>
      <p:pic>
        <p:nvPicPr>
          <p:cNvPr id="17" name="334E55B0-647D-440b-865C-3EC943EB4CBC-150" descr="/private/var/folders/x3/smb9t9n943d92q3rmbty06hh0000gn/T/com.kingsoft.wpsoffice.mac/wpsoffice.lQLZZf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1470" y="5162550"/>
            <a:ext cx="342900" cy="2768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Generalization Error Analysis (cont.)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280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Theorem (Generalization Error Bound).</a:t>
            </a:r>
            <a:r>
              <a:rPr lang="en-US" sz="2400"/>
              <a:t> For binary classification, when hypothesis space is a finite set of functions                              , for any</a:t>
            </a:r>
          </a:p>
          <a:p>
            <a:r>
              <a:rPr lang="en-US" sz="2400"/>
              <a:t>with at least probability                         we have the inequality:  </a:t>
            </a:r>
          </a:p>
        </p:txBody>
      </p:sp>
      <p:pic>
        <p:nvPicPr>
          <p:cNvPr id="18" name="334E55B0-647D-440b-865C-3EC943EB4CBC-151" descr="/private/var/folders/x3/smb9t9n943d92q3rmbty06hh0000gn/T/com.kingsoft.wpsoffice.mac/wpsoffice.tNZVXw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45" y="1643380"/>
            <a:ext cx="720090" cy="250190"/>
          </a:xfrm>
          <a:prstGeom prst="rect">
            <a:avLst/>
          </a:prstGeom>
        </p:spPr>
      </p:pic>
      <p:pic>
        <p:nvPicPr>
          <p:cNvPr id="19" name="334E55B0-647D-440b-865C-3EC943EB4CBC-152" descr="/private/var/folders/x3/smb9t9n943d92q3rmbty06hh0000gn/T/com.kingsoft.wpsoffice.mac/wpsoffice.ApxOxn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225" y="1623060"/>
            <a:ext cx="2432050" cy="278130"/>
          </a:xfrm>
          <a:prstGeom prst="rect">
            <a:avLst/>
          </a:prstGeom>
        </p:spPr>
      </p:pic>
      <p:pic>
        <p:nvPicPr>
          <p:cNvPr id="20" name="334E55B0-647D-440b-865C-3EC943EB4CBC-153" descr="/private/var/folders/x3/smb9t9n943d92q3rmbty06hh0000gn/T/com.kingsoft.wpsoffice.mac/wpsoffice.IGFhBp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190" y="1993265"/>
            <a:ext cx="1932940" cy="265430"/>
          </a:xfrm>
          <a:prstGeom prst="rect">
            <a:avLst/>
          </a:prstGeom>
        </p:spPr>
      </p:pic>
      <p:pic>
        <p:nvPicPr>
          <p:cNvPr id="21" name="334E55B0-647D-440b-865C-3EC943EB4CBC-154" descr="/private/var/folders/x3/smb9t9n943d92q3rmbty06hh0000gn/T/com.kingsoft.wpsoffice.mac/wpsoffice.PEWkAk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505" y="2344420"/>
            <a:ext cx="2769870" cy="31305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865505" y="268097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where  </a:t>
            </a:r>
          </a:p>
        </p:txBody>
      </p:sp>
      <p:pic>
        <p:nvPicPr>
          <p:cNvPr id="23" name="334E55B0-647D-440b-865C-3EC943EB4CBC-155" descr="/private/var/folders/x3/smb9t9n943d92q3rmbty06hh0000gn/T/com.kingsoft.wpsoffice.mac/wpsoffice.QZpPev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930" y="3141345"/>
            <a:ext cx="3334385" cy="57150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865505" y="3926205"/>
            <a:ext cx="102800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Note: 1) The theorem indicates that with </a:t>
            </a:r>
            <a:r>
              <a:rPr lang="en-US" sz="2400" b="1">
                <a:solidFill>
                  <a:srgbClr val="C00000"/>
                </a:solidFill>
              </a:rPr>
              <a:t>smaller </a:t>
            </a:r>
            <a:r>
              <a:rPr lang="en-US" sz="2400">
                <a:solidFill>
                  <a:schemeClr val="tx1"/>
                </a:solidFill>
              </a:rPr>
              <a:t>size </a:t>
            </a:r>
            <a:r>
              <a:rPr lang="en-US" sz="2400"/>
              <a:t>of neural network 	and </a:t>
            </a:r>
            <a:r>
              <a:rPr lang="en-US" sz="2400" b="1">
                <a:solidFill>
                  <a:srgbClr val="C00000"/>
                </a:solidFill>
              </a:rPr>
              <a:t>more</a:t>
            </a:r>
            <a:r>
              <a:rPr lang="en-US" sz="2400"/>
              <a:t> data samples in training set, the generalization error on 	test set would be bounded more tightly. </a:t>
            </a:r>
          </a:p>
          <a:p>
            <a:r>
              <a:rPr lang="en-US" sz="2400"/>
              <a:t>          2) There exists a trade-off between training loss and test error 	bound achieved by one neural model with regard to model 	capacity (associated with model size) and generalization 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Generalization Error Analysis (cont.)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Proof. </a:t>
            </a:r>
            <a:r>
              <a:rPr lang="en-US" sz="2400"/>
              <a:t>We need a technical lemma (Hoeffding Inequality):  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65505" y="1571625"/>
            <a:ext cx="1028001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en-US" sz="2400"/>
              <a:t>- Assume random variables                       with                                   and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en-US" sz="2400"/>
              <a:t>is empirical expectation of                       , i.e.                  , then for any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en-US" sz="2400"/>
              <a:t>we have the inequality: </a:t>
            </a:r>
          </a:p>
        </p:txBody>
      </p:sp>
      <p:pic>
        <p:nvPicPr>
          <p:cNvPr id="5" name="334E55B0-647D-440b-865C-3EC943EB4CBC-156" descr="/private/var/folders/x3/smb9t9n943d92q3rmbty06hh0000gn/T/com.kingsoft.wpsoffice.mac/wpsoffice.EsYMWN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75" y="1730375"/>
            <a:ext cx="1806575" cy="189230"/>
          </a:xfrm>
          <a:prstGeom prst="rect">
            <a:avLst/>
          </a:prstGeom>
        </p:spPr>
      </p:pic>
      <p:pic>
        <p:nvPicPr>
          <p:cNvPr id="6" name="334E55B0-647D-440b-865C-3EC943EB4CBC-157" descr="/private/var/folders/x3/smb9t9n943d92q3rmbty06hh0000gn/T/com.kingsoft.wpsoffice.mac/wpsoffice.TuMztQ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130" y="1691640"/>
            <a:ext cx="2803525" cy="266065"/>
          </a:xfrm>
          <a:prstGeom prst="rect">
            <a:avLst/>
          </a:prstGeom>
        </p:spPr>
      </p:pic>
      <p:pic>
        <p:nvPicPr>
          <p:cNvPr id="7" name="334E55B0-647D-440b-865C-3EC943EB4CBC-158" descr="/private/var/folders/x3/smb9t9n943d92q3rmbty06hh0000gn/T/com.kingsoft.wpsoffice.mac/wpsoffice.MroVBZ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185" y="1657350"/>
            <a:ext cx="212090" cy="243205"/>
          </a:xfrm>
          <a:prstGeom prst="rect">
            <a:avLst/>
          </a:prstGeom>
        </p:spPr>
      </p:pic>
      <p:pic>
        <p:nvPicPr>
          <p:cNvPr id="8" name="334E55B0-647D-440b-865C-3EC943EB4CBC-159" descr="/private/var/folders/x3/smb9t9n943d92q3rmbty06hh0000gn/T/com.kingsoft.wpsoffice.mac/wpsoffice.EsYMWN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95" y="2266315"/>
            <a:ext cx="1806575" cy="189230"/>
          </a:xfrm>
          <a:prstGeom prst="rect">
            <a:avLst/>
          </a:prstGeom>
        </p:spPr>
      </p:pic>
      <p:pic>
        <p:nvPicPr>
          <p:cNvPr id="9" name="334E55B0-647D-440b-865C-3EC943EB4CBC-160" descr="/private/var/folders/x3/smb9t9n943d92q3rmbty06hh0000gn/T/com.kingsoft.wpsoffice.mac/wpsoffice.iDWGCE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730" y="2037715"/>
            <a:ext cx="1353185" cy="660400"/>
          </a:xfrm>
          <a:prstGeom prst="rect">
            <a:avLst/>
          </a:prstGeom>
        </p:spPr>
      </p:pic>
      <p:pic>
        <p:nvPicPr>
          <p:cNvPr id="10" name="334E55B0-647D-440b-865C-3EC943EB4CBC-161" descr="/private/var/folders/x3/smb9t9n943d92q3rmbty06hh0000gn/T/com.kingsoft.wpsoffice.mac/wpsoffice.dgGETs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0348" y="2243455"/>
            <a:ext cx="574040" cy="189230"/>
          </a:xfrm>
          <a:prstGeom prst="rect">
            <a:avLst/>
          </a:prstGeom>
        </p:spPr>
      </p:pic>
      <p:pic>
        <p:nvPicPr>
          <p:cNvPr id="11" name="334E55B0-647D-440b-865C-3EC943EB4CBC-162" descr="/private/var/folders/x3/smb9t9n943d92q3rmbty06hh0000gn/T/com.kingsoft.wpsoffice.mac/wpsoffice.dcjtIk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880" y="3034030"/>
            <a:ext cx="5106035" cy="7905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65505" y="3870325"/>
            <a:ext cx="10460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 any function          ,        is sample mean of N random variables</a:t>
            </a:r>
          </a:p>
          <a:p>
            <a:r>
              <a:rPr lang="en-US" sz="2400"/>
              <a:t>and        is expectation of                . Since we assume 0-1 loss function, we have                         . Hence, according to Hoeffding Inequality, we have   </a:t>
            </a:r>
          </a:p>
        </p:txBody>
      </p:sp>
      <p:pic>
        <p:nvPicPr>
          <p:cNvPr id="13" name="334E55B0-647D-440b-865C-3EC943EB4CBC-163" descr="/private/var/folders/x3/smb9t9n943d92q3rmbty06hh0000gn/T/com.kingsoft.wpsoffice.mac/wpsoffice.tNZVXw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580" y="3987165"/>
            <a:ext cx="720090" cy="250190"/>
          </a:xfrm>
          <a:prstGeom prst="rect">
            <a:avLst/>
          </a:prstGeom>
        </p:spPr>
      </p:pic>
      <p:pic>
        <p:nvPicPr>
          <p:cNvPr id="14" name="334E55B0-647D-440b-865C-3EC943EB4CBC-164" descr="/private/var/folders/x3/smb9t9n943d92q3rmbty06hh0000gn/T/com.kingsoft.wpsoffice.mac/wpsoffice.RTDdNc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0675" y="3941445"/>
            <a:ext cx="535305" cy="321310"/>
          </a:xfrm>
          <a:prstGeom prst="rect">
            <a:avLst/>
          </a:prstGeom>
        </p:spPr>
      </p:pic>
      <p:pic>
        <p:nvPicPr>
          <p:cNvPr id="15" name="334E55B0-647D-440b-865C-3EC943EB4CBC-165" descr="/private/var/folders/x3/smb9t9n943d92q3rmbty06hh0000gn/T/com.kingsoft.wpsoffice.mac/wpsoffice.pKFfbs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6655" y="3998595"/>
            <a:ext cx="1188085" cy="280670"/>
          </a:xfrm>
          <a:prstGeom prst="rect">
            <a:avLst/>
          </a:prstGeom>
        </p:spPr>
      </p:pic>
      <p:pic>
        <p:nvPicPr>
          <p:cNvPr id="16" name="334E55B0-647D-440b-865C-3EC943EB4CBC-166" descr="/private/var/folders/x3/smb9t9n943d92q3rmbty06hh0000gn/T/com.kingsoft.wpsoffice.mac/wpsoffice.MtRsiR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9870" y="4360545"/>
            <a:ext cx="535305" cy="265430"/>
          </a:xfrm>
          <a:prstGeom prst="rect">
            <a:avLst/>
          </a:prstGeom>
        </p:spPr>
      </p:pic>
      <p:pic>
        <p:nvPicPr>
          <p:cNvPr id="17" name="334E55B0-647D-440b-865C-3EC943EB4CBC-167" descr="/private/var/folders/x3/smb9t9n943d92q3rmbty06hh0000gn/T/com.kingsoft.wpsoffice.mac/wpsoffice.pKFfbs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2465" y="4349115"/>
            <a:ext cx="1188085" cy="280670"/>
          </a:xfrm>
          <a:prstGeom prst="rect">
            <a:avLst/>
          </a:prstGeom>
        </p:spPr>
      </p:pic>
      <p:pic>
        <p:nvPicPr>
          <p:cNvPr id="25" name="334E55B0-647D-440b-865C-3EC943EB4CBC-168" descr="/private/var/folders/x3/smb9t9n943d92q3rmbty06hh0000gn/T/com.kingsoft.wpsoffice.mac/wpsoffice.sLaUyA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" y="4721860"/>
            <a:ext cx="1950085" cy="274955"/>
          </a:xfrm>
          <a:prstGeom prst="rect">
            <a:avLst/>
          </a:prstGeom>
        </p:spPr>
      </p:pic>
      <p:pic>
        <p:nvPicPr>
          <p:cNvPr id="26" name="334E55B0-647D-440b-865C-3EC943EB4CBC-169" descr="/private/var/folders/x3/smb9t9n943d92q3rmbty06hh0000gn/T/com.kingsoft.wpsoffice.mac/wpsoffice.RRXVaj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703" y="5218430"/>
            <a:ext cx="4185285" cy="3282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Generalization Error Analysis (cont.)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Since                               is a finite set, we have</a:t>
            </a:r>
            <a:r>
              <a:rPr lang="en-US" sz="2400" b="1"/>
              <a:t> </a:t>
            </a:r>
            <a:r>
              <a:rPr lang="en-US" sz="2400"/>
              <a:t>  </a:t>
            </a:r>
          </a:p>
        </p:txBody>
      </p:sp>
      <p:pic>
        <p:nvPicPr>
          <p:cNvPr id="19" name="334E55B0-647D-440b-865C-3EC943EB4CBC-170" descr="/private/var/folders/x3/smb9t9n943d92q3rmbty06hh0000gn/T/com.kingsoft.wpsoffice.mac/wpsoffice.ApxOxn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55" y="1259840"/>
            <a:ext cx="2432050" cy="278130"/>
          </a:xfrm>
          <a:prstGeom prst="rect">
            <a:avLst/>
          </a:prstGeom>
        </p:spPr>
      </p:pic>
      <p:pic>
        <p:nvPicPr>
          <p:cNvPr id="20" name="334E55B0-647D-440b-865C-3EC943EB4CBC-171" descr="/private/var/folders/x3/smb9t9n943d92q3rmbty06hh0000gn/T/com.kingsoft.wpsoffice.mac/wpsoffice.hTfBYz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1628775"/>
            <a:ext cx="6582410" cy="147256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865505" y="319913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Or equivalently, we have</a:t>
            </a:r>
            <a:r>
              <a:rPr lang="en-US" sz="2400" b="1"/>
              <a:t> </a:t>
            </a:r>
            <a:r>
              <a:rPr lang="en-US" sz="2400"/>
              <a:t>  </a:t>
            </a:r>
          </a:p>
        </p:txBody>
      </p:sp>
      <p:pic>
        <p:nvPicPr>
          <p:cNvPr id="22" name="334E55B0-647D-440b-865C-3EC943EB4CBC-172" descr="/private/var/folders/x3/smb9t9n943d92q3rmbty06hh0000gn/T/com.kingsoft.wpsoffice.mac/wpsoffice.ngNZZz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3693795"/>
            <a:ext cx="5989955" cy="330835"/>
          </a:xfrm>
          <a:prstGeom prst="rect">
            <a:avLst/>
          </a:prstGeom>
        </p:spPr>
      </p:pic>
      <p:sp>
        <p:nvSpPr>
          <p:cNvPr id="23" name="Text Box 22"/>
          <p:cNvSpPr txBox="1"/>
          <p:nvPr/>
        </p:nvSpPr>
        <p:spPr>
          <a:xfrm>
            <a:off x="865505" y="400177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Let </a:t>
            </a:r>
            <a:r>
              <a:rPr lang="en-US" sz="2400" b="1"/>
              <a:t> </a:t>
            </a:r>
            <a:r>
              <a:rPr lang="en-US" sz="2400"/>
              <a:t>                           and we will arrive at the result in theorem.</a:t>
            </a:r>
          </a:p>
        </p:txBody>
      </p:sp>
      <p:pic>
        <p:nvPicPr>
          <p:cNvPr id="24" name="334E55B0-647D-440b-865C-3EC943EB4CBC-173" descr="/private/var/folders/x3/smb9t9n943d92q3rmbty06hh0000gn/T/com.kingsoft.wpsoffice.mac/wpsoffice.ETnBuC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663" y="4089400"/>
            <a:ext cx="2255520" cy="3308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Over-Fitting and Regularization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280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A complex model is prone for over-fitting (fit training data very well but give poor prediction on testset)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65505" y="197548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There are some effective ways to avoid over-fitting: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22705" y="242189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Weight decaying regularization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322705" y="288226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Random dropout neurons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322705" y="334264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Use small neural network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3803015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We often use the first and second ways rather than the third, </a:t>
            </a:r>
            <a:r>
              <a:rPr lang="en-US" sz="2400" b="1" i="1">
                <a:solidFill>
                  <a:srgbClr val="C00000"/>
                </a:solidFill>
              </a:rPr>
              <a:t>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130" y="250190"/>
            <a:ext cx="8851265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The Differences of This Tutorial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92810" y="1343025"/>
            <a:ext cx="10153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800"/>
              <a:t>A proper balance between theory and practice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92810" y="1986915"/>
            <a:ext cx="10153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800"/>
              <a:t>A focus on fundamental methods and implementations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92810" y="2630805"/>
            <a:ext cx="10761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800"/>
              <a:t>Hands-on mathematical derivation and experimental coding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993775" y="3937000"/>
            <a:ext cx="97605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sz="2800" i="1"/>
              <a:t>Prerequisites: calculus, linear algebra, probablistic theory, basic programming skill (Python, C++ or Matlab)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Dropout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280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Main idea: randomly remove part of neurons during training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65505" y="5953125"/>
            <a:ext cx="10280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i="1"/>
              <a:t>Dropout: A Simple Way to Prevent Neural Networks from Overfitting. Jmlr.org. [July 26, 2015].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" y="2190750"/>
            <a:ext cx="6377940" cy="31769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Weight Regularization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The loss functions in p13 and p15 can be given by Maxmimum Likelihood Estimation (MLE). We consider regression as an example</a:t>
            </a:r>
          </a:p>
        </p:txBody>
      </p:sp>
      <p:pic>
        <p:nvPicPr>
          <p:cNvPr id="20" name="334E55B0-647D-440b-865C-3EC943EB4CBC-174" descr="/private/var/folders/x3/smb9t9n943d92q3rmbty06hh0000gn/T/com.kingsoft.wpsoffice.mac/wpsoffice.PhGgtj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245" y="2023428"/>
            <a:ext cx="3992880" cy="21532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79475" y="424688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Why MLE can be used for loss function?</a:t>
            </a:r>
          </a:p>
        </p:txBody>
      </p:sp>
      <p:pic>
        <p:nvPicPr>
          <p:cNvPr id="5" name="334E55B0-647D-440b-865C-3EC943EB4CBC-175" descr="/private/var/folders/x3/smb9t9n943d92q3rmbty06hh0000gn/T/com.kingsoft.wpsoffice.mac/wpsoffice.copVEW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948" y="5270500"/>
            <a:ext cx="2503805" cy="5994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65505" y="470725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According to Bayes theorem, we have the posterior of model parameter given data</a:t>
            </a:r>
          </a:p>
        </p:txBody>
      </p:sp>
      <p:pic>
        <p:nvPicPr>
          <p:cNvPr id="7" name="334E55B0-647D-440b-865C-3EC943EB4CBC-176" descr="/private/var/folders/x3/smb9t9n943d92q3rmbty06hh0000gn/T/com.kingsoft.wpsoffice.mac/wpsoffice.KmUaFD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60" y="5219700"/>
            <a:ext cx="208915" cy="1866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79475" y="586994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Maximum Likelihood: whatever is true is reasonable (</a:t>
            </a:r>
            <a:r>
              <a:rPr lang="zh-CN" altLang="en-US" sz="2400"/>
              <a:t>存在即合理</a:t>
            </a:r>
            <a:r>
              <a:rPr lang="en-US" sz="2400"/>
              <a:t>) </a:t>
            </a:r>
          </a:p>
        </p:txBody>
      </p:sp>
      <p:cxnSp>
        <p:nvCxnSpPr>
          <p:cNvPr id="18" name="Straight Arrow Connector 17"/>
          <p:cNvCxnSpPr>
            <a:stCxn id="12" idx="0"/>
          </p:cNvCxnSpPr>
          <p:nvPr/>
        </p:nvCxnSpPr>
        <p:spPr>
          <a:xfrm flipV="1">
            <a:off x="5842000" y="4546600"/>
            <a:ext cx="2038350" cy="685800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416550" y="5232400"/>
            <a:ext cx="850900" cy="304800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253865" y="5405120"/>
            <a:ext cx="850900" cy="304800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765550" y="5537835"/>
            <a:ext cx="488315" cy="88265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2590165" y="5486400"/>
            <a:ext cx="1213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posterior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7746365" y="4173220"/>
            <a:ext cx="1314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likelihood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67450" y="5232400"/>
            <a:ext cx="515620" cy="304800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783070" y="5393055"/>
            <a:ext cx="563880" cy="93345"/>
          </a:xfrm>
          <a:prstGeom prst="straightConnector1">
            <a:avLst/>
          </a:prstGeom>
          <a:ln w="127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7334250" y="5307330"/>
            <a:ext cx="1314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prior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5" grpId="0"/>
      <p:bldP spid="16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Weight Regularization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145540"/>
            <a:ext cx="10433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A better way is to consider </a:t>
            </a:r>
            <a:r>
              <a:rPr lang="en-US" sz="2400" i="1"/>
              <a:t>Maximize A Posterior</a:t>
            </a:r>
            <a:r>
              <a:rPr lang="en-US" sz="2400"/>
              <a:t> (MAP). Assume model parameter follows a zero-mean Gaussian distribution                , then the objective can be given by</a:t>
            </a:r>
          </a:p>
        </p:txBody>
      </p:sp>
      <p:pic>
        <p:nvPicPr>
          <p:cNvPr id="10" name="334E55B0-647D-440b-865C-3EC943EB4CBC-177" descr="/private/var/folders/x3/smb9t9n943d92q3rmbty06hh0000gn/T/com.kingsoft.wpsoffice.mac/wpsoffice.eEnzoU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725" y="1578610"/>
            <a:ext cx="1208405" cy="339725"/>
          </a:xfrm>
          <a:prstGeom prst="rect">
            <a:avLst/>
          </a:prstGeom>
        </p:spPr>
      </p:pic>
      <p:pic>
        <p:nvPicPr>
          <p:cNvPr id="11" name="334E55B0-647D-440b-865C-3EC943EB4CBC-178" descr="/private/var/folders/x3/smb9t9n943d92q3rmbty06hh0000gn/T/com.kingsoft.wpsoffice.mac/wpsoffice.cIMIfk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185" y="2441893"/>
            <a:ext cx="6028055" cy="20250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65505" y="458978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          </a:t>
            </a:r>
            <a:r>
              <a:rPr lang="zh-CN" altLang="en-US" sz="2400" dirty="0"/>
              <a:t>   </a:t>
            </a:r>
            <a:r>
              <a:rPr lang="en-US" sz="2400" dirty="0"/>
              <a:t>and we have (L2 regularization)</a:t>
            </a:r>
          </a:p>
        </p:txBody>
      </p:sp>
      <p:pic>
        <p:nvPicPr>
          <p:cNvPr id="13" name="334E55B0-647D-440b-865C-3EC943EB4CBC-179" descr="/private/var/folders/x3/smb9t9n943d92q3rmbty06hh0000gn/T/com.kingsoft.wpsoffice.mac/wpsoffice.vRmdHr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10" y="5050155"/>
            <a:ext cx="3122930" cy="668655"/>
          </a:xfrm>
          <a:prstGeom prst="rect">
            <a:avLst/>
          </a:prstGeom>
        </p:spPr>
      </p:pic>
      <p:pic>
        <p:nvPicPr>
          <p:cNvPr id="14" name="334E55B0-647D-440b-865C-3EC943EB4CBC-180" descr="/private/var/folders/x3/smb9t9n943d92q3rmbty06hh0000gn/T/com.kingsoft.wpsoffice.mac/wpsoffice.vCiTjX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070" y="4523105"/>
            <a:ext cx="789940" cy="64452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865505" y="581025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Note: one can also consider L1 regularization or other matrix/vector norms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Summary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4870" y="2081530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Machine learning and deep learning methods exist trade-off between model capacity and generalization error bound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4870" y="291147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Large network often overfits training data. To avoid overfitting, one can consider dropout, weight regularization or using small network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4870" y="3741420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To tackle limited GPU memory, we consider mini-batch-aware training and one can also use parallelization technique to accelerate training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78840" y="4571365"/>
            <a:ext cx="10546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Neural networks are hard to train due to gradient vanishing/explosion, and we can use good initialization, proper batch normalization and adjusted architectures (e.g., ResNet) to achieve state-of-the-art performance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82650" y="125158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Neural networks have strong expressive power (capacity) to fit arbitrary continuous function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Case 1: Digit Recognition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1228090"/>
            <a:ext cx="108318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A sklearn dataset containing hand-written digits with 10 classes, ~180 samples per class, 64 feature dimension and 0-16 integers in each dimension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2611755"/>
            <a:ext cx="10831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One image = 8*8 features = 64-dim feature vector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60" y="3322955"/>
            <a:ext cx="4683125" cy="30899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1358"/>
            <a:ext cx="9144000" cy="2387600"/>
          </a:xfrm>
        </p:spPr>
        <p:txBody>
          <a:bodyPr/>
          <a:lstStyle/>
          <a:p>
            <a:r>
              <a:rPr lang="en-US">
                <a:sym typeface="+mn-ea"/>
              </a:rPr>
              <a:t>Variants of Neural Networks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Limitation of NN's Flexibility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79475" y="1223010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Neural networks can only deal with vector input and map a vector to another vector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79475" y="205295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Practical data: grid-structured 2d/3d data, variable-length data, graph-structured data, human behaviorial data, set-structured data……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3075305"/>
            <a:ext cx="2972435" cy="2023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15" y="3098165"/>
            <a:ext cx="5017770" cy="17341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405" y="3178175"/>
            <a:ext cx="2181860" cy="1654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05" y="5099050"/>
            <a:ext cx="5282565" cy="1352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870" y="4918075"/>
            <a:ext cx="39052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What Computers See from Images?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1145540"/>
            <a:ext cx="7543800" cy="53105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952865" y="1907540"/>
            <a:ext cx="2661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Image = Channel * Width * Height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Convolutional Neural Network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65505" y="422338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Input: a batch of images [N, W, H, C] = [</a:t>
            </a:r>
            <a:r>
              <a:rPr lang="en-US" sz="2400" dirty="0" err="1"/>
              <a:t>nums</a:t>
            </a:r>
            <a:r>
              <a:rPr lang="en-US" sz="2400" dirty="0"/>
              <a:t>, width, height, channel]</a:t>
            </a:r>
          </a:p>
          <a:p>
            <a:r>
              <a:rPr lang="en-US" sz="2400" dirty="0"/>
              <a:t>  Output: feature maps [N, W', H', C']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" y="1124585"/>
            <a:ext cx="10187305" cy="25393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78840" y="554355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</a:t>
            </a:r>
            <a:r>
              <a:rPr lang="en-US" sz="2400" b="1"/>
              <a:t>1 CNN layer = 1 convolution layer ( + 1 pooling layer)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376301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CNN can deal with grid-structured data, 1d/2d/3d</a:t>
            </a:r>
            <a:endParaRPr lang="en-US" altLang="zh-CN" sz="2400"/>
          </a:p>
        </p:txBody>
      </p:sp>
      <p:sp>
        <p:nvSpPr>
          <p:cNvPr id="8" name="Text Box 7"/>
          <p:cNvSpPr txBox="1"/>
          <p:nvPr/>
        </p:nvSpPr>
        <p:spPr>
          <a:xfrm>
            <a:off x="879475" y="505333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Parameter: kernel matrix weight [w, h, c_in, c_out], bias vector [c_out]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Convolution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211705" y="4253230"/>
            <a:ext cx="2104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image feature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65505" y="492950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ym typeface="+mn-ea"/>
              </a:rPr>
              <a:t>Kernel matrix multiplies with local features in one image from left (up) to right (down)</a:t>
            </a:r>
            <a:endParaRPr lang="en-US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65" y="1562735"/>
            <a:ext cx="7849235" cy="26416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131435" y="4253230"/>
            <a:ext cx="202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kernel matrix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519035" y="4253230"/>
            <a:ext cx="2866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output feature map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1358"/>
            <a:ext cx="9144000" cy="2387600"/>
          </a:xfrm>
        </p:spPr>
        <p:txBody>
          <a:bodyPr/>
          <a:lstStyle/>
          <a:p>
            <a:r>
              <a:rPr lang="en-US">
                <a:sym typeface="+mn-ea"/>
              </a:rPr>
              <a:t>Foundation of neural networks</a:t>
            </a:r>
            <a:endParaRPr lang="en-US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Convolution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65505" y="505650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ym typeface="+mn-ea"/>
              </a:rPr>
              <a:t>We use K kernel matrices in one layer to obtain K feature maps as output  </a:t>
            </a:r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1145540"/>
            <a:ext cx="8408035" cy="38989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65505" y="571690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ym typeface="+mn-ea"/>
              </a:rPr>
              <a:t>kernel matrix [W, H, C_in, C_out], bias vector [C_out] </a:t>
            </a:r>
            <a:endParaRPr lang="en-US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Convolution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65505" y="123380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ym typeface="+mn-ea"/>
              </a:rPr>
              <a:t>Stride: number of grids for kernel moving after each convolution</a:t>
            </a:r>
            <a:endParaRPr lang="en-US" sz="2400"/>
          </a:p>
        </p:txBody>
      </p:sp>
      <p:sp>
        <p:nvSpPr>
          <p:cNvPr id="4" name="Text Box 3"/>
          <p:cNvSpPr txBox="1"/>
          <p:nvPr/>
        </p:nvSpPr>
        <p:spPr>
          <a:xfrm>
            <a:off x="878840" y="169418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ym typeface="+mn-ea"/>
              </a:rPr>
              <a:t>Padding: fill zeros at the outer edges of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658110"/>
            <a:ext cx="1892300" cy="1925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50" y="2342515"/>
            <a:ext cx="2317750" cy="2557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480" y="2691130"/>
            <a:ext cx="2058670" cy="189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935" y="2482850"/>
            <a:ext cx="2584450" cy="22726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78840" y="4899660"/>
            <a:ext cx="2394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ym typeface="+mn-ea"/>
              </a:rPr>
              <a:t>no padding stride = 1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168015" y="4899660"/>
            <a:ext cx="2394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ym typeface="+mn-ea"/>
              </a:rPr>
              <a:t>padding </a:t>
            </a:r>
          </a:p>
          <a:p>
            <a:pPr algn="ctr"/>
            <a:r>
              <a:rPr lang="en-US" sz="2400">
                <a:sym typeface="+mn-ea"/>
              </a:rPr>
              <a:t>stride = 1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5831840" y="4899660"/>
            <a:ext cx="2394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ym typeface="+mn-ea"/>
              </a:rPr>
              <a:t>no padding stride = 2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8464550" y="4899660"/>
            <a:ext cx="2394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ym typeface="+mn-ea"/>
              </a:rPr>
              <a:t>padding </a:t>
            </a:r>
          </a:p>
          <a:p>
            <a:pPr algn="ctr"/>
            <a:r>
              <a:rPr lang="en-US" sz="2400">
                <a:sym typeface="+mn-ea"/>
              </a:rPr>
              <a:t>stride = 2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15" y="1270000"/>
            <a:ext cx="8166735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315" y="3575050"/>
            <a:ext cx="8331835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Implementation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511935"/>
            <a:ext cx="102609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torch.nn.Conv2d(</a:t>
            </a:r>
            <a:r>
              <a:rPr lang="en-US" sz="2400" dirty="0" err="1"/>
              <a:t>in_channels</a:t>
            </a:r>
            <a:r>
              <a:rPr lang="en-US" sz="2400" dirty="0"/>
              <a:t>, </a:t>
            </a:r>
            <a:r>
              <a:rPr lang="en-US" sz="2400" dirty="0" err="1"/>
              <a:t>out_channels</a:t>
            </a:r>
            <a:r>
              <a:rPr lang="en-US" sz="2400" dirty="0"/>
              <a:t>, </a:t>
            </a:r>
            <a:r>
              <a:rPr lang="en-US" sz="2400" dirty="0" err="1"/>
              <a:t>kernel_size</a:t>
            </a:r>
            <a:r>
              <a:rPr lang="en-US" sz="2400" dirty="0"/>
              <a:t>, stride=1, padding=0, dilation=1, groups=1, bias=True, </a:t>
            </a:r>
            <a:r>
              <a:rPr lang="en-US" sz="2400" dirty="0" err="1"/>
              <a:t>padding_mode</a:t>
            </a:r>
            <a:r>
              <a:rPr lang="en-US" sz="2400" dirty="0"/>
              <a:t>='zeros')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868680" y="2437130"/>
            <a:ext cx="102596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torch.nn.functional.conv2d(input, weight, bias=None, stride=1, padding=0, dilation=1, groups=1)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868680" y="3745230"/>
            <a:ext cx="102596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torch.nn.MaxPool2d(</a:t>
            </a:r>
            <a:r>
              <a:rPr lang="en-US" sz="2400" dirty="0" err="1"/>
              <a:t>kernel_size</a:t>
            </a:r>
            <a:r>
              <a:rPr lang="en-US" sz="2400" dirty="0"/>
              <a:t>, stride=None, padding=0, dilation=1, </a:t>
            </a:r>
            <a:r>
              <a:rPr lang="en-US" sz="2400" dirty="0" err="1"/>
              <a:t>return_indices</a:t>
            </a:r>
            <a:r>
              <a:rPr lang="en-US" sz="2400" dirty="0"/>
              <a:t>=False, </a:t>
            </a:r>
            <a:r>
              <a:rPr lang="en-US" sz="2400" dirty="0" err="1"/>
              <a:t>ceil_mode</a:t>
            </a:r>
            <a:r>
              <a:rPr lang="en-US" sz="2400" dirty="0"/>
              <a:t>=False)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868680" y="4733290"/>
            <a:ext cx="102590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torch.nn.functional.max_pool2d(input, </a:t>
            </a:r>
            <a:r>
              <a:rPr lang="en-US" sz="2400" dirty="0" err="1"/>
              <a:t>kernel_size</a:t>
            </a:r>
            <a:r>
              <a:rPr lang="en-US" sz="2400" dirty="0"/>
              <a:t>, stride=None, padding=0, </a:t>
            </a:r>
            <a:r>
              <a:rPr lang="en-US" sz="2400" dirty="0" err="1"/>
              <a:t>ceil_mode</a:t>
            </a:r>
            <a:r>
              <a:rPr lang="en-US" sz="2400" dirty="0"/>
              <a:t>=False, </a:t>
            </a:r>
            <a:r>
              <a:rPr lang="en-US" sz="2400" dirty="0" err="1"/>
              <a:t>count_include_pad</a:t>
            </a:r>
            <a:r>
              <a:rPr lang="en-US" sz="2400" dirty="0"/>
              <a:t>=True, </a:t>
            </a:r>
            <a:r>
              <a:rPr lang="en-US" sz="2400" dirty="0" err="1"/>
              <a:t>divisor_override</a:t>
            </a:r>
            <a:r>
              <a:rPr lang="en-US" sz="2400" dirty="0"/>
              <a:t>=None)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Transposed Convolution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65505" y="123380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Inverse operation of convolution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53440" y="4632960"/>
            <a:ext cx="2394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ym typeface="+mn-ea"/>
              </a:rPr>
              <a:t>no padding stride = 1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3142615" y="4632960"/>
            <a:ext cx="2394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ym typeface="+mn-ea"/>
              </a:rPr>
              <a:t>padding </a:t>
            </a:r>
          </a:p>
          <a:p>
            <a:pPr algn="ctr"/>
            <a:r>
              <a:rPr lang="en-US" sz="2400">
                <a:sym typeface="+mn-ea"/>
              </a:rPr>
              <a:t>stride = 1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806440" y="4632960"/>
            <a:ext cx="2394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ym typeface="+mn-ea"/>
              </a:rPr>
              <a:t>no padding stride = 2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8439150" y="4632960"/>
            <a:ext cx="2394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ym typeface="+mn-ea"/>
              </a:rPr>
              <a:t>padding </a:t>
            </a:r>
          </a:p>
          <a:p>
            <a:pPr algn="ctr"/>
            <a:r>
              <a:rPr lang="en-US" sz="2400">
                <a:sym typeface="+mn-ea"/>
              </a:rPr>
              <a:t>stride = 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" y="2092325"/>
            <a:ext cx="2273300" cy="23463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660" y="2113280"/>
            <a:ext cx="2557780" cy="23253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2092325"/>
            <a:ext cx="2324100" cy="24720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45" y="2059305"/>
            <a:ext cx="2269490" cy="253809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Case 2: Image Classification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1228090"/>
            <a:ext cx="10831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MNIST dataset: contain 6000 hand-written digits evenly in 10 classes. Each image consists of 28*28 pixels within [0, 255]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2181225"/>
            <a:ext cx="10831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ImageNet2012 dataset: contain 1000 classes, ~1000000 images, 300*300 pixels, 3 channels within [0, 255]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210" y="3350895"/>
            <a:ext cx="6998970" cy="32861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Recurrent Neural Network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79475" y="419481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RNN can deal with variable-length data (speech, text, gene sequence, etc.)</a:t>
            </a:r>
            <a:endParaRPr lang="en-US" altLang="zh-CN"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5540"/>
            <a:ext cx="1847850" cy="2545080"/>
          </a:xfrm>
          <a:prstGeom prst="rect">
            <a:avLst/>
          </a:prstGeom>
        </p:spPr>
      </p:pic>
      <p:pic>
        <p:nvPicPr>
          <p:cNvPr id="14" name="334E55B0-647D-440b-865C-3EC943EB4CBC-206" descr="/private/var/folders/x3/smb9t9n943d92q3rmbty06hh0000gn/T/com.kingsoft.wpsoffice.mac/wpsoffice.QPwwDl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0" y="3205480"/>
            <a:ext cx="254635" cy="174625"/>
          </a:xfrm>
          <a:prstGeom prst="rect">
            <a:avLst/>
          </a:prstGeom>
        </p:spPr>
      </p:pic>
      <p:pic>
        <p:nvPicPr>
          <p:cNvPr id="16" name="334E55B0-647D-440b-865C-3EC943EB4CBC-207" descr="/private/var/folders/x3/smb9t9n943d92q3rmbty06hh0000gn/T/com.kingsoft.wpsoffice.mac/wpsoffice.WMogMG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470" y="2290445"/>
            <a:ext cx="241300" cy="23114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5153025" y="241871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122670" y="241871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100570" y="241744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129270" y="243014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334E55B0-647D-440b-865C-3EC943EB4CBC-208" descr="/private/var/folders/x3/smb9t9n943d92q3rmbty06hh0000gn/T/com.kingsoft.wpsoffice.mac/wpsoffice.XmiYui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840" y="2299335"/>
            <a:ext cx="241300" cy="238760"/>
          </a:xfrm>
          <a:prstGeom prst="rect">
            <a:avLst/>
          </a:prstGeom>
        </p:spPr>
      </p:pic>
      <p:pic>
        <p:nvPicPr>
          <p:cNvPr id="35" name="334E55B0-647D-440b-865C-3EC943EB4CBC-209" descr="/private/var/folders/x3/smb9t9n943d92q3rmbty06hh0000gn/T/com.kingsoft.wpsoffice.mac/wpsoffice.QYkEpc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625" y="2290128"/>
            <a:ext cx="241300" cy="234315"/>
          </a:xfrm>
          <a:prstGeom prst="rect">
            <a:avLst/>
          </a:prstGeom>
        </p:spPr>
      </p:pic>
      <p:pic>
        <p:nvPicPr>
          <p:cNvPr id="38" name="334E55B0-647D-440b-865C-3EC943EB4CBC-210" descr="/private/var/folders/x3/smb9t9n943d92q3rmbty06hh0000gn/T/com.kingsoft.wpsoffice.mac/wpsoffice.oLKbLm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705" y="2290445"/>
            <a:ext cx="237490" cy="231140"/>
          </a:xfrm>
          <a:prstGeom prst="rect">
            <a:avLst/>
          </a:prstGeom>
        </p:spPr>
      </p:pic>
      <p:pic>
        <p:nvPicPr>
          <p:cNvPr id="39" name="334E55B0-647D-440b-865C-3EC943EB4CBC-211" descr="/private/var/folders/x3/smb9t9n943d92q3rmbty06hh0000gn/T/com.kingsoft.wpsoffice.mac/wpsoffice.JJuaoA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4775" y="2301240"/>
            <a:ext cx="287655" cy="22669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9564370" y="243141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41"/>
          <p:cNvSpPr txBox="1"/>
          <p:nvPr/>
        </p:nvSpPr>
        <p:spPr>
          <a:xfrm>
            <a:off x="8949055" y="2103120"/>
            <a:ext cx="50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…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5911850" y="2601595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334E55B0-647D-440b-865C-3EC943EB4CBC-212" descr="/private/var/folders/x3/smb9t9n943d92q3rmbty06hh0000gn/T/com.kingsoft.wpsoffice.mac/wpsoffice.iwPZNZ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1485" y="3190240"/>
            <a:ext cx="254635" cy="169545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6928485" y="2583815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334E55B0-647D-440b-865C-3EC943EB4CBC-213" descr="/private/var/folders/x3/smb9t9n943d92q3rmbty06hh0000gn/T/com.kingsoft.wpsoffice.mac/wpsoffice.aKBreF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0815" y="3188653"/>
            <a:ext cx="254635" cy="172720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H="1" flipV="1">
            <a:off x="7917815" y="2583815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334E55B0-647D-440b-865C-3EC943EB4CBC-214" descr="/private/var/folders/x3/smb9t9n943d92q3rmbty06hh0000gn/T/com.kingsoft.wpsoffice.mac/wpsoffice.PnMNLT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1285" y="3205163"/>
            <a:ext cx="254635" cy="1397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H="1" flipV="1">
            <a:off x="10408285" y="2583815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334E55B0-647D-440b-865C-3EC943EB4CBC-215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3205" y="2128520"/>
            <a:ext cx="299720" cy="193040"/>
          </a:xfrm>
          <a:prstGeom prst="rect">
            <a:avLst/>
          </a:prstGeom>
        </p:spPr>
      </p:pic>
      <p:pic>
        <p:nvPicPr>
          <p:cNvPr id="51" name="334E55B0-647D-440b-865C-3EC943EB4CBC-216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8405" y="2128520"/>
            <a:ext cx="299720" cy="193040"/>
          </a:xfrm>
          <a:prstGeom prst="rect">
            <a:avLst/>
          </a:prstGeom>
        </p:spPr>
      </p:pic>
      <p:pic>
        <p:nvPicPr>
          <p:cNvPr id="52" name="334E55B0-647D-440b-865C-3EC943EB4CBC-217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6940" y="2128520"/>
            <a:ext cx="299720" cy="193040"/>
          </a:xfrm>
          <a:prstGeom prst="rect">
            <a:avLst/>
          </a:prstGeom>
        </p:spPr>
      </p:pic>
      <p:pic>
        <p:nvPicPr>
          <p:cNvPr id="53" name="334E55B0-647D-440b-865C-3EC943EB4CBC-218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5005" y="2128520"/>
            <a:ext cx="299720" cy="193040"/>
          </a:xfrm>
          <a:prstGeom prst="rect">
            <a:avLst/>
          </a:prstGeom>
        </p:spPr>
      </p:pic>
      <p:pic>
        <p:nvPicPr>
          <p:cNvPr id="54" name="334E55B0-647D-440b-865C-3EC943EB4CBC-219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0740" y="2128520"/>
            <a:ext cx="299720" cy="193040"/>
          </a:xfrm>
          <a:prstGeom prst="rect">
            <a:avLst/>
          </a:prstGeom>
        </p:spPr>
      </p:pic>
      <p:pic>
        <p:nvPicPr>
          <p:cNvPr id="55" name="334E55B0-647D-440b-865C-3EC943EB4CBC-220" descr="/private/var/folders/x3/smb9t9n943d92q3rmbty06hh0000gn/T/com.kingsoft.wpsoffice.mac/wpsoffice.JDuFem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8470" y="2872740"/>
            <a:ext cx="293370" cy="193040"/>
          </a:xfrm>
          <a:prstGeom prst="rect">
            <a:avLst/>
          </a:prstGeom>
        </p:spPr>
      </p:pic>
      <p:pic>
        <p:nvPicPr>
          <p:cNvPr id="56" name="334E55B0-647D-440b-865C-3EC943EB4CBC-221" descr="/private/var/folders/x3/smb9t9n943d92q3rmbty06hh0000gn/T/com.kingsoft.wpsoffice.mac/wpsoffice.JDuFem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2872740"/>
            <a:ext cx="293370" cy="193040"/>
          </a:xfrm>
          <a:prstGeom prst="rect">
            <a:avLst/>
          </a:prstGeom>
        </p:spPr>
      </p:pic>
      <p:pic>
        <p:nvPicPr>
          <p:cNvPr id="57" name="334E55B0-647D-440b-865C-3EC943EB4CBC-222" descr="/private/var/folders/x3/smb9t9n943d92q3rmbty06hh0000gn/T/com.kingsoft.wpsoffice.mac/wpsoffice.JDuFem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6660" y="2872740"/>
            <a:ext cx="293370" cy="193040"/>
          </a:xfrm>
          <a:prstGeom prst="rect">
            <a:avLst/>
          </a:prstGeom>
        </p:spPr>
      </p:pic>
      <p:pic>
        <p:nvPicPr>
          <p:cNvPr id="58" name="334E55B0-647D-440b-865C-3EC943EB4CBC-223" descr="/private/var/folders/x3/smb9t9n943d92q3rmbty06hh0000gn/T/com.kingsoft.wpsoffice.mac/wpsoffice.JDuFem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0460" y="2872740"/>
            <a:ext cx="293370" cy="19304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5912485" y="1711960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6929120" y="1694180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7918450" y="1694180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10408920" y="1694180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334E55B0-647D-440b-865C-3EC943EB4CBC-224" descr="/private/var/folders/x3/smb9t9n943d92q3rmbty06hh0000gn/T/com.kingsoft.wpsoffice.mac/wpsoffice.awAoClwpsoffic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3105" y="1437005"/>
            <a:ext cx="240030" cy="270510"/>
          </a:xfrm>
          <a:prstGeom prst="rect">
            <a:avLst/>
          </a:prstGeom>
        </p:spPr>
      </p:pic>
      <p:pic>
        <p:nvPicPr>
          <p:cNvPr id="64" name="334E55B0-647D-440b-865C-3EC943EB4CBC-225" descr="/private/var/folders/x3/smb9t9n943d92q3rmbty06hh0000gn/T/com.kingsoft.wpsoffice.mac/wpsoffice.BFnjclwpsoffic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09105" y="1422400"/>
            <a:ext cx="240030" cy="260350"/>
          </a:xfrm>
          <a:prstGeom prst="rect">
            <a:avLst/>
          </a:prstGeom>
        </p:spPr>
      </p:pic>
      <p:pic>
        <p:nvPicPr>
          <p:cNvPr id="65" name="334E55B0-647D-440b-865C-3EC943EB4CBC-226" descr="/private/var/folders/x3/smb9t9n943d92q3rmbty06hh0000gn/T/com.kingsoft.wpsoffice.mac/wpsoffice.iVGheqwpsoffic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99070" y="1422400"/>
            <a:ext cx="240030" cy="260350"/>
          </a:xfrm>
          <a:prstGeom prst="rect">
            <a:avLst/>
          </a:prstGeom>
        </p:spPr>
      </p:pic>
      <p:pic>
        <p:nvPicPr>
          <p:cNvPr id="66" name="334E55B0-647D-440b-865C-3EC943EB4CBC-227" descr="/private/var/folders/x3/smb9t9n943d92q3rmbty06hh0000gn/T/com.kingsoft.wpsoffice.mac/wpsoffice.Hylavawpsoffic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74300" y="1431925"/>
            <a:ext cx="290830" cy="255905"/>
          </a:xfrm>
          <a:prstGeom prst="rect">
            <a:avLst/>
          </a:prstGeom>
        </p:spPr>
      </p:pic>
      <p:sp>
        <p:nvSpPr>
          <p:cNvPr id="67" name="Right Arrow 66"/>
          <p:cNvSpPr/>
          <p:nvPr/>
        </p:nvSpPr>
        <p:spPr>
          <a:xfrm>
            <a:off x="3600450" y="2241550"/>
            <a:ext cx="876300" cy="381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Box 67"/>
          <p:cNvSpPr txBox="1"/>
          <p:nvPr/>
        </p:nvSpPr>
        <p:spPr>
          <a:xfrm>
            <a:off x="3427730" y="1749425"/>
            <a:ext cx="1049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unfold</a:t>
            </a:r>
          </a:p>
        </p:txBody>
      </p:sp>
      <p:sp>
        <p:nvSpPr>
          <p:cNvPr id="69" name="Text Box 68"/>
          <p:cNvSpPr txBox="1"/>
          <p:nvPr/>
        </p:nvSpPr>
        <p:spPr>
          <a:xfrm>
            <a:off x="879475" y="4604385"/>
            <a:ext cx="10433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Input: a batch of sequences [N, T, H] = [nums, length, features], </a:t>
            </a:r>
          </a:p>
          <a:p>
            <a:r>
              <a:rPr lang="en-US" sz="2400"/>
              <a:t>	  initial hidden state [N, H]</a:t>
            </a:r>
          </a:p>
          <a:p>
            <a:r>
              <a:rPr lang="en-US" sz="2400"/>
              <a:t>  Output: hidden states [N, T, H'], output state [N, H']</a:t>
            </a:r>
          </a:p>
        </p:txBody>
      </p:sp>
      <p:sp>
        <p:nvSpPr>
          <p:cNvPr id="71" name="Text Box 70"/>
          <p:cNvSpPr txBox="1"/>
          <p:nvPr/>
        </p:nvSpPr>
        <p:spPr>
          <a:xfrm>
            <a:off x="868045" y="5777230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Parameter: W_h [H, H'], W_x [H, H'], b_h [H'], b_x [H']</a:t>
            </a:r>
          </a:p>
        </p:txBody>
      </p:sp>
      <p:pic>
        <p:nvPicPr>
          <p:cNvPr id="73" name="334E55B0-647D-440b-865C-3EC943EB4CBC-228" descr="/private/var/folders/x3/smb9t9n943d92q3rmbty06hh0000gn/T/com.kingsoft.wpsoffice.mac/wpsoffice.OsWQhgwpsoffic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9005" y="3845560"/>
            <a:ext cx="4900930" cy="293370"/>
          </a:xfrm>
          <a:prstGeom prst="rect">
            <a:avLst/>
          </a:prstGeom>
        </p:spPr>
      </p:pic>
      <p:pic>
        <p:nvPicPr>
          <p:cNvPr id="74" name="334E55B0-647D-440b-865C-3EC943EB4CBC-230" descr="/private/var/folders/x3/smb9t9n943d92q3rmbty06hh0000gn/T/com.kingsoft.wpsoffice.mac/wpsoffice.CDSxAfwpsoffic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24270" y="3845560"/>
            <a:ext cx="3130550" cy="292735"/>
          </a:xfrm>
          <a:prstGeom prst="rect">
            <a:avLst/>
          </a:prstGeom>
        </p:spPr>
      </p:pic>
      <p:pic>
        <p:nvPicPr>
          <p:cNvPr id="75" name="334E55B0-647D-440b-865C-3EC943EB4CBC-229" descr="/private/var/folders/x3/smb9t9n943d92q3rmbty06hh0000gn/T/com.kingsoft.wpsoffice.mac/wpsoffice.nwzRQiwpsoffic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41840" y="3845560"/>
            <a:ext cx="1879600" cy="28638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Back-Propagation Through Time (BPTT)</a:t>
            </a:r>
          </a:p>
        </p:txBody>
      </p:sp>
      <p:pic>
        <p:nvPicPr>
          <p:cNvPr id="14" name="334E55B0-647D-440b-865C-3EC943EB4CBC-217" descr="/private/var/folders/x3/smb9t9n943d92q3rmbty06hh0000gn/T/com.kingsoft.wpsoffice.mac/wpsoffice.QPwwDl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3103880"/>
            <a:ext cx="254635" cy="174625"/>
          </a:xfrm>
          <a:prstGeom prst="rect">
            <a:avLst/>
          </a:prstGeom>
        </p:spPr>
      </p:pic>
      <p:pic>
        <p:nvPicPr>
          <p:cNvPr id="16" name="334E55B0-647D-440b-865C-3EC943EB4CBC-220" descr="/private/var/folders/x3/smb9t9n943d92q3rmbty06hh0000gn/T/com.kingsoft.wpsoffice.mac/wpsoffice.WMogMG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70" y="2188845"/>
            <a:ext cx="241300" cy="23114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006725" y="231711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976370" y="231711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954270" y="231584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982970" y="232854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334E55B0-647D-440b-865C-3EC943EB4CBC-230" descr="/private/var/folders/x3/smb9t9n943d92q3rmbty06hh0000gn/T/com.kingsoft.wpsoffice.mac/wpsoffice.XmiYui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40" y="2197735"/>
            <a:ext cx="241300" cy="238760"/>
          </a:xfrm>
          <a:prstGeom prst="rect">
            <a:avLst/>
          </a:prstGeom>
        </p:spPr>
      </p:pic>
      <p:pic>
        <p:nvPicPr>
          <p:cNvPr id="35" name="334E55B0-647D-440b-865C-3EC943EB4CBC-231" descr="/private/var/folders/x3/smb9t9n943d92q3rmbty06hh0000gn/T/com.kingsoft.wpsoffice.mac/wpsoffice.QYkEpc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325" y="2188528"/>
            <a:ext cx="241300" cy="234315"/>
          </a:xfrm>
          <a:prstGeom prst="rect">
            <a:avLst/>
          </a:prstGeom>
        </p:spPr>
      </p:pic>
      <p:pic>
        <p:nvPicPr>
          <p:cNvPr id="38" name="334E55B0-647D-440b-865C-3EC943EB4CBC-232" descr="/private/var/folders/x3/smb9t9n943d92q3rmbty06hh0000gn/T/com.kingsoft.wpsoffice.mac/wpsoffice.oLKbLm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405" y="2188845"/>
            <a:ext cx="237490" cy="231140"/>
          </a:xfrm>
          <a:prstGeom prst="rect">
            <a:avLst/>
          </a:prstGeom>
        </p:spPr>
      </p:pic>
      <p:pic>
        <p:nvPicPr>
          <p:cNvPr id="39" name="334E55B0-647D-440b-865C-3EC943EB4CBC-233" descr="/private/var/folders/x3/smb9t9n943d92q3rmbty06hh0000gn/T/com.kingsoft.wpsoffice.mac/wpsoffice.JJuaoA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8475" y="2199640"/>
            <a:ext cx="287655" cy="22669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418070" y="2329815"/>
            <a:ext cx="63182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41"/>
          <p:cNvSpPr txBox="1"/>
          <p:nvPr/>
        </p:nvSpPr>
        <p:spPr>
          <a:xfrm>
            <a:off x="6802755" y="2001520"/>
            <a:ext cx="502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…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3765550" y="2499995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334E55B0-647D-440b-865C-3EC943EB4CBC-234" descr="/private/var/folders/x3/smb9t9n943d92q3rmbty06hh0000gn/T/com.kingsoft.wpsoffice.mac/wpsoffice.iwPZNZ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185" y="3088640"/>
            <a:ext cx="254635" cy="169545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4782185" y="2482215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334E55B0-647D-440b-865C-3EC943EB4CBC-235" descr="/private/var/folders/x3/smb9t9n943d92q3rmbty06hh0000gn/T/com.kingsoft.wpsoffice.mac/wpsoffice.aKBreF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4515" y="3087053"/>
            <a:ext cx="254635" cy="172720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H="1" flipV="1">
            <a:off x="5771515" y="2482215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334E55B0-647D-440b-865C-3EC943EB4CBC-236" descr="/private/var/folders/x3/smb9t9n943d92q3rmbty06hh0000gn/T/com.kingsoft.wpsoffice.mac/wpsoffice.PnMNLT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4985" y="3103563"/>
            <a:ext cx="254635" cy="1397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H="1" flipV="1">
            <a:off x="8261985" y="2482215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334E55B0-647D-440b-865C-3EC943EB4CBC-237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905" y="2026920"/>
            <a:ext cx="299720" cy="193040"/>
          </a:xfrm>
          <a:prstGeom prst="rect">
            <a:avLst/>
          </a:prstGeom>
        </p:spPr>
      </p:pic>
      <p:pic>
        <p:nvPicPr>
          <p:cNvPr id="51" name="334E55B0-647D-440b-865C-3EC943EB4CBC-238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105" y="2026920"/>
            <a:ext cx="299720" cy="193040"/>
          </a:xfrm>
          <a:prstGeom prst="rect">
            <a:avLst/>
          </a:prstGeom>
        </p:spPr>
      </p:pic>
      <p:pic>
        <p:nvPicPr>
          <p:cNvPr id="52" name="334E55B0-647D-440b-865C-3EC943EB4CBC-239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0640" y="2026920"/>
            <a:ext cx="299720" cy="193040"/>
          </a:xfrm>
          <a:prstGeom prst="rect">
            <a:avLst/>
          </a:prstGeom>
        </p:spPr>
      </p:pic>
      <p:pic>
        <p:nvPicPr>
          <p:cNvPr id="53" name="334E55B0-647D-440b-865C-3EC943EB4CBC-240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8705" y="2026920"/>
            <a:ext cx="299720" cy="193040"/>
          </a:xfrm>
          <a:prstGeom prst="rect">
            <a:avLst/>
          </a:prstGeom>
        </p:spPr>
      </p:pic>
      <p:pic>
        <p:nvPicPr>
          <p:cNvPr id="54" name="334E55B0-647D-440b-865C-3EC943EB4CBC-241" descr="/private/var/folders/x3/smb9t9n943d92q3rmbty06hh0000gn/T/com.kingsoft.wpsoffice.mac/wpsoffice.fGYMGX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4440" y="2026920"/>
            <a:ext cx="299720" cy="193040"/>
          </a:xfrm>
          <a:prstGeom prst="rect">
            <a:avLst/>
          </a:prstGeom>
        </p:spPr>
      </p:pic>
      <p:pic>
        <p:nvPicPr>
          <p:cNvPr id="55" name="334E55B0-647D-440b-865C-3EC943EB4CBC-231" descr="/private/var/folders/x3/smb9t9n943d92q3rmbty06hh0000gn/T/com.kingsoft.wpsoffice.mac/wpsoffice.JDuFem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2170" y="2771140"/>
            <a:ext cx="293370" cy="193040"/>
          </a:xfrm>
          <a:prstGeom prst="rect">
            <a:avLst/>
          </a:prstGeom>
        </p:spPr>
      </p:pic>
      <p:pic>
        <p:nvPicPr>
          <p:cNvPr id="56" name="334E55B0-647D-440b-865C-3EC943EB4CBC-232" descr="/private/var/folders/x3/smb9t9n943d92q3rmbty06hh0000gn/T/com.kingsoft.wpsoffice.mac/wpsoffice.JDuFem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8800" y="2771140"/>
            <a:ext cx="293370" cy="193040"/>
          </a:xfrm>
          <a:prstGeom prst="rect">
            <a:avLst/>
          </a:prstGeom>
        </p:spPr>
      </p:pic>
      <p:pic>
        <p:nvPicPr>
          <p:cNvPr id="57" name="334E55B0-647D-440b-865C-3EC943EB4CBC-233" descr="/private/var/folders/x3/smb9t9n943d92q3rmbty06hh0000gn/T/com.kingsoft.wpsoffice.mac/wpsoffice.JDuFem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0360" y="2771140"/>
            <a:ext cx="293370" cy="193040"/>
          </a:xfrm>
          <a:prstGeom prst="rect">
            <a:avLst/>
          </a:prstGeom>
        </p:spPr>
      </p:pic>
      <p:pic>
        <p:nvPicPr>
          <p:cNvPr id="58" name="334E55B0-647D-440b-865C-3EC943EB4CBC-234" descr="/private/var/folders/x3/smb9t9n943d92q3rmbty06hh0000gn/T/com.kingsoft.wpsoffice.mac/wpsoffice.JDuFem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4160" y="2771140"/>
            <a:ext cx="293370" cy="19304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H="1" flipV="1">
            <a:off x="3766185" y="1610360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782820" y="1592580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5772150" y="1592580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8262620" y="1592580"/>
            <a:ext cx="635" cy="5708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334E55B0-647D-440b-865C-3EC943EB4CBC-235" descr="/private/var/folders/x3/smb9t9n943d92q3rmbty06hh0000gn/T/com.kingsoft.wpsoffice.mac/wpsoffice.awAoCl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6805" y="1335405"/>
            <a:ext cx="240030" cy="270510"/>
          </a:xfrm>
          <a:prstGeom prst="rect">
            <a:avLst/>
          </a:prstGeom>
        </p:spPr>
      </p:pic>
      <p:pic>
        <p:nvPicPr>
          <p:cNvPr id="64" name="334E55B0-647D-440b-865C-3EC943EB4CBC-236" descr="/private/var/folders/x3/smb9t9n943d92q3rmbty06hh0000gn/T/com.kingsoft.wpsoffice.mac/wpsoffice.BFnjclwpsoffic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2805" y="1320800"/>
            <a:ext cx="240030" cy="260350"/>
          </a:xfrm>
          <a:prstGeom prst="rect">
            <a:avLst/>
          </a:prstGeom>
        </p:spPr>
      </p:pic>
      <p:pic>
        <p:nvPicPr>
          <p:cNvPr id="65" name="334E55B0-647D-440b-865C-3EC943EB4CBC-237" descr="/private/var/folders/x3/smb9t9n943d92q3rmbty06hh0000gn/T/com.kingsoft.wpsoffice.mac/wpsoffice.iVGheqwpsoffic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52770" y="1320800"/>
            <a:ext cx="240030" cy="260350"/>
          </a:xfrm>
          <a:prstGeom prst="rect">
            <a:avLst/>
          </a:prstGeom>
        </p:spPr>
      </p:pic>
      <p:pic>
        <p:nvPicPr>
          <p:cNvPr id="66" name="334E55B0-647D-440b-865C-3EC943EB4CBC-238" descr="/private/var/folders/x3/smb9t9n943d92q3rmbty06hh0000gn/T/com.kingsoft.wpsoffice.mac/wpsoffice.Hylavawpsoffic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0" y="1330325"/>
            <a:ext cx="290830" cy="255905"/>
          </a:xfrm>
          <a:prstGeom prst="rect">
            <a:avLst/>
          </a:prstGeom>
        </p:spPr>
      </p:pic>
      <p:pic>
        <p:nvPicPr>
          <p:cNvPr id="73" name="334E55B0-647D-440b-865C-3EC943EB4CBC-242" descr="/private/var/folders/x3/smb9t9n943d92q3rmbty06hh0000gn/T/com.kingsoft.wpsoffice.mac/wpsoffice.RNAMRVwpsoffic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76930" y="3462020"/>
            <a:ext cx="4434840" cy="692150"/>
          </a:xfrm>
          <a:prstGeom prst="rect">
            <a:avLst/>
          </a:prstGeom>
        </p:spPr>
      </p:pic>
      <p:pic>
        <p:nvPicPr>
          <p:cNvPr id="4" name="334E55B0-647D-440b-865C-3EC943EB4CBC-243" descr="/private/var/folders/x3/smb9t9n943d92q3rmbty06hh0000gn/T/com.kingsoft.wpsoffice.mac/wpsoffice.SOeiWZwpsoffic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0098" y="4268470"/>
            <a:ext cx="4493895" cy="7023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84555" y="509968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Feed-forward time complexity</a:t>
            </a:r>
          </a:p>
          <a:p>
            <a:r>
              <a:rPr lang="en-US" sz="2400"/>
              <a:t>- BPTT time complexity</a:t>
            </a:r>
          </a:p>
        </p:txBody>
      </p:sp>
      <p:pic>
        <p:nvPicPr>
          <p:cNvPr id="6" name="334E55B0-647D-440b-865C-3EC943EB4CBC-244" descr="/private/var/folders/x3/smb9t9n943d92q3rmbty06hh0000gn/T/com.kingsoft.wpsoffice.mac/wpsoffice.xblCmiwpsoffic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77510" y="5163185"/>
            <a:ext cx="1043305" cy="370205"/>
          </a:xfrm>
          <a:prstGeom prst="rect">
            <a:avLst/>
          </a:prstGeom>
        </p:spPr>
      </p:pic>
      <p:pic>
        <p:nvPicPr>
          <p:cNvPr id="9" name="334E55B0-647D-440b-865C-3EC943EB4CBC-245" descr="/private/var/folders/x3/smb9t9n943d92q3rmbty06hh0000gn/T/com.kingsoft.wpsoffice.mac/wpsoffice.dhDHedwpsoffic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85628" y="5554980"/>
            <a:ext cx="1019810" cy="36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Bidirection RNN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30238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RNN model only considers single forward direction and may ignore backward dependencies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95" y="2364105"/>
            <a:ext cx="6376670" cy="27654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897505" y="5252085"/>
            <a:ext cx="2750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unidirectional RNN 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6301105" y="5252085"/>
            <a:ext cx="2750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bidirectional RNN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Limitation of RNN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30238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RNN is prone for gradient vanishing/explosion</a:t>
            </a:r>
          </a:p>
        </p:txBody>
      </p:sp>
      <p:pic>
        <p:nvPicPr>
          <p:cNvPr id="73" name="334E55B0-647D-440b-865C-3EC943EB4CBC-246" descr="/private/var/folders/x3/smb9t9n943d92q3rmbty06hh0000gn/T/com.kingsoft.wpsoffice.mac/wpsoffice.RNAMRV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030" y="1861820"/>
            <a:ext cx="4434840" cy="692150"/>
          </a:xfrm>
          <a:prstGeom prst="rect">
            <a:avLst/>
          </a:prstGeom>
        </p:spPr>
      </p:pic>
      <p:pic>
        <p:nvPicPr>
          <p:cNvPr id="4" name="334E55B0-647D-440b-865C-3EC943EB4CBC-247" descr="/private/var/folders/x3/smb9t9n943d92q3rmbty06hh0000gn/T/com.kingsoft.wpsoffice.mac/wpsoffice.OCNmVe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130" y="2687955"/>
            <a:ext cx="5374005" cy="684530"/>
          </a:xfrm>
          <a:prstGeom prst="rect">
            <a:avLst/>
          </a:prstGeom>
        </p:spPr>
      </p:pic>
      <p:pic>
        <p:nvPicPr>
          <p:cNvPr id="5" name="334E55B0-647D-440b-865C-3EC943EB4CBC-248" descr="/private/var/folders/x3/smb9t9n943d92q3rmbty06hh0000gn/T/com.kingsoft.wpsoffice.mac/wpsoffice.pEfvSx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0" y="3563620"/>
            <a:ext cx="3814445" cy="7200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29005" y="369379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If</a:t>
            </a:r>
          </a:p>
        </p:txBody>
      </p:sp>
      <p:pic>
        <p:nvPicPr>
          <p:cNvPr id="9" name="334E55B0-647D-440b-865C-3EC943EB4CBC-249" descr="/private/var/folders/x3/smb9t9n943d92q3rmbty06hh0000gn/T/com.kingsoft.wpsoffice.mac/wpsoffice.gsLiCF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035" y="4479925"/>
            <a:ext cx="3814445" cy="67691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30275" y="458787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If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929005" y="5156835"/>
            <a:ext cx="10433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The main reason is that RNN aggregates previous states and the BP path becomes very long when T becomes large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130" y="250190"/>
            <a:ext cx="8851265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Model Formulation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97890" y="1330325"/>
            <a:ext cx="100272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neural network is defined as a sequence of weight matrix multiplication and non-linear activations  </a:t>
            </a:r>
          </a:p>
        </p:txBody>
      </p:sp>
      <p:pic>
        <p:nvPicPr>
          <p:cNvPr id="8" name="334E55B0-647D-440b-865C-3EC943EB4CBC-1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170" y="2386965"/>
            <a:ext cx="5915660" cy="4572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97890" y="307911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                </a:t>
            </a:r>
            <a:r>
              <a:rPr lang="zh-CN" altLang="en-US" sz="2800" dirty="0"/>
              <a:t>    </a:t>
            </a:r>
            <a:r>
              <a:rPr lang="en-US" sz="2800" dirty="0"/>
              <a:t>is input vector (image, text, user feature, etc.)  </a:t>
            </a:r>
          </a:p>
        </p:txBody>
      </p:sp>
      <p:pic>
        <p:nvPicPr>
          <p:cNvPr id="11" name="334E55B0-647D-440b-865C-3EC943EB4CBC-2" descr="/private/var/folders/x3/smb9t9n943d92q3rmbty06hh0000gn/T/com.kingsoft.wpsoffice.mac/wpsoffice.UDxExM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05" y="3115310"/>
            <a:ext cx="1412875" cy="34671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97890" y="360108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</a:t>
            </a:r>
            <a:r>
              <a:rPr lang="zh-CN" altLang="en-US" sz="2800" dirty="0"/>
              <a:t>     </a:t>
            </a:r>
            <a:r>
              <a:rPr lang="en-US" sz="2800" dirty="0"/>
              <a:t>is non-linear activation function </a:t>
            </a:r>
          </a:p>
        </p:txBody>
      </p:sp>
      <p:pic>
        <p:nvPicPr>
          <p:cNvPr id="13" name="334E55B0-647D-440b-865C-3EC943EB4CBC-3" descr="/private/var/folders/x3/smb9t9n943d92q3rmbty06hh0000gn/T/com.kingsoft.wpsoffice.mac/wpsoffice.ZmebbQ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145" y="3728085"/>
            <a:ext cx="1629410" cy="33591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97890" y="412305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</a:t>
            </a:r>
            <a:r>
              <a:rPr lang="zh-CN" altLang="en-US" sz="2800" dirty="0"/>
              <a:t>        </a:t>
            </a:r>
            <a:r>
              <a:rPr lang="en-US" sz="2800" dirty="0"/>
              <a:t>is weight matrix in the l-</a:t>
            </a:r>
            <a:r>
              <a:rPr lang="en-US" sz="2800" dirty="0" err="1"/>
              <a:t>th</a:t>
            </a:r>
            <a:r>
              <a:rPr lang="en-US" sz="2800" dirty="0"/>
              <a:t> layer </a:t>
            </a:r>
          </a:p>
        </p:txBody>
      </p:sp>
      <p:pic>
        <p:nvPicPr>
          <p:cNvPr id="16" name="334E55B0-647D-440b-865C-3EC943EB4CBC-4" descr="/private/var/folders/x3/smb9t9n943d92q3rmbty06hh0000gn/T/com.kingsoft.wpsoffice.mac/wpsoffice.gsPjjX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030" y="4194810"/>
            <a:ext cx="2220595" cy="345440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897890" y="5272405"/>
            <a:ext cx="102800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Note: 1) we skip bias vector               </a:t>
            </a:r>
            <a:r>
              <a:rPr lang="zh-CN" altLang="en-US" sz="2800" dirty="0"/>
              <a:t> </a:t>
            </a:r>
            <a:r>
              <a:rPr lang="en-US" sz="2800" dirty="0"/>
              <a:t>by using notation</a:t>
            </a:r>
          </a:p>
          <a:p>
            <a:endParaRPr lang="en-US" sz="2800" dirty="0"/>
          </a:p>
          <a:p>
            <a:r>
              <a:rPr lang="en-US" sz="2800" dirty="0"/>
              <a:t>          2) also called as fully-connected network    </a:t>
            </a:r>
          </a:p>
        </p:txBody>
      </p:sp>
      <p:pic>
        <p:nvPicPr>
          <p:cNvPr id="23" name="334E55B0-647D-440b-865C-3EC943EB4CBC-5" descr="/private/var/folders/x3/smb9t9n943d92q3rmbty06hh0000gn/T/com.kingsoft.wpsoffice.mac/wpsoffice.UnGkTG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915" y="5821045"/>
            <a:ext cx="3662045" cy="378460"/>
          </a:xfrm>
          <a:prstGeom prst="rect">
            <a:avLst/>
          </a:prstGeom>
        </p:spPr>
      </p:pic>
      <p:pic>
        <p:nvPicPr>
          <p:cNvPr id="24" name="334E55B0-647D-440b-865C-3EC943EB4CBC-6" descr="/private/var/folders/x3/smb9t9n943d92q3rmbty06hh0000gn/T/com.kingsoft.wpsoffice.mac/wpsoffice.bmhekF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845" y="5821045"/>
            <a:ext cx="3700780" cy="409575"/>
          </a:xfrm>
          <a:prstGeom prst="rect">
            <a:avLst/>
          </a:prstGeom>
        </p:spPr>
      </p:pic>
      <p:pic>
        <p:nvPicPr>
          <p:cNvPr id="25" name="334E55B0-647D-440b-865C-3EC943EB4CBC-7" descr="/private/var/folders/x3/smb9t9n943d92q3rmbty06hh0000gn/T/com.kingsoft.wpsoffice.mac/wpsoffice.XOoGWq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2222" y="5334953"/>
            <a:ext cx="1177925" cy="344805"/>
          </a:xfrm>
          <a:prstGeom prst="rect">
            <a:avLst/>
          </a:prstGeom>
        </p:spPr>
      </p:pic>
      <p:pic>
        <p:nvPicPr>
          <p:cNvPr id="26" name="334E55B0-647D-440b-865C-3EC943EB4CBC-64" descr="/private/var/folders/x3/smb9t9n943d92q3rmbty06hh0000gn/T/com.kingsoft.wpsoffice.mac/wpsoffice.wWEFCz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8030" y="4705350"/>
            <a:ext cx="3486785" cy="410210"/>
          </a:xfrm>
          <a:prstGeom prst="rect">
            <a:avLst/>
          </a:prstGeom>
        </p:spPr>
      </p:pic>
      <p:sp>
        <p:nvSpPr>
          <p:cNvPr id="27" name="Text Box 26"/>
          <p:cNvSpPr txBox="1"/>
          <p:nvPr/>
        </p:nvSpPr>
        <p:spPr>
          <a:xfrm>
            <a:off x="1037590" y="464947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                                </a:t>
            </a:r>
            <a:r>
              <a:rPr lang="zh-CN" altLang="en-US" sz="2800" dirty="0"/>
              <a:t>          </a:t>
            </a:r>
            <a:r>
              <a:rPr lang="en-US" sz="2800" dirty="0"/>
              <a:t>denotes model parameters 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Long Short-Term Memory (LSTM)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30238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Add gating mechanism that selectively ignore previous states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2266950"/>
            <a:ext cx="3954780" cy="2323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80" y="4848225"/>
            <a:ext cx="7355840" cy="165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1931035"/>
            <a:ext cx="4813935" cy="27482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Gated Recurrent Unit (GRU)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302385"/>
            <a:ext cx="1043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Simplified version of LSTM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70" y="4581525"/>
            <a:ext cx="6430645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2085975"/>
            <a:ext cx="8696325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Implementation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65505" y="1297305"/>
            <a:ext cx="105606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/>
              <a:t>torch.nn.RNN(input_size, hidden_size, num_layers=1, bias=True, batch_first=False, dropout=0.0, bidirectional=False)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65505" y="2703195"/>
            <a:ext cx="105606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/>
              <a:t>torch.nn.RNNCell(input_size, hidden_size, bias=True, nonlinearity='tanh')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Case 3: Time Sequence Prediction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1228090"/>
            <a:ext cx="10831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Sine Wave: we generate 100 sequences with length 1000 based on a predefined sin function </a:t>
            </a:r>
            <a:endParaRPr lang="zh-CN" altLang="en-US" sz="2800"/>
          </a:p>
        </p:txBody>
      </p:sp>
      <p:sp>
        <p:nvSpPr>
          <p:cNvPr id="3" name="Text Box 2"/>
          <p:cNvSpPr txBox="1"/>
          <p:nvPr/>
        </p:nvSpPr>
        <p:spPr>
          <a:xfrm>
            <a:off x="865505" y="2181225"/>
            <a:ext cx="10831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The goal is to predict the next value using historical sequence</a:t>
            </a:r>
            <a:endParaRPr lang="zh-CN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430" y="2991485"/>
            <a:ext cx="4902200" cy="31496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Graph Neural Network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78205" y="4194810"/>
            <a:ext cx="10662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CNN can only handle grid-structured data and would fail to work with graph-structured data (social networks, protein networks, user interactions)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05" y="1403350"/>
            <a:ext cx="4227830" cy="2348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1489075"/>
            <a:ext cx="2654300" cy="2362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78205" y="5485130"/>
            <a:ext cx="10662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We need to generalize the convolutional operations to graph structures that have no local invariant property.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78205" y="5024755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CNN works smoothly due to local invariant property of grid structures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Graph Convolution Network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114554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Laplacian operator</a:t>
            </a:r>
          </a:p>
        </p:txBody>
      </p:sp>
      <p:pic>
        <p:nvPicPr>
          <p:cNvPr id="9" name="334E55B0-647D-440b-865C-3EC943EB4CBC-239" descr="/private/var/folders/x3/smb9t9n943d92q3rmbty06hh0000gn/T/com.kingsoft.wpsoffice.mac/wpsoffice.LoMYWL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320" y="2325370"/>
            <a:ext cx="6078855" cy="85788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65505" y="3876040"/>
            <a:ext cx="10662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We consider a function f with node i as variable and define                     Similarly, we can define Laplacian operator on graph</a:t>
            </a:r>
          </a:p>
        </p:txBody>
      </p:sp>
      <p:pic>
        <p:nvPicPr>
          <p:cNvPr id="11" name="334E55B0-647D-440b-865C-3EC943EB4CBC-240" descr="/private/var/folders/x3/smb9t9n943d92q3rmbty06hh0000gn/T/com.kingsoft.wpsoffice.mac/wpsoffice.aUDTog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4705985"/>
            <a:ext cx="5422900" cy="607060"/>
          </a:xfrm>
          <a:prstGeom prst="rect">
            <a:avLst/>
          </a:prstGeom>
        </p:spPr>
      </p:pic>
      <p:pic>
        <p:nvPicPr>
          <p:cNvPr id="12" name="334E55B0-647D-440b-865C-3EC943EB4CBC-241" descr="/private/var/folders/x3/smb9t9n943d92q3rmbty06hh0000gn/T/com.kingsoft.wpsoffice.mac/wpsoffice.wfNyml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55" y="3234055"/>
            <a:ext cx="9102725" cy="571500"/>
          </a:xfrm>
          <a:prstGeom prst="rect">
            <a:avLst/>
          </a:prstGeom>
        </p:spPr>
      </p:pic>
      <p:pic>
        <p:nvPicPr>
          <p:cNvPr id="13" name="334E55B0-647D-440b-865C-3EC943EB4CBC-242" descr="/private/var/folders/x3/smb9t9n943d92q3rmbty06hh0000gn/T/com.kingsoft.wpsoffice.mac/wpsoffice.PKrXMP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675" y="3979545"/>
            <a:ext cx="1564640" cy="288290"/>
          </a:xfrm>
          <a:prstGeom prst="rect">
            <a:avLst/>
          </a:prstGeom>
        </p:spPr>
      </p:pic>
      <p:pic>
        <p:nvPicPr>
          <p:cNvPr id="14" name="334E55B0-647D-440b-865C-3EC943EB4CBC-243" descr="/private/var/folders/x3/smb9t9n943d92q3rmbty06hh0000gn/T/com.kingsoft.wpsoffice.mac/wpsoffice.bwNdAx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320" y="5427345"/>
            <a:ext cx="5422265" cy="1015365"/>
          </a:xfrm>
          <a:prstGeom prst="rect">
            <a:avLst/>
          </a:prstGeom>
        </p:spPr>
      </p:pic>
      <p:pic>
        <p:nvPicPr>
          <p:cNvPr id="15" name="334E55B0-647D-440b-865C-3EC943EB4CBC-244" descr="/private/var/folders/x3/smb9t9n943d92q3rmbty06hh0000gn/T/com.kingsoft.wpsoffice.mac/wpsoffice.jKaUBn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900" y="1742440"/>
            <a:ext cx="1967865" cy="58293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Graph Convolution Network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114554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Fourier transform</a:t>
            </a:r>
          </a:p>
        </p:txBody>
      </p:sp>
      <p:pic>
        <p:nvPicPr>
          <p:cNvPr id="15" name="334E55B0-647D-440b-865C-3EC943EB4CBC-245" descr="/private/var/folders/x3/smb9t9n943d92q3rmbty06hh0000gn/T/com.kingsoft.wpsoffice.mac/wpsoffice.fcZpJK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0" y="1605915"/>
            <a:ext cx="3155950" cy="501650"/>
          </a:xfrm>
          <a:prstGeom prst="rect">
            <a:avLst/>
          </a:prstGeom>
        </p:spPr>
      </p:pic>
      <p:pic>
        <p:nvPicPr>
          <p:cNvPr id="4" name="334E55B0-647D-440b-865C-3EC943EB4CBC-246" descr="/private/var/folders/x3/smb9t9n943d92q3rmbty06hh0000gn/T/com.kingsoft.wpsoffice.mac/wpsoffice.xniIne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249805"/>
            <a:ext cx="2102485" cy="2209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5505" y="260604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Fourier transform on graph</a:t>
            </a:r>
          </a:p>
        </p:txBody>
      </p:sp>
      <p:pic>
        <p:nvPicPr>
          <p:cNvPr id="6" name="334E55B0-647D-440b-865C-3EC943EB4CBC-247" descr="/private/var/folders/x3/smb9t9n943d92q3rmbty06hh0000gn/T/com.kingsoft.wpsoffice.mac/wpsoffice.qGLhAC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205" y="3202305"/>
            <a:ext cx="1183005" cy="220980"/>
          </a:xfrm>
          <a:prstGeom prst="rect">
            <a:avLst/>
          </a:prstGeom>
        </p:spPr>
      </p:pic>
      <p:pic>
        <p:nvPicPr>
          <p:cNvPr id="16" name="334E55B0-647D-440b-865C-3EC943EB4CBC-248" descr="/private/var/folders/x3/smb9t9n943d92q3rmbty06hh0000gn/T/com.kingsoft.wpsoffice.mac/wpsoffice.ghqeuO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465" y="3562985"/>
            <a:ext cx="2266950" cy="691515"/>
          </a:xfrm>
          <a:prstGeom prst="rect">
            <a:avLst/>
          </a:prstGeom>
        </p:spPr>
      </p:pic>
      <p:pic>
        <p:nvPicPr>
          <p:cNvPr id="17" name="334E55B0-647D-440b-865C-3EC943EB4CBC-249" descr="/private/var/folders/x3/smb9t9n943d92q3rmbty06hh0000gn/T/com.kingsoft.wpsoffice.mac/wpsoffice.abkARH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115" y="4393565"/>
            <a:ext cx="4655820" cy="1277620"/>
          </a:xfrm>
          <a:prstGeom prst="rect">
            <a:avLst/>
          </a:prstGeom>
        </p:spPr>
      </p:pic>
      <p:pic>
        <p:nvPicPr>
          <p:cNvPr id="18" name="334E55B0-647D-440b-865C-3EC943EB4CBC-250" descr="/private/var/folders/x3/smb9t9n943d92q3rmbty06hh0000gn/T/com.kingsoft.wpsoffice.mac/wpsoffice.wmtJKR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030" y="5836285"/>
            <a:ext cx="1099820" cy="297815"/>
          </a:xfrm>
          <a:prstGeom prst="rect">
            <a:avLst/>
          </a:prstGeom>
        </p:spPr>
      </p:pic>
      <p:pic>
        <p:nvPicPr>
          <p:cNvPr id="19" name="334E55B0-647D-440b-865C-3EC943EB4CBC-251" descr="/private/var/folders/x3/smb9t9n943d92q3rmbty06hh0000gn/T/com.kingsoft.wpsoffice.mac/wpsoffice.mOANnv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3270" y="5836285"/>
            <a:ext cx="1099820" cy="28892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8701405" y="5272405"/>
            <a:ext cx="3003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/>
              <a:t>Inverse fourier transform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Graph Convolution Network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114554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Convolution in time domain</a:t>
            </a:r>
          </a:p>
        </p:txBody>
      </p:sp>
      <p:pic>
        <p:nvPicPr>
          <p:cNvPr id="3" name="334E55B0-647D-440b-865C-3EC943EB4CBC-252" descr="/private/var/folders/x3/smb9t9n943d92q3rmbty06hh0000gn/T/com.kingsoft.wpsoffice.mac/wpsoffice.VKbyds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684020"/>
            <a:ext cx="6284595" cy="5867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65505" y="227076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Convolution on graph</a:t>
            </a:r>
          </a:p>
        </p:txBody>
      </p:sp>
      <p:pic>
        <p:nvPicPr>
          <p:cNvPr id="9" name="334E55B0-647D-440b-865C-3EC943EB4CBC-253" descr="/private/var/folders/x3/smb9t9n943d92q3rmbty06hh0000gn/T/com.kingsoft.wpsoffice.mac/wpsoffice.ZnuCJX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945" y="2876550"/>
            <a:ext cx="4329430" cy="23406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Graph Convolution Network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114554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Using polynomial as an approximation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227076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Convolution on graph (K=1)</a:t>
            </a:r>
          </a:p>
        </p:txBody>
      </p:sp>
      <p:pic>
        <p:nvPicPr>
          <p:cNvPr id="4" name="334E55B0-647D-440b-865C-3EC943EB4CBC-254" descr="/private/var/folders/x3/smb9t9n943d92q3rmbty06hh0000gn/T/com.kingsoft.wpsoffice.mac/wpsoffice.BJAMOU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75" y="1605915"/>
            <a:ext cx="4942840" cy="792480"/>
          </a:xfrm>
          <a:prstGeom prst="rect">
            <a:avLst/>
          </a:prstGeom>
        </p:spPr>
      </p:pic>
      <p:pic>
        <p:nvPicPr>
          <p:cNvPr id="5" name="334E55B0-647D-440b-865C-3EC943EB4CBC-255" descr="/private/var/folders/x3/smb9t9n943d92q3rmbty06hh0000gn/T/com.kingsoft.wpsoffice.mac/wpsoffice.XpXHFI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75" y="2780030"/>
            <a:ext cx="3714750" cy="3937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65505" y="319913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Graph Convolution Network (GCN)</a:t>
            </a:r>
          </a:p>
        </p:txBody>
      </p:sp>
      <p:pic>
        <p:nvPicPr>
          <p:cNvPr id="10" name="334E55B0-647D-440b-865C-3EC943EB4CBC-256" descr="/private/var/folders/x3/smb9t9n943d92q3rmbty06hh0000gn/T/com.kingsoft.wpsoffice.mac/wpsoffice.ebWQiI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535" y="4251008"/>
            <a:ext cx="7641590" cy="39243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65505" y="4686935"/>
            <a:ext cx="10662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where     is activation,                                denotes input node features and                                  	                         denotes node features at l-th layer</a:t>
            </a:r>
          </a:p>
        </p:txBody>
      </p:sp>
      <p:pic>
        <p:nvPicPr>
          <p:cNvPr id="13" name="334E55B0-647D-440b-865C-3EC943EB4CBC-257" descr="/private/var/folders/x3/smb9t9n943d92q3rmbty06hh0000gn/T/com.kingsoft.wpsoffice.mac/wpsoffice.ESlaRx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805" y="4850130"/>
            <a:ext cx="192405" cy="158750"/>
          </a:xfrm>
          <a:prstGeom prst="rect">
            <a:avLst/>
          </a:prstGeom>
        </p:spPr>
      </p:pic>
      <p:pic>
        <p:nvPicPr>
          <p:cNvPr id="14" name="334E55B0-647D-440b-865C-3EC943EB4CBC-258" descr="/private/var/folders/x3/smb9t9n943d92q3rmbty06hh0000gn/T/com.kingsoft.wpsoffice.mac/wpsoffice.cLovtC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65" y="5113020"/>
            <a:ext cx="2962910" cy="349250"/>
          </a:xfrm>
          <a:prstGeom prst="rect">
            <a:avLst/>
          </a:prstGeom>
        </p:spPr>
      </p:pic>
      <p:pic>
        <p:nvPicPr>
          <p:cNvPr id="15" name="334E55B0-647D-440b-865C-3EC943EB4CBC-259" descr="/private/var/folders/x3/smb9t9n943d92q3rmbty06hh0000gn/T/com.kingsoft.wpsoffice.mac/wpsoffice.ejlYfO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450" y="3716020"/>
            <a:ext cx="4631690" cy="403225"/>
          </a:xfrm>
          <a:prstGeom prst="rect">
            <a:avLst/>
          </a:prstGeom>
        </p:spPr>
      </p:pic>
      <p:pic>
        <p:nvPicPr>
          <p:cNvPr id="16" name="334E55B0-647D-440b-865C-3EC943EB4CBC-260" descr="/private/var/folders/x3/smb9t9n943d92q3rmbty06hh0000gn/T/com.kingsoft.wpsoffice.mac/wpsoffice.KeVInY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650" y="4812030"/>
            <a:ext cx="2493010" cy="288290"/>
          </a:xfrm>
          <a:prstGeom prst="rect">
            <a:avLst/>
          </a:prstGeom>
        </p:spPr>
      </p:pic>
      <p:pic>
        <p:nvPicPr>
          <p:cNvPr id="17" name="334E55B0-647D-440b-865C-3EC943EB4CBC-261" descr="/private/var/folders/x3/smb9t9n943d92q3rmbty06hh0000gn/T/com.kingsoft.wpsoffice.mac/wpsoffice.amquFJ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505" y="5542280"/>
            <a:ext cx="2113280" cy="403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6620" y="2398395"/>
            <a:ext cx="3334385" cy="18567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Graph Neural Networks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114554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Graph attention networks (GAT)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295783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GraphSAGE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65505" y="446913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Message Passing (M: message passing, U: update, R: readout)</a:t>
            </a:r>
          </a:p>
        </p:txBody>
      </p:sp>
      <p:pic>
        <p:nvPicPr>
          <p:cNvPr id="3" name="334E55B0-647D-440b-865C-3EC943EB4CBC-262" descr="/private/var/folders/x3/smb9t9n943d92q3rmbty06hh0000gn/T/com.kingsoft.wpsoffice.mac/wpsoffice.vzolfz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10" y="1616710"/>
            <a:ext cx="5276215" cy="654050"/>
          </a:xfrm>
          <a:prstGeom prst="rect">
            <a:avLst/>
          </a:prstGeom>
        </p:spPr>
      </p:pic>
      <p:pic>
        <p:nvPicPr>
          <p:cNvPr id="9" name="334E55B0-647D-440b-865C-3EC943EB4CBC-263" descr="/private/var/folders/x3/smb9t9n943d92q3rmbty06hh0000gn/T/com.kingsoft.wpsoffice.mac/wpsoffice.TxfmnF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75" y="2386965"/>
            <a:ext cx="3397250" cy="570865"/>
          </a:xfrm>
          <a:prstGeom prst="rect">
            <a:avLst/>
          </a:prstGeom>
        </p:spPr>
      </p:pic>
      <p:pic>
        <p:nvPicPr>
          <p:cNvPr id="11" name="334E55B0-647D-440b-865C-3EC943EB4CBC-264" descr="/private/var/folders/x3/smb9t9n943d92q3rmbty06hh0000gn/T/com.kingsoft.wpsoffice.mac/wpsoffice.UXcaej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10" y="3522345"/>
            <a:ext cx="4180840" cy="368935"/>
          </a:xfrm>
          <a:prstGeom prst="rect">
            <a:avLst/>
          </a:prstGeom>
        </p:spPr>
      </p:pic>
      <p:pic>
        <p:nvPicPr>
          <p:cNvPr id="18" name="334E55B0-647D-440b-865C-3EC943EB4CBC-265" descr="/private/var/folders/x3/smb9t9n943d92q3rmbty06hh0000gn/T/com.kingsoft.wpsoffice.mac/wpsoffice.LvqAMQ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940" y="4005580"/>
            <a:ext cx="3080385" cy="370205"/>
          </a:xfrm>
          <a:prstGeom prst="rect">
            <a:avLst/>
          </a:prstGeom>
        </p:spPr>
      </p:pic>
      <p:pic>
        <p:nvPicPr>
          <p:cNvPr id="19" name="334E55B0-647D-440b-865C-3EC943EB4CBC-266" descr="/private/var/folders/x3/smb9t9n943d92q3rmbty06hh0000gn/T/com.kingsoft.wpsoffice.mac/wpsoffice.AmDGfy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00" y="5045710"/>
            <a:ext cx="3200400" cy="629920"/>
          </a:xfrm>
          <a:prstGeom prst="rect">
            <a:avLst/>
          </a:prstGeom>
        </p:spPr>
      </p:pic>
      <p:pic>
        <p:nvPicPr>
          <p:cNvPr id="20" name="334E55B0-647D-440b-865C-3EC943EB4CBC-267" descr="/private/var/folders/x3/smb9t9n943d92q3rmbty06hh0000gn/T/com.kingsoft.wpsoffice.mac/wpsoffice.Bxqrul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825" y="5701030"/>
            <a:ext cx="2826385" cy="407670"/>
          </a:xfrm>
          <a:prstGeom prst="rect">
            <a:avLst/>
          </a:prstGeom>
        </p:spPr>
      </p:pic>
      <p:pic>
        <p:nvPicPr>
          <p:cNvPr id="21" name="334E55B0-647D-440b-865C-3EC943EB4CBC-268" descr="/private/var/folders/x3/smb9t9n943d92q3rmbty06hh0000gn/T/com.kingsoft.wpsoffice.mac/wpsoffice.rkpUkS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0475" y="6184900"/>
            <a:ext cx="1567815" cy="407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130" y="250190"/>
            <a:ext cx="8851265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Model Formulation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4930" y="1407795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64235" y="293624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Recursive definition: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485900" y="5976620"/>
            <a:ext cx="505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: pre-activation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00985" y="1407795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62755" y="1407795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pic>
        <p:nvPicPr>
          <p:cNvPr id="19" name="334E55B0-647D-440b-865C-3EC943EB4CBC-6" descr="/private/var/folders/x3/smb9t9n943d92q3rmbty06hh0000gn/T/com.kingsoft.wpsoffice.mac/wpsoffice.UDxExM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2486660"/>
            <a:ext cx="1006475" cy="247015"/>
          </a:xfrm>
          <a:prstGeom prst="rect">
            <a:avLst/>
          </a:prstGeom>
        </p:spPr>
      </p:pic>
      <p:pic>
        <p:nvPicPr>
          <p:cNvPr id="4" name="334E55B0-647D-440b-865C-3EC943EB4CBC-8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690" y="2451735"/>
            <a:ext cx="1222375" cy="281940"/>
          </a:xfrm>
          <a:prstGeom prst="rect">
            <a:avLst/>
          </a:prstGeom>
        </p:spPr>
      </p:pic>
      <p:pic>
        <p:nvPicPr>
          <p:cNvPr id="6" name="334E55B0-647D-440b-865C-3EC943EB4CBC-9" descr="/private/var/folders/x3/smb9t9n943d92q3rmbty06hh0000gn/T/com.kingsoft.wpsoffice.mac/wpsoffice.BCwLRQ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730" y="2458085"/>
            <a:ext cx="1222375" cy="27559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9" idx="3"/>
            <a:endCxn id="17" idx="1"/>
          </p:cNvCxnSpPr>
          <p:nvPr/>
        </p:nvCxnSpPr>
        <p:spPr>
          <a:xfrm>
            <a:off x="1534795" y="1895475"/>
            <a:ext cx="12661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334E55B0-647D-440b-865C-3EC943EB4CBC-10" descr="/private/var/folders/x3/smb9t9n943d92q3rmbty06hh0000gn/T/com.kingsoft.wpsoffice.mac/wpsoffice.QRcfoe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050" y="1540828"/>
            <a:ext cx="334645" cy="22034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2996565" y="1883410"/>
            <a:ext cx="12661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334E55B0-647D-440b-865C-3EC943EB4CBC-11" descr="/private/var/folders/x3/smb9t9n943d92q3rmbty06hh0000gn/T/com.kingsoft.wpsoffice.mac/wpsoffice.OvtTxj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785" y="1540828"/>
            <a:ext cx="128905" cy="2203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731510" y="1408430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65320" y="1884045"/>
            <a:ext cx="12661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191375" y="1407795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25185" y="1883410"/>
            <a:ext cx="12661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334E55B0-647D-440b-865C-3EC943EB4CBC-12" descr="/private/var/folders/x3/smb9t9n943d92q3rmbty06hh0000gn/T/com.kingsoft.wpsoffice.mac/wpsoffice.OvtTxj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405" y="1540828"/>
            <a:ext cx="128905" cy="2203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7381240" y="1879600"/>
            <a:ext cx="508000" cy="44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794750" y="1884045"/>
            <a:ext cx="508000" cy="44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302750" y="1410970"/>
            <a:ext cx="189865" cy="9505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9492615" y="1888490"/>
            <a:ext cx="508000" cy="44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334E55B0-647D-440b-865C-3EC943EB4CBC-13" descr="/private/var/folders/x3/smb9t9n943d92q3rmbty06hh0000gn/T/com.kingsoft.wpsoffice.mac/wpsoffice.iPXxnL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065" y="1543050"/>
            <a:ext cx="334645" cy="215900"/>
          </a:xfrm>
          <a:prstGeom prst="rect">
            <a:avLst/>
          </a:prstGeom>
        </p:spPr>
      </p:pic>
      <p:pic>
        <p:nvPicPr>
          <p:cNvPr id="35" name="334E55B0-647D-440b-865C-3EC943EB4CBC-14" descr="/private/var/folders/x3/smb9t9n943d92q3rmbty06hh0000gn/T/com.kingsoft.wpsoffice.mac/wpsoffice.VZVabQ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1745" y="1559878"/>
            <a:ext cx="334645" cy="201295"/>
          </a:xfrm>
          <a:prstGeom prst="rect">
            <a:avLst/>
          </a:prstGeom>
        </p:spPr>
      </p:pic>
      <p:pic>
        <p:nvPicPr>
          <p:cNvPr id="36" name="334E55B0-647D-440b-865C-3EC943EB4CBC-15" descr="/private/var/folders/x3/smb9t9n943d92q3rmbty06hh0000gn/T/com.kingsoft.wpsoffice.mac/wpsoffice.mRtUei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5230" y="1543685"/>
            <a:ext cx="333375" cy="21590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8108950" y="1541145"/>
            <a:ext cx="59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</a:t>
            </a:r>
          </a:p>
        </p:txBody>
      </p:sp>
      <p:pic>
        <p:nvPicPr>
          <p:cNvPr id="38" name="334E55B0-647D-440b-865C-3EC943EB4CBC-16" descr="/private/var/folders/x3/smb9t9n943d92q3rmbty06hh0000gn/T/com.kingsoft.wpsoffice.mac/wpsoffice.uFmKQj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0" y="2462530"/>
            <a:ext cx="1219835" cy="281940"/>
          </a:xfrm>
          <a:prstGeom prst="rect">
            <a:avLst/>
          </a:prstGeom>
        </p:spPr>
      </p:pic>
      <p:pic>
        <p:nvPicPr>
          <p:cNvPr id="39" name="334E55B0-647D-440b-865C-3EC943EB4CBC-17" descr="/private/var/folders/x3/smb9t9n943d92q3rmbty06hh0000gn/T/com.kingsoft.wpsoffice.mac/wpsoffice.SVkGHUwpsoffic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2720" y="2478723"/>
            <a:ext cx="1133475" cy="255905"/>
          </a:xfrm>
          <a:prstGeom prst="rect">
            <a:avLst/>
          </a:prstGeom>
        </p:spPr>
      </p:pic>
      <p:pic>
        <p:nvPicPr>
          <p:cNvPr id="40" name="334E55B0-647D-440b-865C-3EC943EB4CBC-18" descr="/private/var/folders/x3/smb9t9n943d92q3rmbty06hh0000gn/T/com.kingsoft.wpsoffice.mac/wpsoffice.qEBekPwpsoffic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348" y="2494916"/>
            <a:ext cx="1137920" cy="242570"/>
          </a:xfrm>
          <a:prstGeom prst="rect">
            <a:avLst/>
          </a:prstGeom>
        </p:spPr>
      </p:pic>
      <p:pic>
        <p:nvPicPr>
          <p:cNvPr id="41" name="334E55B0-647D-440b-865C-3EC943EB4CBC-19" descr="/private/var/folders/x3/smb9t9n943d92q3rmbty06hh0000gn/T/com.kingsoft.wpsoffice.mac/wpsoffice.LufyIGwpsoffic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8573" y="1758951"/>
            <a:ext cx="975360" cy="242570"/>
          </a:xfrm>
          <a:prstGeom prst="rect">
            <a:avLst/>
          </a:prstGeom>
        </p:spPr>
      </p:pic>
      <p:pic>
        <p:nvPicPr>
          <p:cNvPr id="42" name="334E55B0-647D-440b-865C-3EC943EB4CBC-84" descr="/private/var/folders/x3/smb9t9n943d92q3rmbty06hh0000gn/T/com.kingsoft.wpsoffice.mac/wpsoffice.acBrgwwpsoffic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6500" y="3591560"/>
            <a:ext cx="1222375" cy="273050"/>
          </a:xfrm>
          <a:prstGeom prst="rect">
            <a:avLst/>
          </a:prstGeom>
        </p:spPr>
      </p:pic>
      <p:pic>
        <p:nvPicPr>
          <p:cNvPr id="43" name="334E55B0-647D-440b-865C-3EC943EB4CBC-20" descr="/private/var/folders/x3/smb9t9n943d92q3rmbty06hh0000gn/T/com.kingsoft.wpsoffice.mac/wpsoffice.svUGXdwpsoffic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5070" y="3963670"/>
            <a:ext cx="1757680" cy="417195"/>
          </a:xfrm>
          <a:prstGeom prst="rect">
            <a:avLst/>
          </a:prstGeom>
        </p:spPr>
      </p:pic>
      <p:pic>
        <p:nvPicPr>
          <p:cNvPr id="44" name="334E55B0-647D-440b-865C-3EC943EB4CBC-21" descr="/private/var/folders/x3/smb9t9n943d92q3rmbty06hh0000gn/T/com.kingsoft.wpsoffice.mac/wpsoffice.kMAaWUwpsoffic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86805" y="3936683"/>
            <a:ext cx="1922145" cy="426085"/>
          </a:xfrm>
          <a:prstGeom prst="rect">
            <a:avLst/>
          </a:prstGeom>
        </p:spPr>
      </p:pic>
      <p:pic>
        <p:nvPicPr>
          <p:cNvPr id="45" name="334E55B0-647D-440b-865C-3EC943EB4CBC-22" descr="/private/var/folders/x3/smb9t9n943d92q3rmbty06hh0000gn/T/com.kingsoft.wpsoffice.mac/wpsoffice.ACZABzwpsoffic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23005" y="4446270"/>
            <a:ext cx="1922145" cy="427990"/>
          </a:xfrm>
          <a:prstGeom prst="rect">
            <a:avLst/>
          </a:prstGeom>
        </p:spPr>
      </p:pic>
      <p:pic>
        <p:nvPicPr>
          <p:cNvPr id="46" name="334E55B0-647D-440b-865C-3EC943EB4CBC-23" descr="/private/var/folders/x3/smb9t9n943d92q3rmbty06hh0000gn/T/com.kingsoft.wpsoffice.mac/wpsoffice.lnrGvNwpsoffic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88075" y="4445953"/>
            <a:ext cx="1919605" cy="426085"/>
          </a:xfrm>
          <a:prstGeom prst="rect">
            <a:avLst/>
          </a:prstGeom>
        </p:spPr>
      </p:pic>
      <p:pic>
        <p:nvPicPr>
          <p:cNvPr id="47" name="334E55B0-647D-440b-865C-3EC943EB4CBC-24" descr="/private/var/folders/x3/smb9t9n943d92q3rmbty06hh0000gn/T/com.kingsoft.wpsoffice.mac/wpsoffice.diQaSLwpsoffic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3005" y="5356225"/>
            <a:ext cx="2625090" cy="453390"/>
          </a:xfrm>
          <a:prstGeom prst="rect">
            <a:avLst/>
          </a:prstGeom>
        </p:spPr>
      </p:pic>
      <p:pic>
        <p:nvPicPr>
          <p:cNvPr id="48" name="334E55B0-647D-440b-865C-3EC943EB4CBC-25" descr="/private/var/folders/x3/smb9t9n943d92q3rmbty06hh0000gn/T/com.kingsoft.wpsoffice.mac/wpsoffice.ZzHRIPwpsoffic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08470" y="5367655"/>
            <a:ext cx="2995295" cy="457835"/>
          </a:xfrm>
          <a:prstGeom prst="rect">
            <a:avLst/>
          </a:prstGeom>
        </p:spPr>
      </p:pic>
      <p:sp>
        <p:nvSpPr>
          <p:cNvPr id="49" name="Text Box 48"/>
          <p:cNvSpPr txBox="1"/>
          <p:nvPr/>
        </p:nvSpPr>
        <p:spPr>
          <a:xfrm>
            <a:off x="5645150" y="4834255"/>
            <a:ext cx="598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4831080" y="5976620"/>
            <a:ext cx="5056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 : (post-)activation</a:t>
            </a:r>
          </a:p>
        </p:txBody>
      </p:sp>
      <p:pic>
        <p:nvPicPr>
          <p:cNvPr id="51" name="334E55B0-647D-440b-865C-3EC943EB4CBC-26" descr="/private/var/folders/x3/smb9t9n943d92q3rmbty06hh0000gn/T/com.kingsoft.wpsoffice.mac/wpsoffice.GexHqnwpsoffic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0130" y="6057265"/>
            <a:ext cx="304800" cy="360680"/>
          </a:xfrm>
          <a:prstGeom prst="rect">
            <a:avLst/>
          </a:prstGeom>
        </p:spPr>
      </p:pic>
      <p:pic>
        <p:nvPicPr>
          <p:cNvPr id="52" name="334E55B0-647D-440b-865C-3EC943EB4CBC-27" descr="/private/var/folders/x3/smb9t9n943d92q3rmbty06hh0000gn/T/com.kingsoft.wpsoffice.mac/wpsoffice.iczbiAwpsoffice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63745" y="6132830"/>
            <a:ext cx="267335" cy="25781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Graph Neural Networks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65" y="980440"/>
            <a:ext cx="4698365" cy="261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425" y="1163955"/>
            <a:ext cx="3472180" cy="2249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912110" y="3520440"/>
            <a:ext cx="87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GCN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566785" y="3520440"/>
            <a:ext cx="871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GAT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566785" y="5592445"/>
            <a:ext cx="1988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GraphSAGE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965" y="4182745"/>
            <a:ext cx="4623435" cy="238823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Implementation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65505" y="2736850"/>
            <a:ext cx="1056068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/>
              <a:t>GCNConv(in_channels: int, out_channels: int, improved: bool = False, cached: bool = False, add_self_loops: bool = True, normalize: bool = True, bias: bool = True, **kwargs)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865505" y="1692910"/>
            <a:ext cx="105606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/>
              <a:t>import torch_geometric.nn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4558030"/>
            <a:ext cx="105606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Note: One needs to install </a:t>
            </a:r>
            <a:r>
              <a:rPr lang="en-US" sz="2800" i="1">
                <a:solidFill>
                  <a:srgbClr val="7030A0"/>
                </a:solidFill>
              </a:rPr>
              <a:t>torch_geometric</a:t>
            </a:r>
            <a:r>
              <a:rPr lang="en-US" sz="2800">
                <a:solidFill>
                  <a:srgbClr val="7030A0"/>
                </a:solidFill>
              </a:rPr>
              <a:t> package beforehand on Colab platform (see shared code)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Case 4: Node Classification on Graph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1228090"/>
            <a:ext cx="10831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Many real-world data consists of a graph structure, like citation network, social network, protein network </a:t>
            </a:r>
            <a:endParaRPr lang="zh-CN" altLang="en-US" sz="2800"/>
          </a:p>
        </p:txBody>
      </p:sp>
      <p:sp>
        <p:nvSpPr>
          <p:cNvPr id="3" name="Text Box 2"/>
          <p:cNvSpPr txBox="1"/>
          <p:nvPr/>
        </p:nvSpPr>
        <p:spPr>
          <a:xfrm>
            <a:off x="865505" y="2181225"/>
            <a:ext cx="10831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One common problem for graph-structured data is to predict the labels of partial nodes </a:t>
            </a:r>
            <a:endParaRPr lang="zh-CN" altLang="en-US" sz="2800"/>
          </a:p>
        </p:txBody>
      </p:sp>
      <p:sp>
        <p:nvSpPr>
          <p:cNvPr id="4" name="Text Box 3"/>
          <p:cNvSpPr txBox="1"/>
          <p:nvPr/>
        </p:nvSpPr>
        <p:spPr>
          <a:xfrm>
            <a:off x="865505" y="5492115"/>
            <a:ext cx="10831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Dataset: 2708 nodes, 10556 edges, 7 classes, 1414 features </a:t>
            </a:r>
            <a:endParaRPr lang="zh-CN" altLang="en-US" sz="2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35" y="2978785"/>
            <a:ext cx="338455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055" y="3279140"/>
            <a:ext cx="2305050" cy="1891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75" y="3145790"/>
            <a:ext cx="2358390" cy="215709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Transformer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1145540"/>
            <a:ext cx="10662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RNN has to leverage information at t-1 to compute states at t, which makes it unable for parallelization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65505" y="1975485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RNN may miss long-distant information when dealing with long sequences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2435860"/>
            <a:ext cx="10662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Neural networks cannot capture explicit weighted dependencies among different entries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20" y="3385820"/>
            <a:ext cx="4008755" cy="3186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020" y="3385820"/>
            <a:ext cx="3416300" cy="3200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45" y="3456940"/>
            <a:ext cx="2931160" cy="2931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Attention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1145540"/>
            <a:ext cx="10662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Transformer has an encoder-decoder architecture, but the core design is attention mechanism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865505" y="1975485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Attention input: query                   </a:t>
            </a:r>
            <a:r>
              <a:rPr lang="zh-CN" altLang="en-US" sz="2400" dirty="0"/>
              <a:t>     </a:t>
            </a:r>
            <a:r>
              <a:rPr lang="en-US" sz="2400" dirty="0"/>
              <a:t>, key                   </a:t>
            </a:r>
            <a:r>
              <a:rPr lang="zh-CN" altLang="en-US" sz="2400"/>
              <a:t>     </a:t>
            </a:r>
            <a:r>
              <a:rPr lang="en-US" sz="2400"/>
              <a:t>, </a:t>
            </a:r>
            <a:r>
              <a:rPr lang="en-US" sz="2400" dirty="0"/>
              <a:t>value</a:t>
            </a:r>
          </a:p>
        </p:txBody>
      </p:sp>
      <p:pic>
        <p:nvPicPr>
          <p:cNvPr id="4" name="334E55B0-647D-440b-865C-3EC943EB4CBC-269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610" y="2082483"/>
            <a:ext cx="1467485" cy="291465"/>
          </a:xfrm>
          <a:prstGeom prst="rect">
            <a:avLst/>
          </a:prstGeom>
        </p:spPr>
      </p:pic>
      <p:pic>
        <p:nvPicPr>
          <p:cNvPr id="5" name="334E55B0-647D-440b-865C-3EC943EB4CBC-270" descr="/private/var/folders/x3/smb9t9n943d92q3rmbty06hh0000gn/T/com.kingsoft.wpsoffice.mac/wpsoffice.juodUM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750" y="2090738"/>
            <a:ext cx="1467485" cy="283210"/>
          </a:xfrm>
          <a:prstGeom prst="rect">
            <a:avLst/>
          </a:prstGeom>
        </p:spPr>
      </p:pic>
      <p:pic>
        <p:nvPicPr>
          <p:cNvPr id="10" name="334E55B0-647D-440b-865C-3EC943EB4CBC-271" descr="/private/var/folders/x3/smb9t9n943d92q3rmbty06hh0000gn/T/com.kingsoft.wpsoffice.mac/wpsoffice.yovGJc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193" y="2082483"/>
            <a:ext cx="1432560" cy="2832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0" y="3018790"/>
            <a:ext cx="4008755" cy="318643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0053955" y="2558415"/>
            <a:ext cx="95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query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7808595" y="2558415"/>
            <a:ext cx="95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</a:t>
            </a:r>
          </a:p>
        </p:txBody>
      </p:sp>
      <p:pic>
        <p:nvPicPr>
          <p:cNvPr id="16" name="334E55B0-647D-440b-865C-3EC943EB4CBC-272" descr="/private/var/folders/x3/smb9t9n943d92q3rmbty06hh0000gn/T/com.kingsoft.wpsoffice.mac/wpsoffice.TMVmdC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808" y="2803525"/>
            <a:ext cx="6130290" cy="540385"/>
          </a:xfrm>
          <a:prstGeom prst="rect">
            <a:avLst/>
          </a:prstGeom>
        </p:spPr>
      </p:pic>
      <p:pic>
        <p:nvPicPr>
          <p:cNvPr id="17" name="334E55B0-647D-440b-865C-3EC943EB4CBC-273" descr="/private/var/folders/x3/smb9t9n943d92q3rmbty06hh0000gn/T/com.kingsoft.wpsoffice.mac/wpsoffice.RJOWKL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5321300"/>
            <a:ext cx="4402455" cy="251460"/>
          </a:xfrm>
          <a:prstGeom prst="rect">
            <a:avLst/>
          </a:prstGeom>
        </p:spPr>
      </p:pic>
      <p:pic>
        <p:nvPicPr>
          <p:cNvPr id="18" name="334E55B0-647D-440b-865C-3EC943EB4CBC-274" descr="/private/var/folders/x3/smb9t9n943d92q3rmbty06hh0000gn/T/com.kingsoft.wpsoffice.mac/wpsoffice.ahJhTf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750" y="4845685"/>
            <a:ext cx="4871720" cy="23939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865505" y="3862705"/>
            <a:ext cx="6395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One can consider multi-head attention for better expressiven power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865505" y="3423920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where</a:t>
            </a:r>
          </a:p>
        </p:txBody>
      </p:sp>
      <p:pic>
        <p:nvPicPr>
          <p:cNvPr id="21" name="334E55B0-647D-440b-865C-3EC943EB4CBC-275" descr="/private/var/folders/x3/smb9t9n943d92q3rmbty06hh0000gn/T/com.kingsoft.wpsoffice.mac/wpsoffice.zfsOcr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4045" y="3543935"/>
            <a:ext cx="2338070" cy="266065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865505" y="5648325"/>
            <a:ext cx="10662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where</a:t>
            </a:r>
          </a:p>
        </p:txBody>
      </p:sp>
      <p:pic>
        <p:nvPicPr>
          <p:cNvPr id="23" name="334E55B0-647D-440b-865C-3EC943EB4CBC-276" descr="/private/var/folders/x3/smb9t9n943d92q3rmbty06hh0000gn/T/com.kingsoft.wpsoffice.mac/wpsoffice.ImRFEy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4045" y="5761355"/>
            <a:ext cx="1257935" cy="2336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Positional Embedding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1145540"/>
            <a:ext cx="10662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Positional embedding: to capture information about absolute and relative position for one entry in a sequence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40" y="2128520"/>
            <a:ext cx="3543300" cy="132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40" y="3449320"/>
            <a:ext cx="61595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Transformer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95" y="1145540"/>
            <a:ext cx="3991610" cy="55467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086985" y="2327910"/>
            <a:ext cx="64414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When computing i-th output of decoder, we use output of encoder as K and V, and (i-1)-th output of decoder as Q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086985" y="4080510"/>
            <a:ext cx="6441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- Mask: we need to mask the values after i-th entry when computing i-th output of decoder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767455" y="2806065"/>
            <a:ext cx="1219835" cy="80581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767455" y="4453255"/>
            <a:ext cx="1231900" cy="7937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633095" y="2696845"/>
            <a:ext cx="1441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encoder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839845" y="1745615"/>
            <a:ext cx="1441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decoder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1675"/>
            <a:ext cx="9144000" cy="1906905"/>
          </a:xfrm>
        </p:spPr>
        <p:txBody>
          <a:bodyPr/>
          <a:lstStyle/>
          <a:p>
            <a:r>
              <a:rPr lang="en-US">
                <a:sym typeface="+mn-ea"/>
              </a:rPr>
              <a:t>Applications and Beyond</a:t>
            </a:r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05" y="250190"/>
            <a:ext cx="10560050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Future Challenges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65505" y="1443355"/>
            <a:ext cx="5899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Limited data, constraints, more complex environment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65505" y="2447290"/>
            <a:ext cx="6207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Cognitive intelligence, conceptual reasoning, causal thinking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65505" y="4459605"/>
            <a:ext cx="598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More applications, broader areas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65505" y="3458210"/>
            <a:ext cx="6361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Further understanding of deep learning models and algorithms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110" y="1443355"/>
            <a:ext cx="399288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130" y="250190"/>
            <a:ext cx="8851265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Activation Function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03910" y="133858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Sigmoid</a:t>
            </a:r>
          </a:p>
        </p:txBody>
      </p:sp>
      <p:pic>
        <p:nvPicPr>
          <p:cNvPr id="3" name="334E55B0-647D-440b-865C-3EC943EB4CBC-85" descr="/private/var/folders/x3/smb9t9n943d92q3rmbty06hh0000gn/T/com.kingsoft.wpsoffice.mac/wpsoffice.ciqies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1265555"/>
            <a:ext cx="2562225" cy="668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3910" y="210756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Relu &amp; Leaky Relu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803910" y="285559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Tanh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803910" y="355282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- Softplus</a:t>
            </a:r>
          </a:p>
        </p:txBody>
      </p:sp>
      <p:pic>
        <p:nvPicPr>
          <p:cNvPr id="14" name="334E55B0-647D-440b-865C-3EC943EB4CBC-86" descr="/private/var/folders/x3/smb9t9n943d92q3rmbty06hh0000gn/T/com.kingsoft.wpsoffice.mac/wpsoffice.LKcLkn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80" y="2014220"/>
            <a:ext cx="2179955" cy="709295"/>
          </a:xfrm>
          <a:prstGeom prst="rect">
            <a:avLst/>
          </a:prstGeom>
        </p:spPr>
      </p:pic>
      <p:pic>
        <p:nvPicPr>
          <p:cNvPr id="16" name="334E55B0-647D-440b-865C-3EC943EB4CBC-87" descr="/private/var/folders/x3/smb9t9n943d92q3rmbty06hh0000gn/T/com.kingsoft.wpsoffice.mac/wpsoffice.EbkZwF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435" y="2014220"/>
            <a:ext cx="2521585" cy="663575"/>
          </a:xfrm>
          <a:prstGeom prst="rect">
            <a:avLst/>
          </a:prstGeom>
        </p:spPr>
      </p:pic>
      <p:pic>
        <p:nvPicPr>
          <p:cNvPr id="20" name="334E55B0-647D-440b-865C-3EC943EB4CBC-88" descr="/private/var/folders/x3/smb9t9n943d92q3rmbty06hh0000gn/T/com.kingsoft.wpsoffice.mac/wpsoffice.TTvBUv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040" y="2785110"/>
            <a:ext cx="2594610" cy="662940"/>
          </a:xfrm>
          <a:prstGeom prst="rect">
            <a:avLst/>
          </a:prstGeom>
        </p:spPr>
      </p:pic>
      <p:pic>
        <p:nvPicPr>
          <p:cNvPr id="26" name="334E55B0-647D-440b-865C-3EC943EB4CBC-89" descr="/private/var/folders/x3/smb9t9n943d92q3rmbty06hh0000gn/T/com.kingsoft.wpsoffice.mac/wpsoffice.YlWSvC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050" y="3661410"/>
            <a:ext cx="2845435" cy="304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435" y="2943860"/>
            <a:ext cx="4456430" cy="35312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130" y="250190"/>
            <a:ext cx="8851265" cy="89535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Supervised Learning: Classification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64870" y="135191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Given training dataset </a:t>
            </a:r>
          </a:p>
        </p:txBody>
      </p:sp>
      <p:pic>
        <p:nvPicPr>
          <p:cNvPr id="3" name="334E55B0-647D-440b-865C-3EC943EB4CBC-28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97" y="1464310"/>
            <a:ext cx="5609590" cy="349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64870" y="1873885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                             </a:t>
            </a:r>
            <a:r>
              <a:rPr lang="zh-CN" altLang="en-US" sz="2800" dirty="0"/>
              <a:t>       </a:t>
            </a:r>
            <a:r>
              <a:rPr lang="en-US" sz="2800" dirty="0"/>
              <a:t>is a categorical variable with K classes </a:t>
            </a:r>
          </a:p>
        </p:txBody>
      </p:sp>
      <p:pic>
        <p:nvPicPr>
          <p:cNvPr id="8" name="334E55B0-647D-440b-865C-3EC943EB4CBC-29" descr="/private/var/folders/x3/smb9t9n943d92q3rmbty06hh0000gn/T/com.kingsoft.wpsoffice.mac/wpsoffice.SEKVvD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5" y="1960245"/>
            <a:ext cx="2692400" cy="34925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864870" y="239557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Goal: make model prediction                   </a:t>
            </a:r>
            <a:r>
              <a:rPr lang="zh-CN" altLang="en-US" sz="2800" dirty="0"/>
              <a:t>   </a:t>
            </a:r>
            <a:r>
              <a:rPr lang="en-US" sz="2800" dirty="0"/>
              <a:t>close to the label </a:t>
            </a:r>
          </a:p>
        </p:txBody>
      </p:sp>
      <p:pic>
        <p:nvPicPr>
          <p:cNvPr id="13" name="334E55B0-647D-440b-865C-3EC943EB4CBC-30" descr="/private/var/folders/x3/smb9t9n943d92q3rmbty06hh0000gn/T/com.kingsoft.wpsoffice.mac/wpsoffice.dqvOJi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755" y="2470150"/>
            <a:ext cx="1644015" cy="352425"/>
          </a:xfrm>
          <a:prstGeom prst="rect">
            <a:avLst/>
          </a:prstGeom>
        </p:spPr>
      </p:pic>
      <p:pic>
        <p:nvPicPr>
          <p:cNvPr id="14" name="334E55B0-647D-440b-865C-3EC943EB4CBC-31" descr="/private/var/folders/x3/smb9t9n943d92q3rmbty06hh0000gn/T/com.kingsoft.wpsoffice.mac/wpsoffice.rvWhur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044" y="2537460"/>
            <a:ext cx="314960" cy="28511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864870" y="2979420"/>
            <a:ext cx="10280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How to measure the difference between      </a:t>
            </a:r>
            <a:r>
              <a:rPr lang="zh-CN" altLang="en-US" sz="2800" b="1" i="1" dirty="0"/>
              <a:t> </a:t>
            </a:r>
            <a:r>
              <a:rPr lang="en-US" sz="2800" b="1" i="1" dirty="0"/>
              <a:t>and      ? </a:t>
            </a:r>
          </a:p>
        </p:txBody>
      </p:sp>
      <p:pic>
        <p:nvPicPr>
          <p:cNvPr id="20" name="334E55B0-647D-440b-865C-3EC943EB4CBC-32" descr="/private/var/folders/x3/smb9t9n943d92q3rmbty06hh0000gn/T/com.kingsoft.wpsoffice.mac/wpsoffice.rvWhurwpsoff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732" y="3098165"/>
            <a:ext cx="314960" cy="285115"/>
          </a:xfrm>
          <a:prstGeom prst="rect">
            <a:avLst/>
          </a:prstGeom>
        </p:spPr>
      </p:pic>
      <p:pic>
        <p:nvPicPr>
          <p:cNvPr id="21" name="334E55B0-647D-440b-865C-3EC943EB4CBC-33" descr="/private/var/folders/x3/smb9t9n943d92q3rmbty06hh0000gn/T/com.kingsoft.wpsoffice.mac/wpsoffice.oAGphE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302" y="3011805"/>
            <a:ext cx="308610" cy="38608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864870" y="3540760"/>
            <a:ext cx="102800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Assume data distribution      </a:t>
            </a:r>
            <a:r>
              <a:rPr lang="zh-CN" altLang="en-US" sz="2800" dirty="0"/>
              <a:t> </a:t>
            </a:r>
            <a:r>
              <a:rPr lang="en-US" sz="2800" dirty="0"/>
              <a:t>with support</a:t>
            </a:r>
          </a:p>
          <a:p>
            <a:r>
              <a:rPr lang="en-US" sz="2800" dirty="0"/>
              <a:t>and density   </a:t>
            </a:r>
          </a:p>
        </p:txBody>
      </p:sp>
      <p:pic>
        <p:nvPicPr>
          <p:cNvPr id="53" name="334E55B0-647D-440b-865C-3EC943EB4CBC-34" descr="/private/var/folders/x3/smb9t9n943d92q3rmbty06hh0000gn/T/com.kingsoft.wpsoffice.mac/wpsoffice.MTgnfu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666" y="3640138"/>
            <a:ext cx="384175" cy="324485"/>
          </a:xfrm>
          <a:prstGeom prst="rect">
            <a:avLst/>
          </a:prstGeom>
        </p:spPr>
      </p:pic>
      <p:pic>
        <p:nvPicPr>
          <p:cNvPr id="54" name="334E55B0-647D-440b-865C-3EC943EB4CBC-35" descr="/private/var/folders/x3/smb9t9n943d92q3rmbty06hh0000gn/T/com.kingsoft.wpsoffice.mac/wpsoffice.JbexoF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4172" y="3593465"/>
            <a:ext cx="3405505" cy="371475"/>
          </a:xfrm>
          <a:prstGeom prst="rect">
            <a:avLst/>
          </a:prstGeom>
        </p:spPr>
      </p:pic>
      <p:pic>
        <p:nvPicPr>
          <p:cNvPr id="55" name="334E55B0-647D-440b-865C-3EC943EB4CBC-36" descr="/private/var/folders/x3/smb9t9n943d92q3rmbty06hh0000gn/T/com.kingsoft.wpsoffice.mac/wpsoffice.MhoXYwwpsoffi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8835" y="4387850"/>
            <a:ext cx="4846955" cy="802640"/>
          </a:xfrm>
          <a:prstGeom prst="rect">
            <a:avLst/>
          </a:prstGeom>
        </p:spPr>
      </p:pic>
      <p:pic>
        <p:nvPicPr>
          <p:cNvPr id="56" name="334E55B0-647D-440b-865C-3EC943EB4CBC-37" descr="/private/var/folders/x3/smb9t9n943d92q3rmbty06hh0000gn/T/com.kingsoft.wpsoffice.mac/wpsoffice.vpCIzowpsoffi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8835" y="5306060"/>
            <a:ext cx="6097270" cy="79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1psOWNkR2hsZEdFb2VDa2dQU0JYWGt4Y2NHaHBLRmRlZTB3dE1YMWNjR2hwS0Z4alpHOTBjeUJjY0docEtGZDRLU2twSUZ4ZCIsCiAgICJMYXRleEltZ0Jhc2U2NCIgOiAiaVZCT1J3MEtHZ29BQUFBTlNVaEVVZ0FBQk5vQUFBQmdCQU1BQUFBNXV3SjVBQUFBTUZCTVZFWC8vLzhBQUFBQUFBQUFBQUFBQUFBQUFBQUFBQUFBQUFBQUFBQUFBQUFBQUFBQUFBQUFBQUFBQUFBQUFBQUFBQUF2M2FCN0FBQUFEM1JTVGxNQUVHYTczWGJ2aWFzeVZNMUVtU0k3d3F4UUFBQUFDWEJJV1hNQUFBN0VBQUFPeEFHVkt3NGJBQUFnQUVsRVFWUjRBZTA5Ylloc3lWVzM1M3ZtemRldW15VWFzejFoUVFPTDZUR3NFY0dsSitZbEdHTFM0OC85WVhxU2JKNzRRWG9nSW9MR25taU1FTUVlaVNSaTBHNDBSRUd3SjVJRWNaVnVFQ0xFeFJrL2dncHV1alhMeG9BeWsreGtmTm0zNzVXbnZzK3BlMi9kcWp2ZDgxNWc3by9wT2xYbm5EcFY5OVE1cDA1Vjl5VEo5WE05QTljekVEa0ROWGJ4ek0yYnQxcnMyNUdFcGRCbkdMdDE4K2JiYmpGMldJcittdWc3ZXdacVREM3Z1b3B4Z0xiSjUzd2MydDFyWGduRnZNWjc4R2VnOGpWNC8wOXZYcFdnajdVWis5YnZoUGUyMnZoV09QSTE1Z00vQTZ1TXZYeUZRaDR6MWd2dmJxWE9yclV0ZkxvZWZNeDV4czZ1VU1vbVk2RzlWZjduQjFwZ0NVUFJyL0crQTJaZ2xySHRLeFN6emw0SzdhM0QySG5uV3R0Q3ArczdBbStEc2QwckZEVENXSDMwbWQ4NDdGNXIyeFcrbk9sMzFiM1NkTVF5aTh1MVhHdmI5RFhnS251SUNLUW1JRlpzbEhpdGJST1k5QWVJUlVRZ05RR3BZNlBFYTIyYndLUS9RQ3pZbFVaR3NWSGl0Ylk5UUtweWVWRmlBNmxMOWhnYkpWNXJXNmtKWC9rSkQ5bjZlejJOMDIyS0RhU2tOTjdSK0FTT2pSSmp0YTIwWUQ2aGNkdW5oeGk2VFBuRkxVcGRCRk5zUHpUNmdLKzljWlVwTHlKSWJDQWxpZjJqSVIxUUlEWktqTlcyMG9KUk1YT2h0WXR4Ymx0a3c1eVRlQ3lDSTlnditXODlQSEpuTTRMWkpGRmpBeW5SZDhGb1BQS3h5Q2d4VXR2S0MrYVJHVGQxSm5kWHB0TDRMT2FjRk1FRTJRL1UvVmNaMWx0djl0TlByVFUya0JLQ0ZJd21YOWpvS0RGUzIwb0xsaTh5YVpsbFF3SmZDbmp4bkpxWUl0aDA5dkNUNXo5RVNVMlRLTnhnVzdUQ2hicE96Mjc3MU9EaVFHcmxaOTNPQzBmakVoZzRPa3IwYWRza0JUTVM0c0puZWhqaTVjRTMzWnBMd011TW1wZ2lXSGNGay9nMjluOGF5dmpzK0JvNS9nbzd5aUNMclZwdlhEenpqbWVmNWZjVmR6anRGK0h5NHJQUGZ1N21MWDA0S1N0dXR1NGF6c1dCMUd6cWlvZ2V6UXVhZmV1YzgxdHRxZDViNnVSVlZuenViZXhFZHhjZEpmcTBMVjh3M2QwbFArczloOEVTMnhjMUplYlo0U1RBL2gxYVd3UXI3RHFZcm9kYkI1UVdRWXZGQjkvdDJ3aS9iTkhjVmxUM09rWk1QMElka2tSWDJHR3l3a0JxNHh1T09HWTBOYzFkM3V0WXMrQ09JREVWWmlWRlI0aytiY3NYekJHNExNZzJIY3EyQ3V4THpMUERTWUNMN0lCVUY4RVNlWmFmL2YwWnl3L05qbE55azE0NE1EZUpzL0hLVC8xNlM3enlkL3pta0RQOTVMKzlTWURuVHozTlFhaVE4UHQrVllKSkFvRlV2dGdTcWJ1amtkV25HYzJyTlB1Ly9CWGV0UHdoMWZ0YnZud29VSmMvS0tTNStPR3hBT0ZQbDBVR1BqNXR5eGRNZDNlNXoyVzFSQTJYVmFZV1h2dzhHeDZrNEY0VkxZSUY4UWgwZEpHeFhPdFVhUlc3Ky9XNDAyb2lOQWE0UGJuNFNWdFRCL2puTFpqOExzQmZzWEJBSU5VOHNlaThSRVl6QW5idnR5WUFQQ1c3R0ZyODVRWmpkOGNXYm9iZmJwTkVQbTN6Q21iN0xGMmF0L0dHNVBFb2lyNGo1emxiaUZNblUxRUVjeTVnSDNySk1kT3hVWnJ4alpDZ3JPbXVwRFNma0pwMWVOODQwT29EUE1TRUxZYS9nZ0RxY1lSYk04cHU5RUpHY3dyc2U1Wm9CVUJpS3hjWStRcENuVmtmYnFrOEpaKzJlUVh6OEF4dFNzV0ZBeVI4NUR4bjl6blBka2hERWN5UmJ6QndsSFdXdjAyb3NURmhtZ2tzcUFnMHN6R2lFdDQzRHJTNkFCUHEwWVUxUlVteXdBcTdkWVVubzlrQTlvZ2ZMRHg2RTNpTnZRZjMzc3FmSkl4bXl6NXQ4d3BtV1pRdWJkeWpwRE1NVjhCSUkrYVpjakpReTlrOUZzRkEyR1ZnbGhyT29qWU13ZlV3MXlTalJsT2NtWkFyYlRFeUtXQjhMa3dmdkZDSEdOTSswRHkwVUZacG1aSTdvd0Z0eFMrZHIvZzl6R1dXK0Fwb0pwWVBZMmFYUGRybUZ5eWJYVlJ0ZDQraVYrM2VHaHJpNXBseU1sQ05URStTRk1GQTJPSGExR0hPQnNOd1RKYklJckQxVHFtQjdMVFRGQU0yNkgzRktyeC9URjVCc1FmVTEzRHI2aGhqcXZMOGJWcEpSek1IN0E4dFFnWEFNd3NtU1pWRXJMQ1hRNjMvSUJBL0RTVE9nMXk5Ujl2OGdtRWhTcGFiQjVTd2c2MDROeTk0M1ZaaERCamRtV2ZjaE1welRoeFRCQU9wQ0pRZXlUZGdYYkltVUYrMDJNY0JFRzJLZ1FiVWZtekFMQ0JYbDZ4Um5lN2dRT3IwS0tPaldhSXYzSktmSUN5SUlvaHhCQkQ3bDJSRVdDN2hLSEZkU3RJQkV1ZEJYM3p4YUp0Zk1DUmoyV0o5aTFBdTB6YzhpSnBud3NrQ0t5VEc1bW5YbDIwamxGd1lrcHJTZFgwSnYxTkNVaWV2bXpSaFlJNzZJTndVVTY3VFhZTGo2cEpUSEh0d2Y0QWloOUZ1UmtkdTlFSkh3emVoUFVUVm9uNThIYnRaSjBwY2swcjE4WnVwNThPV29VZmIvSUpaRnFWTFZQWmtscTZqdUhuT0U2TGh4Q2xGTU05OW5PVXg0L1hPbXNoRm5TL01zK2FTNGdhd0ZjZzJRQjZQdUxxa2ZvS1JhU0NWdVNxYzZNVVpEVmdya2loc1VQOHlTeVBXVTJ3SVU4bFpMSmd1ZTdUTkw1aG1VUDdUalF1cFVlZWhVL2c4NTByUkpMT1hKRVV3MzVKdTUzS0RCcEg3OVNHb3Rvb1R6Z2VRWktHMDZlYTRDdW93dEhpclpFZWFrRUJxM3JrQ0k2bWM2TVVaRFN3MXZLbmxjZHNydHJma21PeElhWlRZOU02YVl1TFJOcjlnU0lpU1JUY3VyT01BTlVuYU1mT2NLMExWY1doRmNMSkI1anZOdCtva1ZkSVlxcVpEZkZJdVdrRkRFL0twQ0dVRTc3OW40VG04SGhQWXdLQXdkWTdHRElySWlWNmMwVUIyR01keFBPZUp1VFIyYmRkUUlsRmlvMGZhc2dHUHR2a0Z5MllYVSt2RWhSV2VlVUJQTTJhZUVSMHRMcEhwNGk4RVQxOGFUc0E5OUNnTENqWHg0cWRORkRwR2I1NjJ4RUExY3FqQlV4SnN5OUxYZG13WlNpVGRWanNqYlFwd29oZG5OUHpFOE1DU3dWd3d0S3VZb1MrSVJJa3paQXRuV2RDU1I5djhnbEUyWlNBbkxwekhFUzd3aTVybjNQNVg4UzROc0lwZzN1MDRseHMwTlB6TmxuU0RKTXBzZlZ5cFR3NDFaaS9nL2U5YkRxMmhMVU1KdE1OV3RFNUltd1RjNk1VWkRUODgyTFprOVJieEx3dllxeVlKaVJJWHNBVzJISnhTdnJZVkNPYndLUUU2Y2VHYzgzYWk1am0vZTFkNWl1QVJUYlM0akpjZDdYWGJMVHpyckI3YkVsTTZacmpENDU4R2RiQmF0T2lFWmpVa2UvYTlWeWQ2Y1VjREczSmtrVmN2MnNTL3RKRWl3aGhJbEJoMkN6WmYyd29FaTVteWJGd25MdXlpY1hLQ3FIbk83b0hYMXJFdENJQUgrTzJtMmE0RjY5Q01FeG1rZVlYVWRNbmhRZU9QUUIwT0RKMlQveUNCVk5QWmpFc2lKM3B4UjhPUHF2WU0rN21YUVgxdkc5REpmNUFvY1I2UkdZSjBJVi9iQ2dSTHM0cXRjZUxDa2FNV1VmT2MzM2ZOaWVxTFlMS2EwMnczeUNZdDNXNXJ3TkVjV3Foc3FRcnYzOURPM0tHdXJtUE5uTUJCNlRZM0xsRThuT2pGSFEwOVBLZ2Q5YkVmWDNLY0pZNFNuZmpQU093VThyV3RRRENIVHduUUNZQnd6TUc1UmMxemZ2ZW5ESjlJOE5qR0M4UHFSbkZ4bXUyeFB4dUhDUnBPOGdXM0JaYzNzTFk5K20zaTZwYWRqQm9LcENvZEp5NVJIVHJSUzJvMDBOdVpscTNTT2lUK3BVdU9GVWlVK0dvM1B0RThuTTlqa3RUQ2pVV0NZZHd5WlNjdWhIbWtYR0xtbVZJU2FNNFpZQUVNd1FqVlJzS001MldPbkpwY3NJTUQ3bHlzZ2dZK0M1c2FaM1JDWE4wTm12L2dpV21sRUpVbWpyODBPWHc2V2JIVWFLQTNvMU5yZCtGY0MyVU5CN3VJRVJUYlJySlhrZUNTWWhHb2lSd3phU2dVakdMSFEwNzJjZEdObDJMbTJkUDdrbk5SclFDR0ZKTlozRmxjQjQ2L1Q1S3ZQWG4rUm9INXRjYjV4ekJKemM4Sm8rYVg4VkhWT3Rza3JvN21QeXBmaDlkLzd5RjR2djRuQTBZU0pZcjl3Ny9VWUJkLzgyN1VXV28wTFhSVWRmb040bCtjL01kam40USsvaE42ZSt6M2Z4bEtYb2NnZXF3ODlQVy9BOFNQL2VGRFp2Vm9TUUlFMDZpbFBpdmYveEhHZnU3TFkwdDh3dzIvdytlWk0xbi9ZT010VzZMd0MrekhlN3lnSGpCV3VpZytQZkFpekxWNjdoQWFCS1N5Y1I5bnJDWE01eUs3a0FXTjNmVmJTWTNtLzV3RGdZWUtaUlpzR1lCbU5iUjZpSllmcUpQSGZhZVZKK0RuK3VEclBld3ZMRlZxTkExMGVGRGY1YWx1TTNzTEpGRTVJSDBoaTJpWk82VmpRK0dZNUNEQkhHWlI0TU1nYk9POHhlNXNHYklOUmtiRHIvWUh6ak5uc1Z4bmtJcmFoVktiM1NKbmZlQjdEazBuSERNZjVqM3FCNU9nTXZoN3dnM1NBRDgycm95NHo2eS9kelA1VzVTZWdGZFZ2T0FSNit3aVY2S2VhanJlRTlxbVhSM05mN2phOW42SDMzcWQzWDREUkM4UDE1bjVqbDlxTk1uQUhoNnN3cWFXYTl1bVlrVHpINENJbjR0ZHA3czBlTXh1UFhOVGZJR01hbHVZWUdsK3dUVmZaZXpYeHQyOXl1UHNvcWVKamwxTEVEelBuRVB0L0EzSmE3blBuTDE0WGJKYXg3c24xNmZrdzZzZmV2NzVEbU5QUGYvODgwOXJzWnhQQ0kxb3pZaHIxRHlFSTB2Y0hENkJCekdYRzZSUUZsNkluNU52S1F4K09OU3lycTU2ejB0SkcyRkYzQjBuUEt1MVBHQS9xTnBTbytHSDAzcUo4Sk12NUY4cXpxYU9zaThQQlFwV3ZvUFhpbTl1OEhUYnA5aExadWxZRHlFNXg4enptbmdqVFVoRmRZNGc3VGpBQnFnQnRmanh3OGV1OGNLay9FeWVudDRzWG93NVFvdjEydEF4Qkgzb3hzOFNpckFwbHdpSUgxVXF1ekhEOWJsaGR6RnUvc1BMdFMwa0UxbXRSYWEvVysyT1JueG5VRnVlR2d5SVcvdER5ZGZOZjNoN2kyZ01GQ3lDSTBXRkZiVVBOZlV0K05NMlh6Q3VPM2t4L3VxQzU3a3RmZ1JtZ2IyOHlOL0lTSFlBSmY1MG5NU2pIMjY2eGtzeTBYOFhuRDFIVFhRTVBiNmRMLzArVG9ieUFXaXk4cDh3V1hwZnNzQTN5d1BqNnR6OGg3ZVA3MklYUTBDUVdhMjIvbmFCT3hyK1BzeDZhWUdhSWYvaTVqKzgzWVUzaGdvV3pwRmlWdXJ5TzJyQ01rTm92U21iOVRleURYTEVQTTlJQzdQR3pydmdYWGdHOU1Dd0FVMDRzd0NVL0hESE1WNkVsQWN5MkVuRFVlRlFJRFRaQmErdjIzY0ZFRnlvR0l0Vzh1ZTduOHQ3NUZWcmdpeVk2Rml3ZlFCdDF0VzUrUStIa0lETExlazlaVmJyaGw0eXptaUFwR21TMjR1M0FVVCtaYkJMT0U0SUNCYXNiSCtma041VHBkc0dPaW1Gei84RWEzVDdwV2llVDEvUkZQd29tbDlBM2JmU05SbU5iL3h3d3g5c25kTHMzUTNsT0dzeW1tcWhIWjNRK3FFVlE1VXFnSlAzWkwxUDJFS3JHWUw4Qi9BWU1TMUJmeWZGUExlaXIvU3JlY0JSWUtPMHhUOGgwNjNkcGdEaER3eEVuYjFDL2tPRUJzcS9yTkFJUXVOZjlqTllzSklkZ2VYWjVxVHFHTGFyb2xMSWd6dVRIVEhQZzMwaERLY1l5OUIyS0NyRW43NXoxdVNGSytabFdnYTRkR3lDYUZGYjI1T05UVG1vT2pHcTVxVmlCdnd3SU84Ujg0S1JvY3dOOVpHb1d4S2EwVGJtaytRL0hDb0hCQ2FTaDRoZXVBM2VFeGpPYUtDdWIvSzBuVjBBclgraCtROUJQWUUvNFlLVjdLeXZzcmpxR0haV2hkTHdGcllveC9CNW5sRUgwR0FOK2NJRTI4YTlnSDYwUGdmQklJYTBreG83V2ZuSStZOGFBTlkrYVc1dHlhYVJUTmE4UVB3c0xLQjlTNmxMSDgzVE5YWSsxRGpvRTFSV0JiVGRQVjdkMUs1dS9nN0NLaWdlNjMyQmN1MU50V2FjMFFDWEx1VGtCRFBwZXF4L2FVcDFMZWdvdGpsY3NGak9FaDllNTV0RlNSM0R3bmkyT0F4MmFjZy83Uk0rend0cTB3NWhPZGVGOVlhT2RBU3pVeFAzU3Q1ZUdNVGhIc1ErcTQzeko5bUJnZHM0eFpHczZIc1dkYlVoK05MWVlFS0JXRHJjRUZFR2xXVjdBbi9RNHgvRzFWWDVuaUhzZ1ptOEp6RDFZZUdwV3ZGME5CemxWQjlWM1lEOGgzZ3IwaE5WOU5hVTEwN3NpUkNzWEord2VNYUNVaTVWZmlWUHJCcXcyWWVVWS9nODkvY2tKUmkxTTE1YS9YTUp5NzhieE5MeFFCOWJQZ2VHc0hnUEV5ZHR5QWkyVlNnRERTUDEzaVRPck01M0dQOURhTFgvSXBXUkFMaDJPU2lSLzBDdWJuUVN6QW55R1BzQ1dWOGkyMUNMZzQ2R28xU2hPNEhLOHgvSWo4T1o2UlNlQ01ISzlkN1Fsa1lHck53QUNBMEJ1elNtSE1QbnVTN25rbWUreFJ4UlBodHFJZXRhTHd6ajM5YUkvSE9KVzJMMGMzb2RZdnIwTlJsWUdHNjR6WWt6eGVFTk1RKzhmbUZ0UmY3RHVycVkvRWRUNzdQMUpUS1lxQ0dYZ1k2RzEwQ0xQRHpnK1EreG41QitmRHI1ajJEQlpnYWY1K0xnSjZQcWlUdTdHRU5zNkhka2pRcFk0WlZ3NzhmMzJwdXl3ZndObm1ldHA2ZXBuUWJuNWRVdXR4MW1lOThJQUlVT1Q0U3VXSHRIMzgrYXdvVVFVd3dDVTBKWlIxeE9kUndJc3lEY1lQdEEwTUVZaGZ1T3lIL0FXbERTYlNqdkMwY0VQYzZOam9iWGNHMGJ3NmZJZjRqTDRITHNVOGwvaEF2V2NZd0FTSml1QWhXeVRnZ3c4SjBvN1RoYjhudzBXOXZDNXZsZkJXdmhaWWFxaUQ0MjlNcFdkVjY0YTA4bE9mcVNDTk1xZGlOYUo3Wk45d0tHK1V5WDBXZkxhaW1xalN5MjVPRkJSUzNHS3FnRDU2Q2pod0J1RUdEc1NMVHVudndFbmRybHBmUm9RQS9GaTZuSzZGWDdGeE9nU3ZvSi9RMFdqRzhZOVlHYTZqdWpxZzlZVzBTMHVuNzFPbUFGQXlDY0VQUU1Wb1E4MGZNOFVqRUg0WklzT0FkSVhyaEdIWHBOdnBXVzJmOE5NdFVLL084UjdWUkFFOUcyZ2JSTU12OGhqUTluenM5TUE1OVQ4eEthMjVLa3FyUXRQUnArZURBRUpKSC9nRThBeitBais5dUMwSENwSjFnd1VBN1hiR1ZVMVFGTERWQ0tCYlpUNmFpKzNRYXJSMmdiRE5PVmZCQTd6dzBuUXBNTXZkb0ZLS1I5Uk1SWVYydGpZR1JMdngvZVNkWHh2N0pqT05Qa2IrcVNUMTBlVlNHenhGMWRUUDZqYmNaVTM1WEM2TmVjSGcxL2lUMkkxL1JtRzBEdVg2YVQvd2dXREZhenRsSnlBUElFMTBrNE53QnJSN2Z6VDloNXFoZkE3MnJ4Uit0ZmhyYlZJK2NaRkZmdkVTVnYrUmRFeFNBL2FjNkg2WGRnNWxUQVU5ZHVQMG0vSDg2cnI2SnV3cGVmMWU4NU5TWEFqbHlnTXY4aFU5ZUhvTi9oK1E4UTQ3YnFWdy9qV01VTDZkRkFRTU85a2N4L0FGVkwrUEhwNUQvQ0JlTlNPU0ZaUmhYTUZMVnRFQlljeUpIcmdCWHlieUt6azZGdHNmT2NFNnNUMndXZGUyR2RPNVZDdHBXRHJNdWdHaXJUa1E3SEhEa0tMS2xoTm5kVTZSSWZ3QnZXMElyMjVYeVpENkhIZzJDV01NUEtueXpyWmRaVzhVSjZOQkNCOG0xUy8waXhid2ovc3FiVk5ialRFTVJ3d1FCVGIzUTA0NHlxWXprMUdrTjhhMjlMUWwxbDQ4RGFpYTFBUnR3Mmlwem5uRmdkZnIzVENnQWxINnd0clNRQVk5a1RwWUVNMzZDYzNzVnhoR3dYUGhsdGE0c0ZvUElmOGhDNEJ4NWhVd2dXOGtmUE1MaGZiUjhHS3BSTmp3YVFlV3BjNWorQWUxMFlBM0ZtR3RKWEZFNkVZTTEwcUpLdWdzdzg5VzF0RTRUcmdCVnMyaDZYTVdOUENzaDNRVG0wejVBaGhXZWVZZG5ySllsSDdkTXVqb2Zid1R6cTdxQUY3cFJJUmkyVEZrbS9IOERJY2VFUVltZkpJMWtHLzRWWkJjdlNQRkFFMHRYcE9DU0VDOHpibnNUVFZFYmU5R2o0VWRXQlBzTUdLdWxmZEx3WDBsMDRUb1JneS8vOEh5N2ZqS28vZUdwSXNPcG1mNmdIVUZWYW02RnRzZk9zV1pFZTQvSnRzTnpPTExtNUltSDhQL2hNWVlrdERpL2x1SERRdG0yS1dBYnE4NUJGNXovMHJReCtaenowZ1VXb3hOQUxGMDRKNVNqU28rR0poZTFFNVQrZ2h4SGZ4UEU3NDFONG9nUXIwMy9EQkh2YVZ0ZVV0VXVmSmZEWU8ycWVBWCtZSWRTRzZWTTIrbUJZYmp1V2hmNU9KdGlDRTFYYmR1TUhYZyt5MDhOVmlReGtCN0tFL3k3blhXOTdMdk4rbS96SkFKMy9rTGN5VG1MeUgyQzd0Umc2ZWpGT0lEMGFIZzRkbWZ5SHVGMTVkMHI1anpqQjhCU0dsczMyeUFTc091UUJxekowdUJ6ejA4ZUllWVoxdU9tdzRHQ1ZleUwwK0dEN1pvQUF0T1ZJME1IaDhiNWkwSmQ3R3NRT2l2RDJkbWlOZ0NBSTFHUzJOZlorVzlMbGh3ZmRQYzFCdURwMVpxcnIvSjh3SmlXR2psNWdZbnVDSmowYWZoVml6K1EveEpXVDI0azhNL1gzVXFJMVNyQVMvQ0Z1Vm5HY0RsaGhMWWt0S2ZkR1BZZGo3RHczZEpoRitYanZmQUFxYnEvaXN5OTRzVnVDRlJSMkZjK3UzdDhwV0h3QTFZbUVadzVRUFl4dEM0R3l5STFIM3JPZHdvYUtVOEJPQmozZHhPL3diVCtLZ2t2ZGtQc0prYkdTWHFkczY3Q0t4Wk1lRGF3UWRtYnlIL0xLQ1h4blBwZjVaUnFpQkN2VDBVQ2ZYbXVUQmE3clNEQ0NSYlhsY0l5Y1p6QkZzS2tReitzeEovZktvQStHVlQ4MHRHQ3l4Z0tBbUxLbmFxdDZ1U2hZZlBSTmUvVU0xY01DR2lKUUZUK2FwMnZzUEFOYlpJNlp5WCtJbndWbVI2T0ROTi9jR3BqaWZkbW90QVlVWG9adFlQYnBKazdZYzNabThoL3lwMyttay84UTIrdHd3WEtINTJtbzYrSHBnQlZlNzFqZ2c2Nm9yZzE1RmQ1THhEekR5NVZtRWx5ZzRRRUY3MTFkcDcySm5YRlhiMmxBN1lhS1kvb21QelNNREZYelNPSHhEekNKWXdTV0xHN0FMTHhnYlJsM2RlL0tqQmp5K0lNWUo2SnRYVTBMREdkWEltZU1CdGpmYXh3YVhsMUk0azhuL3lIbUowSXdJMUo0b2FuTnorbVpKR3BvWXdjYk9ObTFaUlk1enpaV3A4YzZUYjJTRldjZjNORUt4bkZIV3RpcTBTWUkwWlFURXN3cXo0a1A2OExKVDRXQ1FLTDVjbjhndW1HZEE4T0R1N3FYWEl0a1dyTUtvSi9ib241R3BkdmFaZ3gwTkFLcEJRa1hGT2VlUW5mMS9TeTJsNitMRTZ4RWYxMjlQNnpKQ1lDOXdaRmkwekFselRkNG5yOTN5RWxzckU1L2pYYUVreHFBNTRQdG5oa1FHOXBXSGxzZDFCZmJlWWQ4eC9ZejhCZG1UYjFIK3FQTDZXOXJDcUxJUHpBc3ErelMxZW44V1NDbmxwb0FGYjJBSTVXM3A3a3ZTK1UyR3RBYjJtQlhBVXpoQlBaYmlCWWxXQ0czTkFJb2tLeFVBZXV4dmpEUHM5WjdEbjdvUE1PM0JBK0J0S3ZYc1BQVDEzVm53K2lEY1RZYWZMdDV6R29IdDdScHhJUzF3aTBkMkRBVk1OSkxad3U2MmhDVUtVQXNyY01QUWM1bDZrVXgwdDgrVU5GTDE4NDVHWTNrT1FEMis1WTk5eThxUHJHVmt5cEZDVmFpVS9QdEF4bXdnbFhReXl4cDRpVWxXSWZPYzFzYXlKSHh4WU5kTEZyTGNkRWVHT1I1eFpEeVJLZCt6T1Vxd09DYUxSL3VacUFFUzBoZE1hQS9PbFNkeUh1Q0lKK3NRd0N4TTlleWVENzFkNVJsOUxMZVloL1F5R1Ewc3JKT2JSblh0aU9OUHVuUEtNSEtkSzYrbzZ3QzFoZlp4Vmh6NlRJYkNzdTZ3SGtXbTNhZ2FPbmdsLzcwRTVpb251NkRmL3BnV0F6V2k0RGwra2YrKzFRUFBZYVBzL0RXdVNidndUUmJ5b2pwN3pLcjdycE93SWlsQ0Mvem82b2VRbTlnYVZCOWZoRmM1NUMzeXVqbEUrek9wc0hGbzVHVkhXckx1SCt4eTh2UVRhWVFKVmlaTG8rbDhaQUJLM3hSK3JPR3lVWXFreFU0enp3RHRRTTdIUGlOb3hQQlRYMlhXWEdHOVR0V1JmSGhnOEVuN2hoY01LMDlBWUNSMnpPMWRYWmd5aU5oMU5iWjYxWGM5Z2lOM211SXpOQkVGMEFtWXNzR0RFa1F4cTBwclptSVhzQjU3bHNxUEJwWkMyTTZzdTM4cHhsTUZJR3FKMVNNRWF4TWwvUFNtc21BdFlrRGt0blVzQUxuR2RENGp2NzBtK3EzSUNzTk5KMzhTMm8weXZYQnNKSVB6S2cydEpxQzFsdU9iYVJDVFJFcHp0NEc2N29KWkpXR0plWmNPb2daaDhzOW9CN0U2TmR4NUJqR0VtNFhqQUdUUnkvcjZQZTBvQXFQUnZLQ01RR2FlY0MvV0d0dmFpZFZpQkdzVko4ajhiK0NSY0Q2VlhiUnN6d2cxcmVBS0FYT002RHhMV0g5NEZST3pDTjBNUzQ1V3V5RFFjRzJqQkFiV2lDSXk4YW05aGk1eDFQMlZxanY3Q1JOb1ZkZlZEdFRqZHRDekhSZC9DZVk3Z05NMWNGTEZEZDR5alh1TjNqMHN1eFE0OUZJK2hxZExyTFNQRDJVYklvUXJGUVBNSGxiWUlqT2t1VDNzTWtRU2ZJeDVSZzR6M0NkZXhkdUxKMUROcFhyMldwcm03QlpjRHkwRCs3aWhWMVYvaEUydTNjc3h3MFUrcyt6djBxU1Q4TzNzaGJaN2MzS0h5TUx5UEhCWlc5YXV0SWw4T09FelFnWjExQ215d1AyMWpFY3J2N1hnTjBselBCb0pMTSt0V1ZyZXNtRmRoV0hGeUZZSEdPTi9TbDIvbTQ0NTExL0FvSndYU2MrZFpoa0trUG51WG1ubDZ3MFlIUGJaaDlPdnFkT2d5ZlFGZW9LZkhCTkoyaTRERjF0Uk5wWVg0bHAvQXk3YUVDZlNmSjlESDVvODYrTjVLSXdqNVdVTnNWQXExb01SZFFtZTRaQVRxc0Rkdkc1OHk4dzlrYWliSENya0RvQ2ZsUzFqM2t1b3NXRjZ5ZFZEaGVzWkk5L0R6KzQyM2hIaTczME9zb2dGZWFFenZOS2l6MER4Z1ZDdEJiOHJPeWRJV1hiSkZFdnY5VndSQkF3UE1LVGY2d251b0d0eVNwWjdILzZoZk4vRjl3ZWI3MVBGaXp2V2F5a3RqcTJ0STQyTHB5Mmp3eHRPSy9LNHczWVFEL2xURG44SHlZM2ZEbWxGNTFYbk5rSzd6RVFNMWl3UUg0cHRJZWZaSXk5NVovb0t1T3JhbytpQnMvenltKzEzbm5JYVdmZWRQR1VLQ0JHZFNkNjhzRURyQ0I5RlozREhtQVg4V3ZKZEFLcXlTbFdIYU9hZzFaWWZaT082TkYzRlZKa0kzVHZaZFNuUmpQM2RvSlZlV1pNNEdrQVlZS1Y3M2taaGQyR3l3Sjd4WlJsWVJMekRPbTFUY3pXQzVNTm1JNmduZENsVFlOMnpKdVdtMDVXbWJaZVBZUnVkdGpPZzBkalNTWmVtclpnNkdhSGxSMUNiUXRNckRTdk1xK2FvUThHSzNhazhYamNKZ00rSnhGWWRZNWRMWUZUYXBCVWd0TjRIOERSZmthbndhUEpvSjFVMWJRRlczTWllU0UzV0oxSnlZLzR6TkZzRlp6ZGsrd1ZnV0Zic210SjlZdG8wc0RKL1FlbmxvQ1cxaWV6U2FCTUx3TTFoaG5Vb2FQSklKMVkxYlFGbTNOOXBwQjhNditzMkptRVUyeXVvTTBIUTU0WWVkME5hY1JnRVJ4aW5xRmF0SllLRERDWHF5L1RTMys2LzlEUmFQd3BmRTVkc09wWmx0U3VJbVRoUk5lTm5LQStCLzd2V3lmOHpoTDI1VGVrSjEzVFIrNjY2eEhWUGwzdGZsYjFONTNjaHZzRVowWXYvUDRWV1V2M1FiaXBDNVlaRjhMTkhlcmtKakh5aWs3UkttWTVNSndQMytWMkQ5dmNlU1kyY1YzSE9NTDE2dTBReWRyMy9UVlNLVE9qRjM0UlBXZzBsTmRFb2FrTGxoa1h3dTBNNStobkFvTmFkRFE0QjRiREtVZzgwWDlkdWk3VElRMzlyeXkwTkM0TFhVOC9LOFJPMHJiN0FzMWxMK1d3MFV4VDRxa0xoaTYrNDNGTXdSeFVuWHhGRHR3WDJsYW5hZm82bUR2SXRzTWhCWDBhMk4vU0pnc3RUaWpiWmpsZXNwUWR2Y0FONVpEUlhMSnZML20wQmN1T0MzbmNkT0NWcTBSakc4ZjlRSjhEdDhYRkdtY1hlY3BwUjY1cDQybm9ZYkVrcDA1U3VaaGl5aGo5SEk4Wk5KcHB5alp0d1ZaeVBPWXFpWnNtTVVMbERRMnJQQmkwN1I2YzZsTm5Ndzhoeld2UURUek5aYzA5OU5BTitITlE2b0FKYzVod2ViU2J6VEJvTk5ta2s2bWR0bUJyNm1KMVN0cVJlMnFYd29pc3VPR0UrSGx3aloyUDRjYjNGbVZmdS9pSXV5RVZDQTN1WXYzUGpQNVhVbjYwSzJ6TmlWN0FsUmFQWnFwaVRsdXduTGlRdTlLVHlRNnNwditMbG1LYkIxZlBEOEZwdWhITStyOWNmSDR6UTZEVDR1MW1OY1RiWnJDZVdsVWxkeUVIakdacVVnSGpxUXRXM2NzUmY5M3haVGxvd2RVVnh6WG53aXZzUitEZm0yNEhNbDVKN3h4Y3lucWUrWFlScndwZWNaZVM2VGhnTkFaM0NvV3BDOVkveUpPNm40N0o4MUJENm1meFNSUVE1TU9mZ1grQ25YV2NsdDFMc3lnb1c1dTBrYzZXSTZKMnpYeHRMRVZVT0pvVXhTUXJwaTdZYUN0UDNIa256c3JEQzZ3Zk9TR0pCMzY4OGM1eElGZitzMVlIZnR4bXpqN0lUelhOMXNYMzVISXZIRTB1NVNRYXBpN1lMMllGUTFMeWRxN0JMekV5dnFuRVR4R01jZjNsdHQ4T3JoUnBvNS83VmJjV2pPYXF4Ykg5VFZ1d1JYcFIyWFpjcHRSM1ZMY0lEdTlqM3QyK1V0S3VZMU5wNndNSEZZem0vc2s3ZGNHYStmRkY3S2lYbmVDcENJN2gzN2Vtb1dNQUFBQkdTVVJCVktlcE9VcGFjY0pGMnZvQVF0N1IzRTk1cHkzWVNuRjJJWFQ0VldkZldBU0g4dVY0NjEveFlGZCsyOVA0SURaNVIzTS9CWjY2WVA4N250VHdYdTF3eW9mL0h6bFVMTi9xM2NWY0FBQUFBRWxGVGtTdVFtQ0MiCn0K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2VGeHBiaUJjYldGMGFHSmlJRkplZTJSY2RHbHRaWE1nTVgwZ1hGMD0iLAogICAiTGF0ZXhJbWdCYXNlNjQiIDogImlWQk9SdzBLR2dvQUFBQU5TVWhFVWdBQUFVSUFBQUJQQkFNQUFBQnNhdEhGQUFBQU1GQk1WRVgvLy84QUFBQUFBQUFBQUFBQUFBQUFBQUFBQUFBQUFBQUFBQUFBQUFBQUFBQUFBQUFBQUFBQUFBQUFBQUFBQUFBdjNhQjdBQUFBRDNSU1RsTUFJb203M1dhclZETHZkaENaUk0zNzVuWDlBQUFBQ1hCSVdYTUFBQTdFQUFBT3hBR1ZLdzRiQUFBSVhVbEVRVlJvQmMxYVRXd2JSUlFlTzMrdU4wNmkwZ005Vkk1VWZvN3VBY1FCZ1FNdGhjSmhpeW9WZ1ZEdEN5cC9raU5SRmNFbHFkcExMN2lJZ29oNjJFb2NRVGhBTDZWU1U3aUF4TUVSVkxROVZPNEpoRkJ4MjVpQWFkckhlL096TzdzN3U5NjRjWndueFo1OTgyYm04NXQ1UC9NMmpLMC9aVjU1Nk1sZHMrdS9idklWODRDMG9SRitzd2NSSnZoQjUrOGtFT3FSeUFJc2RaNDVaLy9YV2FoWEVndlFlZkdSWWdLaFhnRmtNOUJoQTYxdHJ6clFUNFFGdUJILzZ5c0FyVW8vRVRiaFdqekNOMDYrT1Z2dEowS0F5WGlFMU50UGhEbUF4WTJOTUozSUhmWlRoMk53VjZyd1dGblg1Zm1uOUtkK0loeUhXeEpLWGZmY0tlZnZqWUt3NGJyRHJicFJiNFVYTmdyQ0F0eVdVREtPMm0vR1VrNXJ2djhJVTl2dDNZdXNDVk1LeW5GUGlRRVY5c2ZiWklyd1czT1pBVnhRQ0QwbEJsWFlINFFGK0k2bGlrOEFUQ3VFekZWaVVJVTlRSGdSWTcxR2N6c2ZuSFZ4aU1aNStBY2JZeTBBNzhBcEpZWlUyQU9FZFEyZWJMN21JVUZvbHMxRFNRcXpBZzI2VkdKSWhUMUErSUdEdU9hUTZKditrRlltTkN5RDBnMVdZRVhqb2hMeGQ0UlYyQU9FdUV5QmI5OG1lSGFlWlE1d2lFc2F4SW8wNFJMZmJCZmtjZmlUc2JBS2U0S1FEZk50TElsTlBBWTM5NE1HWmtoZG4ycXVPK1FvU1lrR0ZmWUc0UkRQcXVvaXhiZWFLK3hyemJFc3FHaXNkS20waUVvMHFMQTNDRWU0bzZ2SUZEK1BWODc3dkROWFVQcDBvS3pBU1NXMkF1R0VzM3VTT2VRRXduOEZnRFJwdEFDbnhaTUZNdlZIVzk0cldPcnpPUGdqc3VDdkE4SVVuR0FzQ3hJdkhzTWRmR2xzYU9aRHJEQ0h1T3VBa0RWdjRrSkZtUnNNS05VTlE1c0FhRlFGTXVjZ3JRZkNPb1dRQlZrQUdWZXEyd1RMZmpBWmFIR2Y2T2V1aXc1TGxLaU9jdnVtVFpPVmtEejRFbFhxUVZzT0s3RkxIZWEyVTlHRnFGME8vR1o4OUZzS2E1Q3lNaksvYWloblV3TGFmSTh5UVA2UUFvdWZ1a0pvN1JQbytLZWhiQkJBV09VNXZqVGhra3I5NjJSQUdxRUtLYWFFbE5nTndsUkZBd2ludEZWa000QXd6eEU2SXFFdXFjMjF5UjArNEE0bUZWSmNEaW14QzRSV0hRRis4djFMNzNLNkhOcVcwQzR2Y0RQbUZzMndWa04yZ3hrT3QybkhSY2hWYUZKaUZ3aExBRXN2dWpPYkdrRWRDb1JDaDFWNWZlTGhPU05kRUIxVDBRd3JjZlVJUndQSmxBRmlFS0hZNVJ0Y2NsenFjQlBaZE5hdHpsWFZSU1YwRWxlTjBHckNpbUZqZlRnRENMbWxXTkl3Um1XaHFFZ09lMHpvMVZPaDRTUTJWbHRaT2d2dFJSOGN3ME1BWVlNeTFSR1pKNlJFM1hXWVo5alZzaHp0cWpCOEVtcyt6Nzc1a2RhamZNeG11M1ZRRGc1ODJmQjRnQk4rRENDczBWNE9xR3RUalpMSFZQTTY2YkFvZjZ3NmhUU1ZmaEt0Yy9mL2pHWjU4TWc1dVcxSEtXMm42ZExRRmcwYTRxTUIzeS95ZFhrUEFZUTg2alZVVVgwWVBtVldiWmxWWURHdGlpRjVkUXBwRHEwQTBVQjRnc1NCSFlKbkp0Q1Y3TURmOXZFOCs0V25VTjZ5b3NXN2c4emdjd0NoamFmTmNsU05odFZnZHhOUHlpZ3NOWlY3cnJzMmpWT2xIT0dQc05tQXVaTzcvdHExWjA2ZXhUb0Z5aXdxYVpnR0hGRDVFclpkMHJmRFpZWWFmb1E1dXBkc2taY1RsTFcrZEhaUDQvZXZ6dE5xNURIVWlrZGJmTFV2ajgvUzdRbDZjbUM2Y0kwaXZRcFBtZ2diQ3dSVHZjOXIreEdPd1drMjVNQ3MxOTl0cS9RaEgxbUg1eWkxbkFIVGlac0o1c1hHeGZ3SUsyMDJaSnMyeERnMmhwa2lHME9xUVp1OFE5R29RMGMvTUZ6YzlPRkRlQWhXUGdPNHkvZkhKSnljTnlhUGNnbjRUanJnVnZlOE9VWU1QSy9YYmJrSXJXM3Y0eTlGYXU5MU83dHZsRTZJc1RWeGtjQ1p5NkhKaG1WZ0NIWDRHUkloeDhZL2xxYjlBdDA5T2ZKbll1YXlpRE5zOGU2UDNuemplT2dUVUFCaDY0ZjVCSU02aW95b2V3MHFqd3RmbWdpUG1kR3FWZUZlbHlNUnR1Y0Fkcjc5aFNtRGRFVlgwUmhRSGhWUGRlU3d1bDZ0aXBUeWJnR2xObW9QYXc1clF1UHkxb0FYYlJGaFRMTmk0VFFKdVpZeVJtZTVLcDFFa3BGeE1xT1RvbmZFWk1OcVlBeDRKVUxmTHNJVTJYNDZtWG5wRThTMk1aYmNpQlNBVzFlRGROa2c3Q0prTlRvVzlocHRzMXhwRVBROHc3ODgzaTNDZE1vdlEwOGV3a0dZcFBnL1M5eTFvZ1dnU2Mxa1JCaDdHODFRdEJ2MXNnYnp2S3ZqenNTOHNEUWhiSmZEODNzNlpBWGFaaS96Q3N1dW5vTU9PM3FRS3YxRlMvQWVEZUVnK2ZpWk5kMW1POFlkSmxXR2hqQkhRWDU0TGJjWk4xSzVib09paWlwdE4vUnBMQTBoby9SWlM3QTFxUzZic2U2UUZWUm9qSjlkUjNpV01zcTEzR1owaDdlamw4OG5PMUE2d2hHYWJ5MnRHZDNoVkRUQ1FVTkdacERXRWJJS25RdzdXYmcwekJWaW9UdThJSmhENVZBbkJyQVlCWHZpUG9SbjZhSmNWYmRsVDZqYkZycERuSkJvd1JEOE1za0Nzdy9oRUdWZjJVUTNNTEZ3aDA5MGgvTkNwSGJOSUZvSjF1OE5NbnJVbys0aTdYQXhXZDVtbkU0eXJhdThZYnN2TE8zVEJ2RzhmTlZnNk5KWVBoMnlQR1ZmWnhNTjFPWUlOd3RZcktBYWxQcUh1eHdsbnlGS3F3cHFxRWRuK0JGbUtmdkt4YmxaZld4a0cvODdoMUpyS2c0S21URnpIdXNrU1VmOUNFV1NYVlBuT3hKQ2g0NDg4SGlNZFVlSnJEUmxIS0ZLcU1aT3hmUy8xME5EbnFYSWgxbk92VkJKdkRHdk9WS0g2bjRmbkRQUi8yckpkNk9xUUpUbUxyYVpSUHZCNWJSbnRHRlVYZ3IyeTNONEppbzZ1MjhidE1IQnBueS83SHBwbS9ibFRMSnFRSEF1OTduRzcvRUR5M2lSSWd1eDdMTGI1VzlrQWFKS1UwcFF2cVBQdytlU1V5VWZaVG53azVMbzVqc1B6K093eWhTV2Jjcll1QktkeEZ3QmVEMXVoYU0ySG1uNWZ3N3RuUWlON0srTkRHU1g0d1oyNk12Qzc0d2R3djluU3NQeXZQVk85RTJBWWFrZEhpTTlSeENlRjQwbXVaUWpPZmRrTE85QjI0YTNjTDZYOFJVbFhJOVludGhaWE8vdXcwZWlRRjdVOEVGcmxrK0VlaWRxNytCUDNYNGMvcVAxSXgrN3ovbElOS0ptSW9ndXRjdFJZdjNrZjRzYjdkS2RmaUtKWE5zNlRPWWdDRE9YalVsZlhZcCs4OWdMeFA4REtQeEszVFZYWTl3QUFBQUFTVVZPUks1Q1lJST0iCn0K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1hIQm9hVHBjYldGMGFHSmlJRkpjY21sbmFIUmhjbkp2ZHlCY2JXRjBhR0ppSUZJZ1hGMD0iLAogICAiTGF0ZXhJbWdCYXNlNjQiIDogImlWQk9SdzBLR2dvQUFBQU5TVWhFVWdBQUFXc0FBQUJMQkFNQUFBQkVzN3ZKQUFBQU1GQk1WRVgvLy84QUFBQUFBQUFBQUFBQUFBQUFBQUFBQUFBQUFBQUFBQUFBQUFBQUFBQUFBQUFBQUFBQUFBQUFBQUFBQUFBdjNhQjdBQUFBRDNSU1RsTUFWTys3RURMZGRwa2lxMmFKelVRUW5XVWNBQUFBQ1hCSVdYTUFBQTdFQUFBT3hBR1ZLdzRiQUFBSklFbEVRVlJvQmRWYVRZd2pWeEZ1ajl0amUzNjhLNFRnT0VzZ1FWRUV2VnlpSkVLeU5VZ0lGTkNNUUVFUmFPTU5TeVE0b0Y0cE9ZU1RFeW5TQ25Id2lKVzRnUENjRUNnSGp5QndRRVJlY2VVd0s4U0ZreGNPdVNYZWVKTEo3SkpOcGVyOWRMOTZYZDN1SG8wWXA2U1o3bGV2cXZycmV2WHExWHZ0SU9EMHFZdTgvUWxwZGN2RGZpc0NseDY2OW8vZE0zekp6ZzlkNHpCLzVLdC9MckFPdllKTzNqVmtkbFhqOWZMYTNGYTIxY3Bhdi85R1ZreHpHc2Q1UFZuK0ZmTDJRMGgwTlo0LzJjdktuWTdUK0NkYW5aTjV1dUlmMGM5emJEVlBjanBFZHZ0UURjNEtQTjhMR204cXcwZG5oanNJZmdQdjBXT2o0MDhId1ErbXl2eVRJbzZnL3E3TXorR3V3UjNzbWVnaCtoN2MreXRBTlFNNWRnMTcvQkhlck1OVmFqWmkrUFVZUUo1NkYrNlJTR2xhaDFzb08veEFLWVRUaytCYkFLK294cG44bTN5SVpscHdYUm43TnJ3U0hvSWNEZjFMbFo1WFV5Q1ZVMUJ2Qkx2QnpSekRsY3hhNFMwQ3FVYzBDTnJ3ZnREdXlsNFo3RnVWVXRlT2h2MitGdDRnM3g4YTU1VFNYeUEwMDdCM3RkZ2grbjREOU1oNml0MERqMUhjNUxEYmNDa0ltdWlVc3lJT2V6Ukh1d01jMFN6QlhwWlh3T0d3Z3luTmpPNkRBb1ZxWFJ6MkpvR3J3KzJzalFhOVVBWHlZQThwamV5SS9xaGdOQlhsc0Z1VVJrSnBNSnYzVTUweWR4NXNNL052bFZFdEk4TmhtN1JGMmNXait2ODh4b0ttQjN0R2I5MlFobkdCblp4dURyc0QreWpYRjJLd1l0b09QTmo5STNvKzNLWC9aMEVjZGdNdW85RUxrTFZjTVczN3NFY0tkcVNXNUt4eG1mT016RlpjRHJ1dFlLOEl4VjdGdE8zRDNsRURxUEpKQVJqVzFWTHJMR09sRFE0N1ZOR244a2txb3U0cXBtMGY5a2pEcnVMdERWMXhlRGhNazhOdUc5aTlqSERGdEoyQnJZT2tTbXgzZ0hKOUR2bXdLYlpYc3JGZE5XMzdzTldVREdtdExFL3lhcTMxT1d3OUpYZXlTMHRUZWF2OEkzM1k2akUxbGFkS0c1a0tDYzBxYzlnNmJXMVJrblVvL052dkFMNTBZODloTGJ6MUV1Q0E2cHg2VGsyY1kyd2laQVlyeW1FM1ZaSFc1UVg5MDdoOWlJOGplSEJnbGRqMXpRZlhXVnMzUE5ocWNaOWxnMC9RVEZnWENsSUpoNjBXOXc1ZkZXNEN2TDdYdnhUK0NlWVhFNVBwelJxQUZFQWU3Qmh6U0JnSnEyOXFLSE8zcG5kZUdUNHhPT3hWR3BkdDlwYmZVTnRMU3R0WDRBaDdmZHJDblp3d0RCeDJoNUxacjRveW1tOFcyMjNJZjAwT2U0Wjd2M2JzN3RFM1FMMkVTdHVIOEtPczlTN0N2cHhsYzlpYkdIenJVZFVDY0pnZjNCejJGR2ZPSDkwQ01PekNsd21UU3RzYk1POWxBTVlJKzJxRzYyV1M4VHhZajEyN1dRV0JzeVA1UThzeDJHdVlXUDhDcmxPK293UERwTzJwWUFmM3pBS1h3LzRNbkx3SThHQlBnRmJFeXRsbmtZb0x1eGJERFJ6emY2ZW1hZ2FTcWJiN2tDMWZad2o3VHFwaDc1SWdDWC83V2JTSk5CZG1nSlhPdVU1ZER6S1pCUFkzLzRNT0lYck02ZDhDbmZKTnRWMEhZU0VDY2VZWTJOb2svVCs2Nk5ndGVic05qK1pJR3RpcCthODRnaDB3azlCVTIwMHBhVHo3eEIxSHhkNTZzSTlmN2RtZUN0Y096SE1DeTRQOVl6eWRTcWtQcG9JeTFYWWJTdTlQRE93NW50TmQrLzNMOElYVWFKVzdBVHdzaXh2WWVNaDQvTlNONGJ6SHBHSTcvcmJhQnI0U01XSGVTR0o3UWphbjhwRVJWeEZhNHZDU25JM3RkWExJSmovWlFhV3IycGF0dGdFKzBveUYveFBZbTFRLzlhVlp1OUFHQ2d6Z2ZrK1NzN0NES2RaUERZNXFsT1FJTzZPajB1ZVBDZXcyMmR6QXpIb3F3bFNXVFY1b0tZRTlJb2Njc2t6UkJiTmVKdFUyRk5YQURGY0NPeGlRa1RndlNzTG4zaW1rUTRBdjlwaGwxVWhnTnlrZ1Z0MG93UWxvM3RSVzIrRnBZSzlTZFRDejQrVWp3QkZkU0VKcGtzQU9ZdXp0dUFzd2xpTjM5VlBxNWxRd2ZSSC82WmwyNnUwRzJXelpXZUlMVGhhQ1JvR2VyNVVHQ1U2YlhUeVFkc3FvRmFEWlJIVEJuRGxpSHVlbHVPNlcvcWV3ZzBPeW1WZTBmaTFhalBzUDJRZWszbFk3NVJXbmFNVmwrMEFyOUkzWDBmLzNzaVpFamdON2xmWWVXM2xSSW1xblRCd042Yk5NQ2p1SU1SUnFUcFRnYk5qVCtvUEwrcm9KcFRPQ0ExdHR3ZGZ5b2lSRktOM2hWN0VuSmI0RGUwWW94Mm1VZEpNS3BJdnVJdHJSeGJkdUZQOTNZQWRETEd5cWJtMk05UzU4VG55T0E3dEZLN2V6dFltVDNWYTBxM1Z4eFBETlNwRUxlNXVDN1ZSUlVvZmpudmc0QjNZWVliNXpvaVFDWElHSUduYnJHcHVDVUxNTC83dXdhN1Fwek0wbFJXYkdVaWxQQ2c1c2RFalB6U1dSclVoczJxNlFTUGcyWVV5YjVOZzRnWjVha3ByV2NSbDVGL1lhdmR1cXpYckIxQzZKYXladDE4c1hnQnoyTmgyUTlLdWRraERTZnA2em1iZkRDTE55STBuTlhldnRGWk8yTVNPV0RXME9XOVZwemRMSjAvbzJqTkw4WUhubTZubzdVRVhtd0dJYmdDa2tSbmUxY0d6ZDc5bVFtbTVzNDhjbUNwQnVMZ2pKQVBKYVRqYjJSQmpzT2dWSTNXYll2czBrRTR3ZEpGeHNicXViTXY4NGJGV25iZWNPZVk3QmtUb2pFenNaYkZWa2hwRTVaY0xGWGF1TXI2dnJUTTVHeno2eEsxam1zSnUwVEhWczBBbmlJcXRnZUJqc1lFQ0Y2OHdzOE91MjNOWnB1MkUzbHZ3UnVKZkFHaXhESExiZTNneXFUY3AwbG1Xc3N5bHB0amROT3lralBhcHQ3ZlJmeXZ0Um5LZFVxZnZFdjduck9tMHRQMVo5ZFdxTDMwZU40QlpOTy92TkhkTUlKWTJ4S1h0bWVyT3pyb0ttRWNHL2pBNjdqQkcyam4zR05wOEtiY0dvdjJoTXBSZGthbTVqeDFaeUx0UGNUMmlFMVVHcllxZ2ljOVBzelpyYXZ6cHREOFJZd0ZVRVlWODF4cHlMK1QxSnNzUlFuUlo4M1JoMjVBcHVWY1RtOUp2ZmsreWJibFZraHJIeHloQitnbnlWdG0vS3g4U1kxa1J2bTEvdmpPQWxZN2hQYVRXTTREWFRMbkdKS1JCazByL2VhY01IUGQzZlVHdkNOcHlvTms3S2d5Q2d0UDM5M05wdmdyQlJpTkYzYVFqTWI2WG0xeEF2RFNqOXVnblorMHl5b0JIbURVM2pjVFJqZnl2MWlLNXJoL1M0Q0V3eGNBV09meFpNYnJmeDEwNTVicEtPNVlkb042VmJDaHZhVkdSVzNBSzhwcXNHNkM2SitDL1RkQnJEWksxcFYybThqUjl0NHA5R2NQU0daRUR4aEk4Z2Ixa2pkRDNXbHY2cmVmUEx1WWE4anBZMDAwbW1RMk9aMEF0S3JXTzg4bmxqNUdrYWtXdS82Sm5tLy9IU3JKUjJNc0FhdGtiSjlDdzFvNmJQaXBjYW93Q3VKYTNkZ3R5U3NWYnhETzhUU0RzNWVXakpYMlhyOXBJRGxPRU5iOG44SmVmR2VybFljcFErdk5BZWt2Z2R5OTJ1U1Q4RVdHN0loSzVsRGttV0h5bER1RnE2WkdOcTU5M1l1WFRlQ0U3MS9LMzlVNm1kdDlMdzRMd1JuT3I1ZisrZFN1M2NsRDRHTEozT2dTU1Vza3NBQUFBQVNVVk9SSzVDWUlJPSIKfQo="/>
    </extobj>
    <extobj name="334E55B0-647D-440b-865C-3EC943EB4CBC-4">
      <extobjdata type="334E55B0-647D-440b-865C-3EC943EB4CBC" data="ewogICAiSW1nU2V0dGluZ0pzb24iIDogIntcImRwaVwiOlwiNjAwXCIsXCJmb3JtYXRcIjpcIlBOR1wiLFwidHJhbnNwYXJlbnRcIjp0cnVlLFwiYXV0b1wiOmZhbHNlfSIsCiAgICJMYXRleCIgOiAiWEZzZ1YxNXNYR2x1SUZ4dFlYUm9ZbUlnVWw1N1pGOXNYSFJwYldWeklHUmZlMnd0TVgxOUlGeGQiLAogICAiTGF0ZXhJbWdCYXNlNjQiIDogImlWQk9SdzBLR2dvQUFBQU5TVWhFVWdBQUFmc0FBQUJQQkFNQUFBQWVpWEUyQUFBQU1GQk1WRVgvLy84QUFBQUFBQUFBQUFBQUFBQUFBQUFBQUFBQUFBQUFBQUFBQUFBQUFBQUFBQUFBQUFBQUFBQUFBQUFBQUFBdjNhQjdBQUFBRDNSU1RsTUFJdDN2elVTN21XWVFkcXVKTWxTd0tMZkxBQUFBQ1hCSVdYTUFBQTdFQUFBT3hBR1ZLdzRiQUFBTnEwbEVRVlI0QWRVYlMyeGpTYkdkeEhGZUhDZlJMTE5jVnZLUVdZMkVoc1hEQklRR2hKNDFPeHhnRDQ2VzViUmFIQzJ6QnlTRUYzSGhKeHdreElHVmNHQldIRVlJKzRBV0lTRTVnbUhnQURnQ01ZdTBFZzR6YUlYRXdSRW5XQ1NTc1VNeTMyMnErdC85M3JQZmU0bkpiRXVUMTExZFZWMzFxcnVxdXA2SGtFVE5lK3YxYTZlM0U1R2tRQzU4NTQzTFMxdkpDZi8ycytzWG4wcE9GcDlpZ2tKcnhjZFBoMW5FVlpLcm4wR3loK21XakVlVmV6cVZZUEdZSzZ3Zm5JWlYxQ2gyeDN2UnAzUTNObm9xUkxCL0tycGtSRTI2bjR5QVkzdVVycWFoaTA4em1VNncrQXN3ekNhOWw1Q0NvWVA2clRSMDhXbFNDaFovQVlhNVEvK2JrSUtoejFPNmtvWXVQczNPZUoyTEVLU2I3Z3pQamYxazF0TUpGdi85TXN3S0xTZWtZT2hUZEM4TldRS2EwcmlkQzVPRjBzMEVNaW5VQmZwQTljZlNBZWV5T1JiR0Z0TnN5ak5jVGVjeXJMV0hEdElLTnBScFlETHRHVTdwTWdMclJ3TFNDaGJKTUhRaS9BemYzRENSWDMyUE9lTDlsQzRqeUNnS0VpNVlGSFphZVBnWnJwdXBVTWEvRStRKzlwTVpMbGhRa01OQndzL3dZMlk0ZUl5K043REcrRTltdUdBQlFRNEo2Tks3SVJ3S3ZnNXJHYisvSGtDQmt4a0VCckFPQXhpM2M4bmNLSjFkSVJWNktreklXOXI4cnZHZmVMSC9TekpGKzJGa1J3Z2JzM01wMU9nemxmdUUwcGZEWk5ibWQ0My9KdDI3UmpjVzZFRVkyUkhDeHV4Y3V2U0xKRk43aWRMdFVKbVYrUjNqejlHRFJmTDRmcFcrSFVvMkJIaUNMaTlkdW5SeGFkbG5HeWZyRDg0L2VlblMwbWxmWkhjY2NQRTB0OGVobk11emNCMDMydktaUDIwNWdyM0s1Si9xUjUxaGFYN0grRjZGdmE1S0tkUmxPR3ZZdzRZV0NDZHllbmlLSVNwQUdZZUhjaTUxelZ2MmZtMjVLcS9FTG14UXRZazZ3OEw4anZHL3o1TzlJZzEzR1V5UGlEOVh2L1paSmt2L21UOGlSdUgxNno0Ym4va3FOMDNoQmhzUFByK0kwNGR5TG45RlRzdlE4SW4vb01HbTFXMUNwT3lkeURNTTVvY1g1aGlmbEhnaW5vOXdHWHFCMEY0ZHhQZ0ljQlZ0R29hREZUbUNOMUxTVWg3U3VXUzZMREpOMHZldms4SzNZQjFLOXczOU84SjZqZWd6Zkl0K2doREgrSG14V1dhaVhJYldKYXhYQkNtMjlRVFVET3lid3lUdFN4bDcwWUpwQmtONmViYTdHM3h2MzZTM1g2RUdReEIvaTlHMjVSbCs0dnJGRDlyYzBQeXU4UnVpQkRFclhVYm1qY3VueXpaZGNQUWxhZUVGMEhkZHp4ZGd1S3VINkE4dXlLRVNUQUlTUG1mWU5xM3pTcFpYT1NBL05EWnNVOTdXNVM0Z0hTcEJhaDB3djJOOHVJU1cyYlRjQlFST2djNFFGS1hkZVU2VnhTWUJlMUZQWXIzNG5CNFNNcTJMenJYa3pzWGtST1paQU9tSVNsWVJHRCt1ejNsWDdnU2ZibkNxSDcwU3VNQVgvTDZUOElFNzNtYm9rL1ErSi9QKzJlSGVnQTlEL3A3OGc2NEtZdkYrUytQQTI3U3QzN3lqSmcxYktWaVNUcGFyLzVEVHpLR1FYV2tHV0hlWHdlSDlyM0VFZUYyQm10OHQ2bVQ3VFZuaEtsSWw2TTdRbWg5cVdKTExnanUzcXdzd3ZDdVdaNDk2V1k3Z1hHekxmcXFuclg0R2Q5bXNMQjdDMFY5bFRLR3pLTGpuYkVNZzFKamxTQTFaZTI3UTI0S00xSWRXNDcwbmYvT3ZIYVUrdXZwdFNRaFBuMm8rTU13b1lVQlUwMGtZSkhHN3R2cWtndkxXeEVVR3hGaGpmUEowSVBsTkJFdHJQWXJPMzJnMWFmU09Qck1sODI1czRPcXVWaDg5UlV0UFFCaVZCbUhBYVoxSVQydkJEUHdFWFVmOU9pYXBUWEh5d0FOem82c3pqSE10aDN1QjlsbnMxMkJsTE9VeWlFZnY2Zm53bmxZZmZJZnBLZkJrbUNldWVrRXhNQVJUc0VRZFIvMEdWaVp6WW5Fd0srZGxuT0dHNlpUWWJBODl2MmwrT0pBQmx6RmoyUzlVUXEwK2JHbm1rUVFhcHJsb0ZkbEtMZGtqUGJuUEZDVFF5ZDQ0RGZUWUJodUJTZUtvWDBWWFhSQkJxaXFEbkhHR08rNFpMbENNKzVqNnlRYlhrRExyRzA0aEgzUVpFbDArdGZwQUp5TU5UaFpocUZ3b3VCb2ovellFazJ6c3AvZHRJSmJOM0VJQ3pWRy94NDZva0xVaGcxeGRuMkhmUGNOZ2ZNejZEUE9EOUp1TWUwNmZ6TW1neTdEbEpFU3JqMm5lcXA2dStWUUtnc0JKUXd2bVhKN2IwcmhPTDlPUnF1TlRIeHFGNXFoZlpOcjVkOWw4UTc3MEVocmo5d2pMU0pCa2dNYkhuTjh3UDZpL3hxWW5LT3lsdVZQWUx3b1FnNGYvMGVyRDloSDdCekd6Z3k3aytKcW11NnI3ekxuVUl0WDM2c0RwbzEvLzduOVlld0VFZFp1amZwTTVmZWIvMFI3OHlJSHZXWVB3ZzZRelZnZ0NBRE8rYlg0dzNqYmlncHVFUFR1NWk5MkdEbFk0REd0YWZjeHl6eW1VaWJjYkZOK2phRWJZQTJPZ1lPNXhsSmk0S3QzL3BoNkc5QnoxaTF4OWJ2MmVjTGhnemkxU1lEUFRobHpJRFl6UG1Kcm1CK2xYR0pDbC9yMHk5bXNxY3JLWnNEOWFmWFQxN0tVeHRFWjVCN1JRRkhsakk4QTIyU0paL1dvVUV1K0F6N1R1cjg0MERsMzErZWJuaXk4STYwOWlCSmhsa1d2QjlFbEEzcE83MUR6OTB2bytLdEZ1NFRLRytYQVkxclQ2VUZyVDZuditWdFc4YVBTNGFSZ0hzTXM2eVJtK3dPSUxOWmVEZFFzU0hEanFNOWZuQ1JQblJMQ3VvUXViWXN2MnJIUk1HZDgrL1hXZUcwRFdkSTZRQ2twUXNDSlhVQXFFMk9vckpYTUg4STYxRHlXVmxpWUg2eE95QUl1RXRpdFdsU0FVeGJWK0ZiZld2REJ4aHU4NVNNSWcxdlEya0VIYlRqS1Y4YTNUWCtSK3UwUGhPbFpnVzNPV0tuWEN4UUNvb2I2dkVpZHdtbmZCaDhnRXhBNTdzS2xBbkc0cmdtV0pmaTVpUm9NZDY3ZHhpMDlMRTdmeEVHY3FIOGVYWDRNdTJOSUl1dnJrNDR4eCttZVp6M2pYWGhXc1A4MjI1aFM4Q05GT2Z0cHFpeEp1cWw4eTByeGFpeXdZNmsrYUNSRDR0dGE4SlpIaWhscEVPZ1dONWFoZlIrNVY2VXZ6OUdQRWE5K0hXLzdLSEhjK1pnVENjRmJXbkl4UFBwM0JGcmxLTi9Md0duaVlXbEJaSEFZMXMrbGRZVmkvb3RPOExMeDVWSDlkTEdTR1BieWQ3ZGMrb0VXd2VuVXpkN0JtaklHamZnbkU4ZndIRXFGTnoxYWd6SmFqK3hXVzEyVHRNMXpuYnA5alozeGxtRm5hdjBZL1JPQ2FkNW5uQTFXNW4wZ0dMR3Uyc2x6S3RINUhwM2tUd0JSY3I0eWJudXdJc25lWFBpeGZqR0xFT3pJbU9XQm5hS3VmcGFjSU9ZRi9lUE4rN0ovZGh1N3ovdnNZWU00K3d6ZFhHVlQ4T2FHLzhGNTl1djg3Z0daLzBkOWtrN3lpS1BBaUhvYjE2MVRka0JwbFFvenloeG4ySXZnSThKU2JvWVNpMitwUGdjK2U4UU8zR2tVNVplNTJCUjNkcVpqYkpBTGRVTCtyczF4L0M2dlpNcFFTTSt4RjhCSGdIY3lJUmpaYi9jNkF6SlRvdzBpcUp0MGt1YlhJNmFnSkQzUDJMMGZOQ3JpaGZsdGx1WFBvdnZEK3Y4YXh6TEFuNkNJZWZvdzM3cVE5LzZBSHIwR0tvYjJ4eXhwTFZ0V1dDeDA1eGdwWkZtUEtzR2FvMzFCcEhvUTkvcVdueFVnajNYeUFjVWhSTG9BREFHVjk3K1JiTlhqTGtHR3NoZUZ4V0JkaVFqMzY3VVFSemtFU2wxTjFyd2dzUS8wZGxlWjFXb0N0eXg5MjJJdGd4TUI1Snp1UHdCWHFNOFhabi8zdENFd0VnL3BlakdqcWNrRDFteHN1MUJrYjZ2ZmtSN1VDdXlybzhrZTc3QkJGRGhmQWk4Vm9qdnI5YjZ3UEkrclJ4ZndvSzRiUUY4QUxkMFpzR3EramF3WkZtZVZPUWRqRGF5YmxNZHlMZHNydXFqc3FVM0JuckxGUWY3Qk02WmxmL1NTc0ltQ2l6OUpQMXRaTVFNeCtlKysxTzBOUnJ5MzVvT1A1SjhzTXF3bDkxc0d3aDBrNDVSRUg4dis0clI2VkROb00xTmx2RE1EdThKVm5lUHQ3NmFYaENPR3poWi92cjRUUENHaUZMcDlmV2w0V0IzWUI5R1c3RU1NZTV0WjRlNEFXUCt3UitFbEduS2JVbjhKN1RtL294NGc0L0k0RUI5VmZCRTRzN01GMUFvYm5rSEg4c0VkVTNqUmNJS1YrQnU4cGMvSDg1WENXaDUvRkxCZnQzdVEzQWxuK21HZU9NQjU3K3NDNldlSGdoUkJLcFQ1cDQya3BqZHI5SVN5T0hvUnAzZ3F3WldFUG5qRGNoUWZtL3pFYnZyRkF1eEFrMXVwUFFFWUhsejE4NjhmZG9GQ0NkeVFlOWtBWUdHSzhpUi8yNExOS1NBc3BDMm4xQzVqczVyaVBPV2I5UlpiTHd4N0k0ck92WEFuQ1hxajZJejV6ZEhIMzY4dnVNYjRDcUZIaVZ0d3BDeGxLclB5UmkrZk1PWTE5TXhkOGdnOXRmYmhYdHJEazlBanNmc3h5WHdaVFNGRnFyUHpCOHYrZ0J1R1FtR1kwMU0vaUFjcy9DcnNmczl3Tk1xdXMzV0hsRHloN3hXODFYUm9mUm1Tb1Q3QjRZNVI2aHBHTmQ0NS81UkpoRDVhcVkva0R5MTd4V3pjZXRxbitGYnIyYU94K0xBaVdWZGpEbXhiVUdCT0VQWGhMeFhpSDJGUi9ua0thOFNqNGZ2YVZTNFU5TEs5RDFaYm4vM0h0UDRGSjdPaG1xazg2ZUdCSzZzaU5waDRUQm1hNXV5cnM4VzkxOExVbnlXcE9WVEtLMUZML0NpWWJ6b2VjS01KeHdsbVdxOEllSm1OMEwxSFl3MnZTdlRnU1d1clA0SVYzTmxhSk5BN3Y5RGhnL2RzbGJlMGVsRDhTaFQxWXVlT1V4TU9Gc2RRbk5kejR0WGhYNVhCK1J3UDE0YkFiWjdBSXI2TzJtWXgxTWM1WERsM3JZOHlMZU5PNEVvc3dtVEFKc1NITlF6Y3NXeE9HOFFLWnBNREw2L0FDQzhlMHJUK0xGOTRzaGJMMDhiWUs2THVwUlZpQVlmemJucUR6NDlRdWJQVjV1YWVOSHZCWVc4MjJOcXBmVGlxUS9ISEdVRHI3TjczZzlzSGg1UEh1ZDZ5dFkxdmIrTW9WWHl6SW5lQWtqMmppRjkxeWE4MnhsTDhTZzNBRTM4Tk4xMjFyUS9uRGNJUnhXYXNmcGcwaEVML25WOXhMR0M3Ri8wVVpRamJtcVRZdmRzbFZvUHhoT0VJSkhmV0VpNVArNkJxT25PSGZYb3YwcDJJZUt2bDQ3NkZmQ2NmL1AwRWJ0cldoL0xHWll1VlBVZnJiWVdSdmxzQ25pUC9MTXpnRGVtUEtQd0FBZ0RlR0VZNTdic2UydHZIN3lDUXJ3MitiNkJmV295bmdpQmx0a3lINkFuS3MzcTlxVzNzdWVkaGp1c3lDTW50Ly9rdlVHM2pXVUo3MnR4Z0o3QmhzZzFVMk9xWS9SVHZ4bkU4ZTlyamdxTDlxWWJXK1k5SnZ4TElUVDFrSTN2bEZheHgvY0JYMnYyb2hsZDc0bk42Wm1ONi8wYi94ZHVHZHFjSWhwZjdlWjZKLzBueEkxa2RPL2o4d2gvNlh5cUpCd0FBQUFBQkpSVTVFcmtKZ2dnPT0iCn0K"/>
    </extobj>
    <extobj name="334E55B0-647D-440b-865C-3EC943EB4CBC-5">
      <extobjdata type="334E55B0-647D-440b-865C-3EC943EB4CBC" data="ewogICAiSW1nU2V0dGluZ0pzb24iIDogIntcImRwaVwiOlwiNjAwXCIsXCJmb3JtYXRcIjpcIlBOR1wiLFwidHJhbnNwYXJlbnRcIjp0cnVlLFwiYXV0b1wiOmZhbHNlfSIsCiAgICJMYXRleCIgOiAiWEZzZ2VEMWNlM2hmTVN3Z2VGOHlMQ0JjWTJSdmRITXNJSGhmWkN3Z01WeDlJRnhkIiwKICAgIkxhdGV4SW1nQmFzZTY0IiA6ICJpVkJPUncwS0dnb0FBQUFOU1VoRVVnQUFBeU1BQUFCVEJBTUFBQUIrTjhXcUFBQUFNRkJNVkVYLy8vOEFBQUFBQUFBQUFBQUFBQUFBQUFBQUFBQUFBQUFBQUFBQUFBQUFBQUFBQUFBQUFBQUFBQUFBQUFBQUFBQXYzYUI3QUFBQUQzUlNUbE1BSW9tNzNXYXJWREx2ZGhDWlJNMzc1blg5QUFBQUNYQklXWE1BQUE3RUFBQU94QUdWS3c0YkFBQU9FMGxFUVZSNEFlMWRhNGdrUngzdjJXUnU5M2IyWmFLSWl1NkNweUFLYzVJb2lORTV6WGtrVVRJcmdSQU5aRllVSC9qWWpaR2dJTzVBOElPZzdHa1N5SmtQUGVBWFJjMXM0b25HZU03RlEwbkF1QnVOaW1qWU5makFSNXpUbTF3eWVkemZYM1YzZFZkVi83dW5abm9lZStmVWgrbXFmLzJmOWF0WFY5ZmVPYzdnVXU3VGw3dDNEVTc5aGFKNXJuM3R6NnJEQ2VaSFRTSjZ4M0JzbmM5VzlwV0oyZzhOSTRKcEdIcGtZUmlXem5zYlgwVG5mZVBnbzVncVUzdHQ4R1l1REF0VEphS2xnWWV5VHJReWNDTVhqSUZKb3VjSEhjelVFR3dNT29aaDZ0OGhPamxnZS91SmRnZHM0b0pTajVYM21RRUhWQ2ZhSHJDSjgxajlsNzRhYzk2bGN6RmFmd2xOYXZWWDRZV2tiWmFlam9WVEpOcU1FZnRLR0M4bHljMVoyR0lnMlJqMHRGSWcrbSt5VC8vZk5ZVnZFUU5KZzJoNW9PMENTSjRkcUlIelYvbEw4QTdDUTFJYmFGQmpTUGptL2Z5cE1nQVpROEszemtpb1c0RGphNjhhUXpLU3h1ZU5Qbno0WHpjNGMyTkkrTllaSFhVTXllamFQc0h5R0pLRWhoa2RlUXpKNk5vK3dmSVlrb1NHR1IxNURNbm8yajdCOGhpU2hJWVpIWGtNeWVqYVBzSHlHSktFaGhrZGVReko2Tm8rd2JJZEpKZGMzbnFUcCtDU2N1c2pDWnE2SVhQSGpsbHM1RjVkdnRJN3U4NGRvQ05yM1hneUNONHNrY0FmSzBodUkzSzkwL1FKYXZ1WmpKRXdrR1N4TVZXaU5sRU5UaFhwbUovSjZHQVc4U3lSQ0xzMmtPVHBYUXY0MUhYUWNVcDNianEvN3NOZGlUZ2ttV3hVV3U5MWZreG5IT2VpOW8zT2JHbmc5MnRTQWNzVWlTMGtXMCtCYzVyT092dkVKL21iK25CWElnNUpGaHN6M2dlM09pNkdyZTQ2VHI1SlZiZzVzcFFsRXM5cGkxRXkwVjRRckM2dEZYY2RaNllmMzJoamtHU3lVZlF1ZE95bnB5ZEVsOEUzaHlVOFJwVXlSZUk1YlFGSnhiL0Nza1ZYRWJCWkp3eVhyQ2xuZnVqTllpUHZkNWtaYW0zOHgzRndNWENrOXlpelJPSTNhMmRJY3NHTnF6cTF4U1JkWWtiSkR4OVBTby95NE9HeW81Z013MlJoSStTTlpSWmY4RWk0ZmVhZXhISUNTSlppUEVNalpJckU5NUtGWkY2TmFpNjRTMUloUWlmRS9FVitFMFJSRmtCTFNyV0lUY21oSzJ0S090dFFoTTFzYzhtajVPRUNSakh1VVk3eTFsNm1TUHpJV0VnUTFvcGZqZC9LVVQ5Yko3SG5FcU5reFNlRXY3TkplSUF1Uk9JSkM5SnBsZHJaaHNxdDUvTnR2NHhSZ2oyWEdDWFpKMWJkUWplbExKRUVkbGhJOWhFRk9JRExYZlpac1d4dUkvZGlFdE9Ybmo2V2lFbExpTVJUdzdoMWJHRWpyaVNnN0ErbVFNQXNSbDZ1M0lkTmVxS3hqaFdkSXBsNi8ydmZmcmlhcW9hRlJKMVhKb05PS0lhSHArbDNDNmtLclNwWDlldVVtV3lzSC9WTlluaWNGcm5abTYxY0dBeFR4MGdXUmUrdHBocG5JWEdVSzdzWHlXdUoxTCtMd2hQR0hZeFVHNFVtUDlKa1dLVWxQNGNGY0ZmUy9PZnNMOTNXRStuQ3VrRDJVbW9rUXYzM3JnWWs2WFo0U0Y0V0xSanpZazFIaXUxYmZYSlB2NWdEbDFYQlZCdVBlU2NsS3J1ZUYydTZTT2gvTlM4amYvSXVvcWYyNjJXWmY5NTBybVpVNUp2L01DaE9uTW5rQ01xcGtmZzhEVy9KUzVBWFpCNFNiRkxsR2ptejVFdXJrNWxQNmZuM01hS3JOT0UwRzdlWUxhMUpvdkRUZ0xCdTdMUnk1ZFozWC9TcnNvRytLWTFsVTJ3SzFJUlo5YUJhZGh5R1NXY0lTMm1SQkV3TjZuRDNsb2NFaXpqZEdkcnhNdVltU2EvdG92VEsxeEY5bmVlUDJiajNOdytqbzlkNGJvT0tvYWRSTmxwVmxMRVBrNTFMcTVVRkFLbVBXTzlkVTN0cDhsNlBEU1lwbnZTTVJSSXhydXY3LzZoQzVoSWdjZXBvdHo5SUp2RzhPRFpWcTdYMitTYmFJT2w4MzdTQjNrbEhiQ0VwNjJ0ZHpuMnI1OVJHTkFkelRwWmdRaDhUNGwzVEdEaHhKazZWU2pNalVlcUsrdjVmcVFteVNaQTR0OEt6MjROcFd2QTIxTmZIdUI1cnlvZWc5eStiUEx0cFk5K3hJOS9FSEZyanVYVXFqczNrUnNTcm1CUG5YVWg0YVRMNnZFOFBmc3R3NTVCR1FXdWFmNDhVWjlJa21JSVppY0xTTkhjaFNwMlhUWVRrNWNLUGFzUytia3pWVVUyWHVkeDFtRXQ0VERnYnRwQ1lhOTM2YzRGZnEvcUcyL0FXdGNZb0VVUFRHQ1Z4SmtOTHJNaEZFakIxN05wSmtOd0d2MjVRRzI3TG1LcGpYdGdUTGpYMndLRWtaOE1XRW5QMkxwME0xQzZtRHJNZEFMQWRPaUF5NGl4Q08rMXhuRGlUSnNFVXVFaDhOcWpYN2NXa0V5QkJnTStyZ0RpT01WWEhGSFZEcUpoTGFpRE0yYkNGeEppOUM5UmU4clVpd2tPQmZ1YUI1VitiNzhCU2ovVmpob2xScFpLNFNQeDZ2Sk9wakV5ZWg2UlFwbFpWNHphbmFxMnkyd0ltbWZnZlNEb09hOE1Xa29iZWtCQUw5cHBvQXptSGNYNSsrUXF6MDA2ZGVzUmtqRE9aSEhxWmpjUm5tYU5na2RNbGxCSVBDYnJjM1FvVHN1WlVyZGQyVzhLNDFzZWdwNEMxWVF2SnVqNGhZSDRJUXNjSmNmQzIyNjJYdmZPemtmanE1bU9qMGpURFE3Sks3UVdkRXpOWmNsK2JTdnBjOHZpanVoWlp1cC9kbWJJMmJDRXhVTVpoUTdCR3B6U1BkS2Z2VHpZUzM4cU91VkRGakxPUUlCNXpnc1c0T1JRVERnZ0ZseEpUalJXQ3k2ZmpGYXdOVzBndzFXb2F5M0p1eENnWjlEK3NvQmtXQlRZU242dVkwclY5RGhZU0J1UkdlSnllWC9FbG8xK3hSMGxLQnlNMkpjZjMzQVpud3hJU3pON3lvOEgxbnFGTFc4dStRYXpOUTUrNDJFaHcyZXpJTms1MER5a053V1ZaU0FEeXJzRzhUclRta3hyeC90MzE5eElNUTJaOVoyMVlRZ0tRQTQwRlkwZUR0L0dqUmpBREwzS1JUSlhvcjgyelR0anRFcDFnSVptUHkwVlRkWDAzVVpsMUJmbzA4MHJOMnJDRUpCclkwOGFPaGduRzJzOWVHYmxJaXZTZ2t5dTlMZXphaWJwWlNERHVscVJFNFhFdkYwM1Y1WnFzNnYwSlNJSXRxcWNqelVaSFNFNXNDeDNSN0gyeHFoazFkZStUdkdkbjhEL0prZnpFRzhWekxYYXZxVG1XQkVsTmNoWHBMbVRSTU1FR1pyYTlLYXQ2ZnhxUXBOa3dJWms5OVVuTkx1N0VWa0hZQ005RmRvenR1eHN1TW5nek40UTFUYjBVVElXSmtlQk5UM1Fkek5qS0x1U1BiL2E2azJHNEV5UjQwUklUQWVhRllQV2NNenFob2MrdXFFT1Nhc09FcEtpTVlHRU01VjA4dHNLNXRsbERNVXJZY0IwTlM2WndXTkZyeGxDWUhNbkZ3UjUyVmJZakxJTGIzTmdLUHpwQnNramVBY0QrY0thcEhCSmlHWk1PU2FvTkF4S3h1MU4zQnVoMjNuN2FsU2RaZWFVWENpOFhsVmNzVXpoakZQNTVtT3BOY2lTcndVYXJvbmkvQTkvWDRqNEFrdmhDMjVEeDRjcVFQOUxxY3ZqTHEyTnhUZDFRZEVoU2JSaVFpSE5hZGYzR0lCREJUdVBtL0VuUGc4VVhkRWVheWx1SktheHo5bEF5RlNaR0FqZXJudjY2OGxxeUN0OTM0MWF4TE1abm9rWUVDU1lFMU9mbyttQXRPYzROdGJqYURoUWRrbFFiQmlUd1YxdXVNYU5TRFdQaHFWWC9qTDFRWHRKc296NmFyMDFoamJPWGdxa3dNWktHN0VkeXRBaHJaZmpPdkRMTmg0dUU0bElqZ3FUdUxac1huY1VFc1FtT1FubEY0ZXM1cTBPU2FzT0FSSHp6RXhqSWhCZEJzZThvclN6NjNlKzQ4Vm0zN3UxT0FtNVRXQ3JwK1drcVRJeWtLT2NybDFaQ2F5V0VFaDhQVTRKOFk4Z1VaQnBSMUl0MERZaXJoN0NYWEVIbTk4YkhuVUNnMjRjT1Nhb05BeEl4VWFsMzUzTFVxdUcrUXN2N1l3dE03dTVCelpjOHRVUlBDcElwTE9rOVAwMkZTWkVnM3RPZUVmVHM1ZEJhQmFISUl3ZWZlTjhiZm42WkN5clJsUi8reFd0Q1JtUWFFU1RUOURmSCtRemltc0Nud01JdDBmdUt5dDkxWG9jazFZWUJpVlBDYmV3VnhXRDkzSm96V1g2MzJIcDkzUGxCeVpoWEsvb25RMU5ZMGROYjFsQ1lGQW1nODdzS01ndWhKWXl4dGo2bzBmQlIwbm8vYW1wUzhIUFVMaU5ZeDNrZnRWeDZVcEt6UFhWSW5EUWJKaVRUeldzYXU0cjFTWmZ1OEQ0YzUxMjZtczV0SzFYNDh4OWpsMmtLYTh5OUZFeUZDWkdnOGYzQnNZL2s1VkZoN1o3V3Q5V3RDc1pDKzQ1ci8rMm53OGNTSVhGdS9YdnJJYy9iNjl6Yi9Vd3Z2dXN5QmlScE5reElvR2grVjlVMitTbjNQVlZCeUwrbGZZV1hFUVUvVlpTMVBTRHB3cEl4dzFOWHlMY1dWbXgvY093M3J6RHBrQ1M3b1k2U1pLNE1OU1lrS2FvWVNCb0hVL2pWcWp6elB6OVlDNnVLMHZJMkNqZmsxOTFGNDVXam9BMkZGRE43SEpLTmt5bStxMVgxTTV1aW1IOVFJVm9MS3pLcFdSdUZPM0lQWERGMnZWUDY4cDVzYUk5RHNsNUxkbDJ0bWZZMmlUaVNWRGYvdHNLcW90UzhqY0tLWE5PMmxOTWRvWFh5MlZUZFVlVWVoMlJyTzNJMUxWY1B0bC96cHhVdVcyRkZKRDFybzdBaTU2dXk2Q1VISW9VenhsbERWR1BrOWpna3J1RnVRbkZhdmdKczdDb2Nsc0tLUkllc2pjTDE0RTBSYStneS9vZ3EwcmhmN1MwUk9aN2IyNUJNV2U1UzZySUhGbGVpRUcyRkk0a09PU3VGRytUN2d0ZVNxcU5LYUwwbHpkTGVobVFtZms3S0JUTXRMOW1jb0ZwVWJ5a2NDWFRLV1NtY0QwWUpEdFJ4Uktxc0gxc1lORlpwTDBHQ0EvV2E3dlQ5ZG9POVRzZEVja2s5ZUhRc2hYV0xhU1VyaFRQa3c0Qi82d1hmUTU0TDlSV1VPU3drc3BtQlE0SkxBVXBYWVgyUVJKd3Jyc2k4Lzl4YTBzdDhDZCtId3JRUXNkZ0pSL3dkYzFZS2MvNDVPczd5OFRWbll5VlVPbU9jLzRRVnNjd3dJTEZ5NW9GN3YxTEVQZnZQdnVLQnlNZWMzWmRteUlXcGErRklvRlBPMHB1Nk9FYklOWjhVbzZTRWJKQVc3NWE1VGsrOGJDNTM0c2xXWHpZUEZsaDF5Z1d4V3Nnd1o3V1U0S1UvVE1wM1JqdmgwRmJuaktYQ2ZmaEdVS2lmZFZacGUwSjVZVzlhTjNORm0zNDcrOVU5eDZvOFlVZ1ZuYVgyc2NQWC92a3dGb1JheUxoMU1NeW1aSEN2SzB6S2FhdWRjSXBlczhwV1laMk9OTnZidU1Od3B2blBVTWVNZ2s1STVETm9zRTIrcGwvVTNzZGgzbTdlNGgzTkpNeXB0RlpZdU1mMS9qbTkzN3J2alBSVXJPY3R2TkFvSFN2UzBNY2NUcXV0M2RITjdqeWpsN3NxWlJMbUxHVlNPRXRWVGlkSHc4WkFQUlhpV0xMU3hCK3c5RFlRdjdDUXdYWW1ZYzV1Sm9XVGYrSlVzclFpZTVlRlplMlplSHo4WHlaMzBYWVlKRmFibWk1VXhsa0xXSzgrR2llUEtWd0xmTitsVnBXcjZDOXR0a3oweE0zOTFYbGhhbnZwTi9DTnZqYU0yS1lPWUpjcVR3YUhZZkE4dFNIdWlwMWRHNUx6Sjc3endROE15ZFI1YkdiaXNrL2NvTHIvUDZsUDA3RXU1ajhlQUFBQUFFbEZUa1N1UW1DQyIKfQo="/>
    </extobj>
    <extobj name="334E55B0-647D-440b-865C-3EC943EB4CBC-6">
      <extobjdata type="334E55B0-647D-440b-865C-3EC943EB4CBC" data="ewogICAiSW1nU2V0dGluZ0pzb24iIDogIntcImRwaVwiOlwiNjAwXCIsXCJmb3JtYXRcIjpcIlBOR1wiLFwidHJhbnNwYXJlbnRcIjp0cnVlLFwiYXV0b1wiOmZhbHNlfSIsCiAgICJMYXRleCIgOiAiWEZzZ1YxNXNJRDBnWEh0M1hteGZNU3dnZDE1c1h6SXNJRnhqWkc5MGN5d2dkMTVzWDN0a1gyeDlMQ0JpWG14Y2ZTQmNYUT09IiwKICAgIkxhdGV4SW1nQmFzZTY0IiA6ICJpVkJPUncwS0dnb0FBQUFOU1VoRVVnQUFBN1VBQUFCcEJBTUFBQUFYWXhuUEFBQUFNRkJNVkVYLy8vOEFBQUFBQUFBQUFBQUFBQUFBQUFBQUFBQUFBQUFBQUFBQUFBQUFBQUFBQUFBQUFBQUFBQUFBQUFBQUFBQXYzYUI3QUFBQUQzUlNUbE1BSXQzdnpVUzdtV1lRZHF1Sk1sU3dLTGZMQUFBQUNYQklXWE1BQUE3RUFBQU94QUdWS3c0YkFBQVgwa2xFUVZSNEFlMWRhMndrMlZVdWUvenFtZW14eVVJUVVZUW5NNnNnTVluYTdJVEhCb1V5c3hzQmVhaWRpRUFRU0cxWUVvUUF0Uk95RVJDaHRnVEtEMURVVHBaQXNsRzIrMGNBcmRpb0p3R1dYOEZXRUJ1aENMVWxZRUhpUnh1QlFPSWhPL1l3azJWMjkvTGQ5Nk9ldCtxMnZacWQrdUc2ajNPK2MrNDU5M0h1cmFwMkZIbGRqZi84MnA5ZFBmQmlDVUw4MURNZnUvRkQ5WkFDUU5SVElNa2R3Sm9CSUtSZXN3VFhVT1pPNzk2QzJQK3JKeTRBUkQwRmt0d0JyQmtBUXVxMStBaU12Qzl6cDNmL1NFeklTL1hFQllDb3AwQ1NPNEExQTBCb3ZkQlJkT1lVVXkxeVZGZGFBSWk2S3JqOEFhd1pBRUpxZFk3Y2xzbFR2Y2RrczY2OEFCQjFWWEQ1QTFnekFJVFVhbEIzM1pOQWZ2ZEcvV1UrQUlTZnppV29BMWd6QUlSVTlMRHV1aWVCL082WDZpL3pBU0Q4ZEM1QkhjQ2FBU0Nrb3IzNjY1NkU4cmt2MWwvbUEwRDRhRnlLTm9BMUEwQklWVnYxMXowSjVYT2ZyYi9NQjREdzBiZ1ViUUJyQm9BUXFtTFIyaXVsZFdDaUFYbXhMbUlBaUxvcXVQd0JyQmtBUW1vMVQ4aUdUSi9tdlVQK3Q2NjRBQkIxVlhENUExZ3pBSVRVNm1MOWRVOUNlZDNIOVpmNUFCQmVLcGNnRG1ETkFCQlMwVGx5U3laUDlkNG02M1hsQllDb3E0TExIOENhQVNDa1ZzdjExejBKRlVVei8vMXo4ZHQwTmk4VllKa1BBSkduWVpXNkFOWTBJT1pPSHZ5MU91ZkJJUmV0SjlzNG5INURLWnNFV0ZVQ1FKUlMxWWNvZ0RVTmlBdDRISEx5bXo3eWJkcUFpOVo1YVBMNGlnMmZsUXV3cWdTQXlOS3VjbmtBYTFvUS80VFI4ck9WdFFtM2FEVmI1T1NnckI0QlZwVUFFR1cxTFUwWHdKbzJSTE5iWStXcHdlcTArSkNRbTA1UmR0WllWYktKOG1zQ1FPUUxxRkRyYmMzUHYvK1paeCs1WTBweUlIQ3dxcXRmUTY1ZmVmVFJHMWV1eDhlVVpUNCtlZWpCUngrOWNsVStOT0VGTjY2U0xWWWRiSHZiTkpVd2xVMU5HNnRLYW4ySndnQVFKYVI0a1hpSEFCY1FvQkJ5MXhDU2dPZ1E3aWxLMDJmazdBL040dEJWWHBkcFhoZXMweHdXclIxNnIzK2RJejY3bWpGNW9hN0lBQkIxVlhENXZhMEpvK0g2cG9HVGdFQVU4NUtzZi9Kamp6R0c0M2YrTlMxcWZ1M1ptT1hmK0J2N2pLVDVITXVmL1BJS3pjNFJOcnBaVGIwL0k2OFpvRTB1MXhNWFJRRWc2cXJnOG50YmMvNlpyOE1iM3pCd2toQ3hkUUxSZ3pQZnFvZmpBckluRzVvZlFRKzV3endiUmN2R2JLNHBxcVRhWHIzRW1HaXFDS004QVNDcWlzN2lxMkpORE4wMUF5OEpNYmFtMWxVNDgwRFRZem0yRDIvUGtXUGgybWhDWHRhRXRWSmV5eTBXWjBQQlNuSURRRlNTbThkVXhackx4SG9RbDRTWVdCTWl5TTFWRkZhd0QyOFh5Y05TdzFIOWRZOUQ0ZkdGeDRNZExDSTdVb1dLOXdBUUZTVm5zMVd4NXFyOUFrb1NZa0RJdGhaSlYyZzVNRkU2ZzZ3NTdLTUYvV1pqdC82NngrWEN0eDd2cEM1NFRlQzZaVVlxQUlTQkZpWlp4WnA5K3dXVUpBUjhPOVRxMFhkYzkzVVdacmZIN1VBSFpzRVdMVC9mSmxjVnJXN0pWQUNJa3BMS2sxV3g1cTc5SUM0SllmdDJEczdjTURSQzF0cHg5TlpsWmJoRnk4KzN5VlZGYWxUNkhnQ2l0S3lTaEpXczJiSmVRRW1Cc0gxTEErTURRNS9ZRHJObjlJUWRidEh5ODIxeVZUSFVMWmNNQUZGT1VIbXFLdFowN0pZQ1lmdVdubllNRFpWYXh2WVh4UXY2RUd1Qm5CaDBkWktPamdWUVhUc0FLS0JPclE0QWtZcGJvN0NLTmJHSlVVY1RFSjBDWWZzV1p4dm1TMUF3dTdVSDZxZ29PVHBublhmVmFGYms1OXZZNCtnNVE2c0FFQm5JbFl1cldCUG5oa2VHd0JRSTI3Y1kyUG9Na3A4eW1ydlkxbENCVFlnT3ExUmhwWVNYYjdHcWJGZVNvcGtDUUdpd1FLa3Exa1RjdTJtSVQ0R3dmYnNFMzk3VURLdklHaTVjTWs0Wis5WjVsMmJ4VDNuNUZncXUrSXV3T0FKQVdIZ2hNbFdzYVhzT1R3UE1BMGltbEUxQkQ2STJ0YkxkMkRwWE9HZThZTGhMMTcwZjM5ZTBsVk5ldnIxQWwvbjVkMWNXQnNZQUVIWEVwL0pXc2VhaHRWMk5VaUJzMytJNWtmRk1adjVrYkowSGpqZTFZbXpSNnA2NmI5bXFzbURHRUZxbGtxa0FFQ1VsbFNlcllzMmV2YjFOZ2JCOWk3WElpRU5uWDhiUmgzNUVhT3lBNkluVk5nN2R5MnVmVGVrMWJsZnBHckY4bEkxV1hCTUFvbGlJSDBVbGE3YXNwenhwRUxadllXY2orT3F2WTl6cjd6QXY2QjFRaEFHK0g4MXJ2L3UxeGFMMjhtMkh4djJkbXhhQVp5WUFoS2ZFUXZJcTFvVFp6R1A0TkFqYnQzajhwWDNiaVBjN3hPZ2NFK09JQ2dISlRyUm9yTCtGK21jU2VQbTJUOC9KZWh1WllDVXFBa0NVa09KRlVzV2FDSTFNODZkQkpIMnJQTGg0SjVyZythM1NzajFVU1RwdU1UZXU2WUxxS1MvZmRtalgweXBWa1JvQW9vcllQSjRxMW5TMnQya1FqbTlqNDVCeDlZVUl0V3BOTlhkQTlQbjJUalFlNWlsY3RpN3AyNC9IUDdqdmNqY2ZZOEh4TXNidHhlTEhSa3VQblh6RlJZaWVmd3RETFFtUllLOWJrTk9xS3RiRTluWTlhanpYZXVQVFhMRVVoemkrYlJranZUdkV5eFhhdCtmTVV3eHNwNGFYak8xdWpZWW5mUHYzNUxwK3ArT2kyRzlqNVYrQmtDVThEenk4WENTdDJUNko5Um5NbUljRm1NVFlEckFjUkpFSTcvcThWbFd4Smh5M043TUxVNG1HcGpqRThXMmJxTmNwNWpIMVVkL3VpR2FZTzZBb09rOXVkNy9IdTRGcERLNXY1OG1IME5ZdFFUcmloeWNnNGs0ZWtRK2VVQ2ZuWHAwN0swdXFlK0NzYlp0U282WGN5YVVnY3ZFclZPYTNxb0kxMGRrMytpZFBSNjhqM0I0cEVJNXZkL1ZCMUN6R3FmR3N2dUVjQ0gxNzYvdWwxeXMwMVdCeGZUdUIzR1YxREM0ZTNOTkRsU1BLTlBQaGsxODNtRk9UVGZvc1MrM3MwVCtIbEF6RzRPdExHUWpLRVBUS2IxWGtiODBlSVo5akRlc1FQc2FTRUFQN3dRODQ1R3JXWDQ4aTQxbTl1UU1LMm1ySHQ0MzRnTW9WV3k5c3VObEJCZld0Q3ZLS3hEOUJWdy8xRWZsRWVKbjZOa3h2TEpLZlVoK2dWUTVxaXh4M3Y1ZVdMUmhiR1p0bVlQdDJySGROOFQ1OVVaWFFNVUN2U1duVGN2clNmN0hybHQySjhyQStkRTZHNTVoUTJYQnR0T3duV3Jub3UxdW9qdVVoekVnTTEwK2hMV2pTMlZ3QldtVXJUaGVwNHgxYWhnaDVhTmZKbk9OYkdFS2NVRnlraXhOOW5ydk5TYzBka0dST3UzLytmVm5YZTlMSThSNjBYZ1lvQWV0RDBJcnBqVTZKYUpCZUQ1VDNiWlB5b3UyaU0zWkZ2NTZKejlDMzlWdkZyS0QvMElsTXhEdXFGK3RhbmxvbVpNOG82NnVEcUZWcUd2cHR3WkJWbHcyS0c3Qmcxc1dSR0p6eEIxcWFtL0R1SHVvNk1qeUhlbHVNRmoyZzdNU3hRTTlyMEp1UEdDTVdYdEZiSjdMRDhQSlQvVnUvVlk2NjFEUDd2S3lsd2wrSEJ0SFNUYVBvVUIxRTdRNVJySi9WMnpzZ2c4Tkp3cWFaMTZaRHk3UDJKcnpKUXJhZW5KTW5hazJ3dmtCTUJaS0ZrMjhnQmRRMVZvQk9JVFp2YUl3a09lMTdnRlk1S2lNU0VzMkt1akk0Y1Vqb3JNdHR3Q3RnUzc1cmJiTERILzJzZnJUdWNtYmsvelRUdGNjYnFTd0RPVFJaN1NJTG91UjJKUnFwc1RhdzlFeEZFb1c5VFNRdzRIbWZSUlBFZ0cvSURwUEhQSjI2QUsxeUZJUFZlUHR3Qkp2VkxtZEdYSldIakhPc1YrQ1Vrai9QYmNnSndCRVJJTHVyM0VmQmxxbGNLQ1U2WlZlOWpyekFGU2toa0VWL21JQU9HQzFXN011Q3FhdWZlNGlTMDdvRmFKV2pLdG9uaHdvTXVPTFVpcXo5TmM0QXptUVZkQWZFak14akdad3RUK25DVENuOHlBUk1qbkREWkVKdnVOUmlpZVZoajVVVS9tbXlCcURCbkJJRGVFdndqT2xDZkNaWC9WYTVhdmRrK3lMTXljck5EaFVDMEp1NkNKYmdFU3JkQWJFWWx2ZjZTZGxBUmtPVlRFSEpiWU4wVEIwQkxiaE9lckhFYWVPQlFaYVR2TWk2b1pyVkozSUE0eU5Vc3hQbElMQ3EzNzQxZEVpVzJ1OXdTcUlra1V2QjgvVmI1ZUlhVDI5YnVvVU9GY3pIaitKWU9mWHRDbEpzQjJSOE5GSjJCK1NBRjJmZlM4aWJUYXFmb05JUFpVL1VpeVVDM3gyVExqczlUMy9tUVM4MUl6M2xkenc2S0tZT2R3YmZ0ZDQzb2dxa0VLWHJWYjlWRGk2MmVHb1Nnc3UybldxWmZRMGhQeURUN0pCeEg3a0JOd1BkSVI4aGU2bmVZelVGN3lhKzdhL3dUYWhiR09IZEh5SFBXQ3lYdkZUUUlhSmVzYVArV2xKVVZnbTZsMk14ZEJmeVRaczhTV1RYMjduNnJkSjR1dS9Tblh6V25CelJXUFN0UHlYWTVFY2piQWVFTXVGYmVyWThoYXNOK0w5TXdWV3I3TEplTE1WTWtrS2RWcVFaRlZZVWpXK21rYWFYZGFIYXBsV0ZmdVlPNVNTUnhlRmtsQ1phT1RrL09wVEZXV3p4NUNSRWQ1MTBPS1pmLzRYYTcxdGhkYlFCQjFobjVTQkJsdTRXUysrQTBnVmtsWDRaOEQrNms2aEZwMlNIeU93TTQwQlVMemhqSnNGbEZSeks5cUxscWw5MnR5MmEzRXdMcWwyMktPalp1dk5VTTBsa2NkaVpBSzNTZ0JpRGwwV09ua0VrYlNoSlgwZDE1SzdIWEVhbklyNERRbjNNekR5MUhkRE14N0hhSnhTREVwZTVibU90OWpMdFk2V3ZYZWtHdEZ4MjhDaHJxNUNHdWd0RGJGb1YxRFRPRXB3a3NqanNUSmxXTlgvbjZ6OS9oWHZDWm5aenkzcENvOFBSclZiNTU2SHpKNFNCNlZIV0hvS1pkVkVMcitOQWNOR0l0aFJibU1ScmpYRWxFYUg0SGsrMzVjS0xjK2JMc3JyTVhZVWE2T0JyZ3FIcGpMcGNuQTRNc1dGUjBMblBQQnhGWlpMSTRyQXpaVnExQ2hrNUU2d0doT1FEa1FOdTVnOXJ3cDEzaEdmNUllTVdodXUrWU93eTA2K3FycS9SUTZYNmJzekN3bVFoMzRqaFIxQkxYSTMyaGt4bTNQWDhoNWJmRkVUbjVSNTkvaVB4OGJzS0lCQ2hxMEJVOEk5VWw1TlNVNGhrVmZKK3FMeVczaXJLOGZ0WDRkc2thN0lFdXF5STBsWDdPWnBKaTZkbngvdXFBTnJDRnVmVk9OMWxzU0hlcnBuYUJUZTg3SUNyZ0JKRFJhMnlYZTJNOTRybkZ3NmJrY1g4dDhhekhkMTFGc1NvVzRyUlNITHlOd1o5U3ZJZmYwRUw1TlhOano3dTBpV0pYQXFkTDJvVnB4eTQ4NzRHTUZOZFBhSEJ6U0k2TVFsWUdpSEN3N29RbHNZeU0xRGp0RWM3QlgyN1pub1hST3pZNktwZlk3R1VxMnhEZCtkL2w4K21iQzR6dDZ4RzYxaDM4TUVSSTVscEhmL2h0L3hNUy92Y1pKeGl1cUJWUXZJQTlpNXhHZDlWdDFVL1R2Q2hPNjNvUXJxb3JFZHlCNFJ0QXczY3ZYWkF6YXpIdCs5N2p4WmpwcDVRZmhDbCtqQUtZY0thS0Z3U1ljd24zLytyVUhGb0FxU2tKMm81TWpwNGY1TlJUdGcwaFFsS1RVNHBBT0dMY2x1bHhSMjZhN3F1TWxPeFhqRmdqaTJ6U3FmeDFvTzVya0FEc3FaMlFHenZlemZpWjh1YUp5L1ZpSUdRY1ExVEdiSGU4d0VsYTJGMk1XOFlEeUFYK01STmc5VnJ4YjRkcWJrZzFpN3NIbEFKTS9Fdk1rRVR0MHV4MHVuOXlXdVZJYlhrbzB3ZDF0R1oxaGljQmhSOXpxa21ZSlREMWVSSTdZRFk3d0RleHZjRkprZCttZzc4ckdzemxSWEsyZUduWGl3SGV1SVVFK3FGNjllK2lQNDNURVhTaFdwdHc2R05YTEhGckQ0bmdrcHpMZGVNMDB2bHRjcVFhditZcWxGaEpkRXM2VFhnWmsxQVdHN1hEVFoyeUtoMlFDekt2K1czQS9KK2ZvdnVaQWRUMkxac2NwVTZLclNNK2plVmxpVjgyNVlSQ1R3b0E0MGxib0pEYVpSZE5iWVY4alFUUmEwU3NnblpLNkVGM0NUbk92Ui9HWk80ak12T2JFMUEydExqZElLem1GVnBEWmMzVE40WVdod1FNL0VlVHgzcTZhYTFvYVNWOEsxYWpqQXB5SmJQOHRtaHV5V0FWb3VIdnhJWklGSFVLaTRDZlZFM05FZXFEa1Q2MldzTDNMNW5Zc1FZNHNZWWh3RUllOWZIcEFtYmhtL3QwQkRkYmNoRlFHOGh5d3pWUy9oV1FlTGxnaU1CMFZtakNieDhzY2NMakdNN1hqRGR2MFd0NHRLeE15aWxScXlDVEJ6djdHU3d3TGREczZvRlp4cmpGTlY2SjJYU2hVc25mSXRsWXB2REg2cVdtcWZKcm0vblAvcm5yall0dWNwaTNFcmY4dE5rTUl1ZVpKNUdwa0M0a0g3NW4veWxEWWVocUZXY1BPc24yVjA4OVZzNzZMeDJ0R0tJZFgzYmhqUDNkRDE2bTdNYTZycEFxWVJ2TWFDR0hIdXNmRHRoZzQ2WHVyNEYxUjZ2VVgvYmhnT0ZiMFh3ajBsUEJGT3dpcHl1NlZiUGhWQllWUkxvTitidWcwSVV0WXFMeWZoSjlnU2VDcWV4Zzl6SzB0RDFiZGNlcDh2dzdYb1diNWp5aEc4UnVuTjFVU09QTmRyYldwampXM2dyMGYxNjhyMVZORS9NUW5NOFhrYmtKbmJLUm55ZUJxSGxWVWgxb05PQnpWZlVLazdkU1IrRkNieUpiRlpQZGxWYkdzdWg4VU96ZU5jMkZHYVNVbWZYSm9Sbk91RmJXUG95dzBCdkZjS3Q3ME1kMzJJVGtHaGZSejRHd29BVWNYS2ZZK0piRWhHVlk5ektFRG9Od3JNVk5qbXM2QTZKb2xaeGdMSDBXUUhlck9nRFFQMHhtOVRJRFJ6ZjlteWxNSk1Za1pYQkZ5Nlo4QzNNenlmTHlSMDVWVTZrRjZoWXg3ZTArN203ZDVTdGNOS2VtQnlic291KzluaWIxdEF2RWRXY25BYkJpU3IrYlVFbE5lRUxqSUpXelR6WHVyYVI5WlBzQ2J3bDRaYUorSEFrVmMrQjQ5dVJIQ3FjR3FkK1lrNUw1UTVSbVBSdGg4K29qWGl2eGMrNlorSnRRNUxqVy9yODBwNTcyRmNGYkZwLzRzVlpFVVkrSUk4d0ZKQnhvSmtHb2VpcUpMcFFTWVJzaWoyL1ZmaVhMKzlzMzhWN0xxbXJaeEt2elRydlRKd3piQ1BYdDMxN25HSzIybFBhVFNlUjlDM200aUZrZmV1dGFKVXZqdjlxQlNhT2J6RzNKaTB5WnFhZGFhOWpmZDBFMXFWNEQzK3RhMWx6cFVKWXhKNlpQbFNTVHhRbGEzNnJ4dmpxZUtiN2djUXl6Ym1UZUErd09mKzNFaUdibEVidnJtOFA3WEc2T08wZEVQc3F5KzNpSTNKN1Avb011bVF6Sm0rUG91ZnRZZW40bHI2Zkc5ODAyNFEwSnR4ZmlScjlXenZSMzVGYkcxR3o2NHBnUitWczNxYWNhUkFPb2xjV0U4RkpZaTNMYTlYdnNTaGc3bGdGajdhNEpONU1qR1k5Yi8wM0Nac0ZPZGUzSFh1Y1hwU1JSNEl4V0VGeTNLSURFL0c3Q0grQWM3RVdlYmNselBYdCtmWjNEOVl0Q21Ud1BnZi9YWVJHajVBcjVOYStTeERGeHNoS2hVaHdlQlI4NGZqcHhNc1FPYTNDUS9RTm9HT1N5WGczSkluM09VTHc1SDA3VHlmWHQ2czIrQ1UzM012RHFsYVg0dHVvOFNkWHladVlPNTc2Y1B6UTR6YXc2MXZVTHEvYkpNZzkrZVg0K0c5cGFlTS9ycDU4RjdXY2ZXRWVYak5MVWlETWF2OTB3cmM1clpvVmMrdXUwZDljaVM3ZTZ4ODUrWkZrczB3dTE3ZXpielpybzhaREsxWitDcGswMythS1NmSHRZRE9YSTYxeTFYcHVqUW5NSHlJTlZwVTF4RFphRmVRbGRzV3VyNTg5VFhyaGNWbXViL00wbUU1ZENOOU90cngxYTZ2ZExXZXRBSkVycytuR1VqblVtRVAyV2ZWSVJqdXZmL2JHVzJ3R0h6ekJlVy80OW5Cb0c2STRoMk1pZTBMemg4Z1hjaWtadldVeURPVGhpeHkvMFc3aVBNWUhUd2k2TjN6YnMvMlVhVVJkTVNKdjB4bWE4b2V3K2QyY3p3OGlqdVZVSE11WE1wLzZYWGQzNDRNbmRMazNmQnU3bGkzS0x5WE9jN3doQ2tTY095b2cwTlZZbFRneDR1UnRVWHpKUFZqMndKUEk5NFJ2bTI0TUtWdVhlZSt6RXcyajJoL0NZRTVMVHRiVFNsUExzTnh1c2dva1ZnVEZvbm8yS1FvODhBUkhZbjhyeTAvdkhpQ1dXa3djS0Jhb3YrVE9lSkUzUklHRXFMZGRSS0hxY1RMQmlkbFBzdlBpV2JmemVlQko0SHRpM0Q1UmZ2N2o3ZTQ3Z1ZRVWVVTklBMmJjR3g1ei9MSWNyc2IvQ2huWVozR1JENTVVNmV4OWkvTnhqNUFTZWlmM3Q3MDkyWnh5OXlYeUJwZlFGOExsZC9PTEw3b2wyZm1KZkFWaFZiNHVRbDh3M2JjWWZQQWs0eXZDdHg1MmdONEozODVrdmpFa1crbmNSN2QzYU1uU2gxUzVONFRpekVpc1BweFJrVkxja1ZzZzQzK0Y3RHJ2VGZuZ1NSSG9NOXN5ZlViM2x2M29xVkNMaEcvRkt4V0ZqSkxndk5ocHpPcEhyTDRRRWlyemJyNG9ra2trS3ZweTllL3BZOURZT2RieXdaUHkrdTRlWGxhYzNuMVhUa2tsUlNaODI5c3N5U25JUm1LZU1QNm5oUzlFa1VEK2cxSkZWS0srTDZmaUZ1MTBYNldsTTdKSWtIamhDUjU2QU1MbUo1ay9nN3Z2MU9INmRzbHpTajR2WnlxOXJmQ0ZLTFJTMzJOS3hrKzM4TmQ4c0dQWXh2ZXhGSHpKZVczREMwOW9CN2k3SW5sbU4yd0JmQ3lSV0c4N0wvbXBQcEl2ZmVyZnYvQ0ZLQkk0NzBSQytmUVRjVTdCanBYNVJudEJ6ODZVMXc5UFNNTjdGWHJSeWRkZ2FyWDBDMkNmdWNNZHQvKzI0cVhhZWZuZDRxZjFOc01Ub2xEZXBSOHVKREVJbHNXNFBVY1hwL05zMDdBc0R4ODVtUitlZ0I1bnZNUmhTSjUrOGxNa3VTZkprWXAzKzRZNTFVVlZJM0tkWGpFNSswaERxTG9vTm9Ic2U5SzVGMmpweEgwRnRxaFZ5WG9NVzk4am5TUkk3WklHRnYydmxFZkIreklJT2FwZTlNVlllZmtOK0tvU0MvbG0rRnRoY0FaZWpKaXd0bzFxUjBHZmljM2ZReWpVWVdvRTh5MUMzdlV2cGVBLys4bC93Rnh6OTMrKzQ3T2x5Sk5FNEZaWHN2WnNTa2IwbUd5bS9YYjZjaHIvN1llMi9mcUx0MXJmK1VkNHAyam96VFlOaHVaWFlXOFo0dVFKd0h3c3IycWFZN0ZXVjAzNzVlbnBWM2NCRHh3Ym83dll0R3hjNVB2YW5IZHJ5a0RQb28xM0Q4cFFuZ2JOcC8vNDJTK1ZrRE5QVHE1ZmVmREdGU3lYd3hMa1NSSjhLYUt1TTk4aEtQVkc1RnI3WkFNZnV0OXVzODhFNXVVRFhVWGhsN2o0d2IvNGhCL0hmZXBwV2FEeGhmamFBY0IvT240VEUzRlJ2bHN6TFlIM2NjL01Bbk5rL2N4azN4YzhYUXNNeUY2MHVEMWRHZmZSejhZQ2h3aWNPOE96a1gxZjZuUXRNTVlCVmU4VnN2dWVia3RmZmVqd2JlT1ZFOFcvK3V3L3pSWlB5TXFGTXovbm4yWURYOFhZNThrNytFK3Z2SXB0Y004Mi9aOWJId2padHY4SGdKQ0Z6M1o0cFNRQUFBQUFTVVZPUks1Q1lJST0iCn0K"/>
    </extobj>
    <extobj name="334E55B0-647D-440b-865C-3EC943EB4CBC-7">
      <extobjdata type="334E55B0-647D-440b-865C-3EC943EB4CBC" data="ewogICAiSW1nU2V0dGluZ0pzb24iIDogIntcImRwaVwiOlwiNjAwXCIsXCJmb3JtYXRcIjpcIlBOR1wiLFwidHJhbnNwYXJlbnRcIjp0cnVlLFwiYXV0b1wiOmZhbHNlfSIsCiAgICJMYXRleCIgOiAiWEZzZ1lsNXNYR2x1SUZ4dFlYUm9ZbUlnVWw1N1pGOXNmU0JjWFE9PSIsCiAgICJMYXRleEltZ0Jhc2U2NCIgOiAiaVZCT1J3MEtHZ29BQUFBTlNVaEVVZ0FBQVE0QUFBQlBCQU1BQUFEbzdEYnJBQUFBTUZCTVZFWC8vLzhBQUFBQUFBQUFBQUFBQUFBQUFBQUFBQUFBQUFBQUFBQUFBQUFBQUFBQUFBQUFBQUFBQUFBQUFBQUFBQUF2M2FCN0FBQUFEM1JTVGxNQUVESkVabmFKcTd2Tjc1a2kzVlR0STV0NEFBQUFDWEJJV1hNQUFBN0VBQUFPeEFHVkt3NGJBQUFJczBsRVFWUm9CYTFaVFlnY1JSVHVuditabmMzdUpZSWhPZ3ZtNEVIWUplTEZReVlLZ29nNmV3cTU3WjZNWHB4Rkx5YWdzeDc4Q2JpWlJXL0JNQkVWTlJnN29sRUVaZVlnVVhQWkdEeUlDcjJDNE0xTmpQbloyWXpQOStxdnEzcXF1enBtNnpCZDlkNzNYcjJ1bjY5ZTlYaWVwZHg5NE1zVG4xamsyeXZhYytDRkV4ZFRYWVlBY0RVVnNRM0tPbllDZjZjNitpcHdJVkxOc3luOUZlemxrZ01iT2hFT0IxblVQc0N5QXhjNEVRNEhXZFFZeDN3NnpvMUl0OCttM1FFd2w0NUV4RXc2WWp1MEpRQ0htd2tud3VFZ2s3b0ttdzdjSk54d0lMWkRQUVhYSEc0YVRvVERRU1oxRTY0NGNHNkV3MEVtZGR0SkRtNUVwbzRjb0I2czNqYkM0U0NUR21EUmdYTWpIQTZ5cVBOTytuQWpzdlRqd2lCOVRLZGozQVNUYnUvVW5sc1pQZTlWWWVRQXVnbkc0Y0NodmhjMkQ4UFNGR3daT1ArZVJ3NGREYzVvTWpmQmFPQmJyNVpnYStCOWY2TUoveHEySFVwSVlFbVQzUTU5NUg5aDd1VFA4UFNyRDJ1ZXFlcjNZQjBmdlJBdVUxTVZURWV3N0ZkdHoydkhFSnJLV2NXaktWNnVQMlJZM2NWcGRBM2dnaUYvNEtramFEblFaTDBZUWxNNXE3bmo2R3g0Q2dzOVJVaGY2MllocDQweWdMNFdHQ0tBb1k2MElIUzFxMzZPRDJjdyt0M3o5dlJZS0c5RU5tV3hUUXJBcGlkU1lBMk04elZuUVJod1Y2TkQ1MWVCRDJvdWhHODd1c09XU0k2TGtqN3FoNDcrc3NwY1l1cXNwK2NLNGVvdlNkK2k4M3hDSkgxM3dobS9IVzFSVFBWNHAzSmNQSndnSWNJaDBoUDRpcE5na2dJUThnMGlockpJK3Vyb3U5NVZhd0U1Y3AzQmFuQ2R3LzAvT3VLZ3dZZ3VjUm43alJPTXBzcFdiZkk0WmppNmphTlRVZ1Bla0tuZUd2d2p2VzJJa0NmTkJINDJSakFTbnZscHhyRkdlMkJCSnJ3dHVSUmJjRk02N0lzOEZXT2NsekptWXhLTXBzcFdOZU9vRWlkVVpLN1JsY1BRZ1pQU1d5aXkwQTB6UGU5R0NJbTh0YWNaeHdRdENGK3VRSkRERUNnSzkrV2s5ZVdjOGU0aXhLMTFyOUJtSEFXMkN2czhKMFpPNEVzUjkraCtZVkNRTVlaeXpwZ0NvUkloZ0dPUC9OUHlGQmt1alNrOXo0d2p6MTU4bHQ4Uk1MVlpaUmE0UndmQ3RDeEN3eTJ0MDRlR3NQU0JJdjlSM1BHeTJGSnVNNDRjdTZOTzhiV0l6aGVaMTRtSXdtc000SGw0ZTlQcG8weUkvSnYyR0ZCYTc4Z1k2UG1PQldmR1VXZmQxSGp5aFhIc1p4YVRSQitsQzFSZkV5SThJdm1jTVlESENLYWlSOGJsNHRmdlkrOGZmUEhrWDZ6c25UYVV2R0hHNGJPWllMdUd2Zk02QXpWbzM5Ull2eTB4UTBnZnE1bzNSakJUZW1TYTB2TmFlQmc5YmtqR0dtWWNkUkVIaXhnWDN4ekRzMk5tbHZYYkpZTEIwcEJ6eHB0Tm1xWG1FbStNL2VMZ2JRM0dwS1lnSHNjeXFtdUNxeVN0QnpRSEMvTmtLQWtlNldPTzJxSzA2Tmp1NnhLcHdhZmZnNjFwclcydG1uSHdkZG9RTDkzbmxGa0JJcWtldWNwSitzWUoxOTAxS1ZKaHBjdFpmUmNNRXlMVW9HWWNlWGJHYlloVGJZMXZqZzVsWXprbUs4cnNMNlQ3L3gwcm8xZjRpMDZodktSdlpLMEhMNFNYOWFhOWJzWlJaQ1BRRlVseGtXV0ZQMncyY1R3cWJOTlhSZmFIOUhITit3NkdBV3d4dHdWa2s0MEw5aDRxY2k3dGFpRTE0MkM4bmxkYnNqT2M4WGJDVWhuamFTK1R3WlRJQ1pBK3JoVGcvZW42QW56TUhDM0E2OE1CcTQzOTlQbW9qc2xOZ1JuSEpESEhMa0ZmbmxlRTBXRjRGMWNnSE4xa0U5QVVDUW51Z01zZG1vYzg4TzdyM3d3L05SM0xWczc1QlljaHpUaWFJK1MrRUg5RTJYbDg5QkpXODBkR2kwelNGdGRMcEkrZitlTHJzcDB1NExaSFZSNldObVVrTStQbzRUcytaakIyaEtSYWo1ODhSQi93STFNMWpYUEdSTFBXaG1CZ2kwb1hHWEdVY1VFK1lTWVdPaFl6QWp5SlAwY1Iwb2RZRGpVNldkSktJRUpQdzZCT2oyTkhDR2U3QUc4bm11ekFCWnVuWmRGWHh4ek8wSG9pSGhWa2txV29PSGJ2TzRpRGplVzlaTE1TN3FTSm02Z1BWZTlJY3N2SkJwU0NuMHhUSzUySWcwWEFmbzRwMVhpRjRtZ3NVY2FtT0FGM3pzbHhZQ1NaTXRMWVNCNnZ4ZUw0RmU5MXlTV0hhNzh6WUNleEhHMjhQOUFBSlpZTnNjTVNBVUloNGpnVndPaTFzLzBoWTRsa200WE5nM1NEMExJUG5CY1prdFdzSDVHQVZTK0ZJbzZaQW1WSlZYV0ZrdXJZTS9maWpUa1VhZGtIVnNVcEVJT0taaytjVlhadEpKVnhlR1NRUzM4M1pkVUFXQlNOS1pDWEM2VTFLaTU2a1dBVnh4b2xGRzBIR1FncnBBOGFGaW9ZVXVxOHdMWDc0MlV2dHpSL1ZSeEZPa29uWFJQRGpmdnkvby84bzVqRTlDdGF1TFBHUzNxZUhDSlg1bE00WGV1bkIycjF0ZkhFMHpUeHFqVU8yd0NxOGZCbVlRYUpVblVROTZpM01kK1VUZVRmUzdKdWVkcmlHQzVaZ0ZFY0pacVltbHFBRnF3VTRRVkw3UkVjOVZVcHR6MGpwRTBieWFJNHZCQlBqaDFaSmdZLy9ranVvbjlVNXlOdjQ3V0EzMUhIRlRHSkZrY1RCcDdYeVRBeFBIRm1qakFrbXM3azBoWGZCNUlSWEtQRk1VRWpIQ1ZqeVpiSVhjdENXOFVFSUJtSW1veE1vSi83Zm9DY25XVmlhZ2FOcVNWcmpXY3RmYmlValRZZW1OMU1aOW94eUtGendnRXltbHdxeXFWUm1WU2ZUZ3p4V0VPUG8wekRuY0d3RWRGWXgvektQdWJlSzZYU1M0VFg0L0FEM0k3cXloWmg0aldNUTRpSUhnWnh0ZEhPWlR4ZzlEaThGcDM3Q3c3UGRJdVJheE0vVGJqTzA0N1RIWXZiaUtOQ2sxa2hQa3N0VVc2TTI4VjJXT2pXNG5LcWkyeDFJNDQ2bloxKzROcnlGVFVlcldqRjJweVRySlNlRjBnekl3NXZnUWE4NmVKMjlWK2NMKyszMHB2dEdhak5aZE5LbVJrSFM4aUtyak1CUDlEZ09zS0MrZUdxZEpUNG5FMVBVSVNkOFgwZE53dDk0K3E0dUNjVXI5aUVUUjVRWWhDb3dGTnhMazNQZGVML2huV0JiTlB4VW5XOVFZdVRFNDRMdjF3SzQ0UkhpMjZCcnRLaHBLU2dTRytTVGs5ZnZtK1NzYmc3bjg4eUhQVFZBSDVMOGlUbC9QK29PbHdWNDBzM0ZEcnN0bExIdTg0dXJZWEF0YUJGTHc4Q1BDYzd0RDF6SzBpSDh2KzUwL3ovc0Q3ZzMzV0JpNTdPdzF0ZXJrdWZScklVdndkd0xPWEZjTGxyaFU4aW5xVzh6S1QxNEhkZ0JQQlRHa1RYRmZIRk5wKzlMeW1VZkNnN3BlZEZacGxIRXlvZjZuN0c2L1ZuZ284K0d4Y25TU2dRVmF6NWFaTGxOc3QzOWxRWWpndlBObmNjZCtmL0dhcElYRWRTM0hhYjI3djNwWHpuL3g5OS9RZWxQeVQxRXFSVkVBQUFBQUJKUlU1RXJrSmdnZz09Igp9Cg=="/>
    </extobj>
    <extobj name="334E55B0-647D-440b-865C-3EC943EB4CBC-8">
      <extobjdata type="334E55B0-647D-440b-865C-3EC943EB4CBC" data="ewogICAiSW1nU2V0dGluZ0pzb24iIDogIntcImRwaVwiOlwiNjAwXCIsXCJmb3JtYXRcIjpcIlBOR1wiLFwidHJhbnNwYXJlbnRcIjp0cnVlLFwiYXV0b1wiOmZhbHNlfSIsCiAgICJMYXRleCIgOiAiWEZzZ0lIcGZNVnhwYmlCY2JXRjBhR0ppSUZKZWUyUmZNVngwYVcxbGN5QXhmVnhkIiwKICAgIkxhdGV4SW1nQmFzZTY0IiA6ICJpVkJPUncwS0dnb0FBQUFOU1VoRVVnQUFBWDBBQUFCWUJBTUFBQURyUVRwVEFBQUFNRkJNVkVYLy8vOEFBQUFBQUFBQUFBQUFBQUFBQUFBQUFBQUFBQUFBQUFBQUFBQUFBQUFBQUFBQUFBQUFBQUFBQUFBQUFBQXYzYUI3QUFBQUQzUlNUbE1BVkx2ZGlSQWk3MFF5Wm5hcm1jMTNsMlFQQUFBQUNYQklXWE1BQUE3RUFBQU94QUdWS3c0YkFBQUpSVWxFUVZSNEFlMmFYMmdjUlJqQTU1THM1amJKSlZvUTlLbVZpb0tLS1VZcFF2WHFtL2h5bGRJSy9tbURLRkVSSTFhTlNuR2pGaFJmTGlqK3daY3Jpb2dQa2lLaStHS2lQaWlJVFZIOEF5SVhxRm9meEtzOTlheTIvZnptNzM2ei83Sjd5VjJ1NER6c3pzNThNL1BiYjJhKytXWjJHVnZ2OE9xN0h4KzlacjBoMm0vZkJRd24yeSsvM2lXZHpUN0E4ZndVVG1NMmY2R09sSEFBTnVXditHazRsTDlRUjBvZ2YzNlVEZTBVNmdnK0t3RE01cXQ1OTNQZjRxVEovOUw1V3NrcVBRQ1FWVlRLalNEOHR0N2hINFV6T2ZsbnRuM2c5UTcvR1B5Umo1OUw5eEIvRmY0K3Eva3I3WmovSHRKL0E1Ymo5ZTl0bytuTzBVbnkyRVA4QU5zSkdJbVdySFZ0Q2c2U3ZON2hMeWFhZjljbmhzbjFtenQ2a2gvTlB3VWpqT3hsTXJLbTRHcWExUlA2djNOejh6TTJDazBLUnVOZTBBRWg5ZmVFL1h3ZXpoeUd4VEU0VFptdGVOQUJJZlgzQXY4QW5KNWtkNXlvd3U4V00zMHdIUkJXZjhmNWkxdlJTUWxDYTk5RmIxRXdqRHNOT0FkdmpUTDhHY29oajdvRHd1cnZPSDhwWU5leFUyOFFNTVoyeW1WM0dtQ0xsVzQ5cUE2SXFML2ovTjR4eEc3TllPQjM5UXJmVUxheU5Qdm9UQjZoeWFINHkvQVRwa1RVMzNGK2JQUk9PVEQ4NW5tTXZkb1FyM0J4UURlaXpNNFFpR0VrTTBxUEJnSXloaDJ3ZzBYVjN3MSt0c1Q5c2lFNVBMd3kzTHRFVWVmVnBuMlltUDlpNDk4d1A2NEJQOFdvdnl2ODg5d3ZMcWw5MGg0NDRsUUNVNG1ieG1YQnF2dUJNZmVBRDFGKzdJRGQ5dElyaW5Wai9kcklEZnVJMmh5NnFHOTMzSXgxWEhXNTlXRnNFRTZKTzlzTDBJemh4dzdZYWkrOVFyd2IvRlhKUHlmNUt0Z2JBd1lRYVdYeU5Qd2pJenQvdmY0bWt5MlR4Tlh6d2ZKOFpGYjMrYWRiMlBJQ3FMZVpoeE1TWkI3K2toRzhGdUw0R1pVd290M25INFZKeHZxMFJ6YXUxYjRFRHhpb1dINGtSUk1VRHQzbkwvRUI3K2lqUXRCcTkySFJzTVh5MTNEODh6WEFEdDNuSHhMclZWM3UxYkg1NHdJSWp6OFBHckk0ZmcvUS9rUTdZRzM0RC9ERFN4SDJHNGdnWXMvZm9sQjBUVzVKY05PeUxBUngrWm8wSmVMNGE4TCtSenBnTGZodkdWZncvRFpyS0V6RTV2ZkVibkJNbWgzRTNpN2tTc0NudFFveC9LaCt2djVHT21BTitPOGo5TkNLVGpGbTg3dUNmMUJ1dHBEL29JRHU1K1ovWUl0OGdSaCtybjd1LzRRN1lQWDh0eU4rNjRzYnp4WGgvQmNsZ1hXMStSMHhZb1FWNHBaU0xWOTd1UjBhbEhNaHhuNEs5ZVBTSE9tQVZmT2pCdUhTU1lzMy9HRHp1NHBmZEJRMlB5dkVoUnRVVzVaRm8vcXZxV2tTNllCVjg5Y0JMSGRZRWxqWE1QOG16QjFVeTY3V3Y4L3QwTUloV1M3Q2orcVhPWkVPV0MzL0hvQ3ZaZFhKVjV0Znp0KzlhcnJXcFZ2WEIvQUE3c0ZFbjhTc3YxcjkwUm1BQmt5OWRITDdLVG1PRDQrbVpNc3NtNzhvZkxlTk9GMTVtQmF6bWFGTHZZVjVLaTB5L28zNm96TUEzZTVGVVpHNmJDaGZKWlhnUGtTVGsrTDljRUxwTEVrQzAyMytZYUd3Y2JWWkg0YS9VZUwrTTFYVWZ4K1A4aEFlUDRINjdRN1l0ZnVWQ3NDcEMrN2FKY3N4OWd6T3hzZkVRNzl5QjNWTy9IM2NmdnQ0SVp0ZitBOUZjMWE3MUpwanQ4TGlDTDVIWlpNcUgrSjM5ZWpuMmVRd0RzZU9EbW9NWVc5Z21PTnlsUzM4dWtJb2FlOHhWYzdtNytlVy8yYTFiREUyRE0zRGZBelc0UXF6T0lYNFM3Qk02cDh5Kzh3aWJxd25yanM2TWVQck9UQXYrQjlCNmFKMmNFbkphSlIyYkRSWHA5ajhWVHhtYzh2QldkdXR4NW9mb1dUeDArWjJYU0RFNzEycE0vamRuWmlranpTT3hvaUhGZ3JVb2pzNEtxbmlEZUsweEdTckpKdWY3MjNmMU81bmZLRVFmN3hRVEdvL2ZnLzdzZ3pZbmNQU0xNVEkwS1NDZHQ1cFlqUnU4WS9nUkgxZGpkR29xRXhwbDMrQmp5UG5OYjRCRGZvM3FSRk1IN1FHWnFJZzVTK1U0WHQwOTM1T0ZPWVo3ZklyNzZqNGxhOTNGYW5Oc0kxeDNtYTBpT0hmL2VRN1lvREM0MUVobXRJbWY4RTRqNFZNczVjdEVaK1h0aCtLSzM2SnpxOFhoZ1RDajdkeFp6bC9HREFtdjZwWGt2UktJTk1rMSt1WDVyOFd6K0ZTd3NoUmZ1VGJtdmd0UlNZK3k1bFY2WjR4c2ZHQ0tyV1FkbUpNU2lyOW81bHVYdjU5M1hReWthRFJVVzdWdDg3NDJmcVdsalR4bXVrSW5yUW5xVE5LYVNmR3ByTEFmeGlDaHhsK1pqbENzam9TOWVBZ3FiZFlUaG9sbzFtY0I2ekp6TjhHT21pZWNIaEkvV3NmclZMMUY4WVRSL21ZWHJaWFFERDgwOXhlVlZZeE1GWm9TR1lYQS9VN2Q3L3RRd3IvRGMrR3cxeE1FNFovbUErNC9rNFBvUG5nT3hTNjVjMmxSUDY5MnFLUWU5enNOUHlzaktjK3hYVGZJZWI5OHlVTmswWHAwMzJmejlWeThaUENwdG1BdjhiWGxYcW10ZDJVemh1cGg4eE5Qdjc5TWMwRi9BTjhBQTBhM3psR2R0VkpmYmlmc0VJeS8xaTJaU0t3UDR5VjBaWVZPanFBR3R6N3B5R1pQNnNpQS8yektuZTRsem80Z1BaRXZoRWs4L2RsY3JLSi9lZGZrWmJwNW92cWFVM2lUamw4UU1lUytRZlFsYzhTaVA0ZEg5ZVdEZzZnbmVwckNNRks1dWVmc3JJRXdvOHU5NDRPV2lDM3ZCZ0JTdVpuWmZRSE1nVEtQOExIWEg5R3h5TkQzYmJJMUduOVBIUkl4MUw0SzRsLzdPakM0azc1SFI5WFJ5L2xWdzJyWk00SHp6K2lTMHdmMTdFVS9sbzJCNGp5czNtK1FpOXdNN1QyWVNvWUQvVmxYWDBLLzBpMmJhYkYzOGZIVGw5R3oxc3paTHU3UGxZdGd4djRjQ244YnFiaks3cCs0ZkVOOTU4ZFAyb25kTlB0MzRueEdRMmMzQlIrVmdsZU02VlpTLzlzZ1ZkZDdZQVA0WlEzR1loeFhPZFZTT01mekxRWnNmbkZCbXk0QXpONEZMWTJMOFBKaGVFRnNqS2w4ZU9CM2F3b2tIcXgvbjlBNDNNU3BaZXluWENrMWh2S3JFUExoelB2WWVwVEZDdU5IOGRCeUZzTjFTa2UxZjhuNTZpOENuZC9Sck1Vaktzc01XMEkvdDNoNG9ibHdSOHVBZm9uZUNxLytmNlpXQzFtcVA5L0ZwVk12empsSzJmcHViUmF3M2sxN3JucDM5VjBXeWlVeW8rV3ZEa1pyaW4wTFArL2NsRTlNc01UVnZkbU9LMmVRK0x0UGtyUERUc0FBN1Z1NmZ4RkgwN05wVFRwYmNicTlQOXYrK1IvWTNYQTMrRjgvSENTVWk1MzFvRGN1Zlp4Zk11NHBmTXovSUIzSXVWQVRYZW9xRllOeTBINXNNSWhkTTQzbU9aV0FRTWVEc012TWlxdksvQ3o5N0hBanhmY1JZdVFlTEdzWWZuOUdwR0RmU2JDZzBSdTFkSHFJVmxGNGRnVDMxbVZyY1F2WGtBQzRYVy9WYllYSGxia2R6NDA5QmlaN1FWbXlyQWlQMk0zZldMZUlPNzhoOWJXL1hnR2ZuVEk3azc1ZjZQN3pMVEZUUHkwUUkvRi8rZGYzdzQ1Mi9WZmhXQXZzTDZhYksvMWhiWDFVOXFEYUxPVXMrdWVBMmphUDNwcDE5cjZpbTNpNUM1V05ldlMyVG1HcWpDemIrSTMvSnJaODNQZ1A0QjF0N25haVlnYkFBQUFBRWxGVGtTdVFtQ0MiCn0K"/>
    </extobj>
    <extobj name="334E55B0-647D-440b-865C-3EC943EB4CBC-9">
      <extobjdata type="334E55B0-647D-440b-865C-3EC943EB4CBC" data="ewogICAiSW1nU2V0dGluZ0pzb24iIDogIntcImRwaVwiOlwiNjAwXCIsXCJmb3JtYXRcIjpcIlBOR1wiLFwidHJhbnNwYXJlbnRcIjp0cnVlLFwiYXV0b1wiOmZhbHNlfSIsCiAgICJMYXRleCIgOiAiWEZzZ0lHaGZNVnhwYmlCY2JXRjBhR0ppSUZKZWUyUmZNVngwYVcxbGN5QXhmVnhkIiwKICAgIkxhdGV4SW1nQmFzZTY0IiA6ICJpVkJPUncwS0dnb0FBQUFOU1VoRVVnQUFBWVlBQUFCWUJBTUFBQUFEN1UwOUFBQUFNRkJNVkVYLy8vOEFBQUFBQUFBQUFBQUFBQUFBQUFBQUFBQUFBQUFBQUFBQUFBQUFBQUFBQUFBQUFBQUFBQUFBQUFBQUFBQXYzYUI3QUFBQUQzUlNUbE1BRURKRVpuYUpxN3ZONzVraVZOMlRCb1ArQUFBQUNYQklXWE1BQUE3RUFBQU94QUdWS3c0YkFBQUtBVWxFUVZSNEFlMWJUV3hreFJIdW1mSGFhM3ZHTmlpS3NvdkFrMXRZUlR1V1FFVGt3UGdTUlNpSFNTNG9KSWV4RkNRaURveEJFQ1VnTXBhU1MzSmdRRWhFeVdVMklRbVNEMzdMRFVXZ2NiSlNFbkhBU3lLT3dlYVNYVkN5czBCZ3ZlUEZsYXArM2U5VjkzdXYzNC90OVJDbEQzNzF1cnY2MWRkVlhWWGQweFppSEVyNWF3Ly83RXA5SENRcExzTVdZUG1NWS9qQys0aWh3QlNjK3FnQTA1R3hMTUp1L3JFcnc0L3pNeDBkeHlMa0Y2ZldLOEIwZEJERU51UTBpOUtGYjNnd1hoZzZjRFhmREhVQjlydmpoYUVQeitYRDhOVEdrL1hHZUdFQVdNbUhnWHFQRjRZS3dOSm5IY05rb2ZBd1hucVlodXNKYWppN3lodE8vWXUvalJlR2VmaUVDOGZvQVk5OVZlOC9yR25NMWtNek1UeTh3UjNXRy9EdStHTG93QWRjT0VhWHZkREtxdDcrQW1zYUd6MVV2eis4dENUNnNNT0Y0L1NaVUJHV0dzWUZRN2tIditoZkV3RG51ZHljRGhWaHE4SEFjT3ZkRC96d1YzdWM4YWJSSFhoTlZIcy9BYmlZK01sQUViWWFPSVlwMm9IQXRjUkJDamZjaDFrWksrdVhINnBiWTUyQ1Q3Rm1laC9BTUhTamwxWkVSQTBjdzR6OGp1RzFqRUVLdnd3WUFFVStZY2hhR3Nyd1hNWDh6ZkVScFlpSUdqaUd5Z01QNDRUZGNJeFNzT2xPMHNNNkZub3FuZXh0c3NIbVZGam9nc3VTVVJHSVBLb0dqZ0VIUlZXY1kyTWZHbG50U0NPWmdYOHZpUEw5VWhlN20rSG9YZVdPV3RLa1ZQMGZsc0lPUG5VR25oY2lxb1lvaGxXYjgxRGVwNlN4dEh4VE9RczN2ZzVNM0FsOUVOQm00ZUZlK0tiOVpWSkVqQm9zRElzQXl6Ym5vYnhQeUp4NjRHODBTLzA5OFhubVJoZDFscVQxSWNTRlJ5Q0tRYUFpWXRSZ1lkaldNM0lvZ3JOQmF0THhkOVZHY3dzUFlQNGEybjVINjhRRDN3cEthRzNER0F4bGI5OEswZklUWnM0M0tKVDdNbG1UeUlxUDRVTy9mWkswMHRGQ29zUlhaVDM2cFdWSmxONzd3VnZidWxuV3FEOW53TXlVL0dvVHd4QjRlc2k1RDBpYkdLcmtPVTZBUW9UTFlVME9qOFNtSk9oUExBYWpSOURWd0lBemt2OW9KQmpLUlpnWVJKODhlRTlsY1NmMTlFL0JLQndqRmtNRHlEWFp4Y0JRQXowM2RyZUR2bHNZQmhTV0YzRlZVSm5YMHovRGs0UTRER1hZbHpGQ3NvVi9EQXl6MmpMRDlrT2lMQXd0MnVyTVNsOUZXM3AxUHJrRkxFbUl3OUFndnhSVmhJRmhUbHRtQWNudmVWWkZZSGc1aHR2QzBLU3NyS3l5NmFaMnJTMmVKTVJnS0FQRkJ3cldaakV3WUhpSUJCYXplOUxiNTNyb0RuVlppdmF5TURTazYxRHVxS1Uzb0FPZUpNUmdRRFZRbkk0b3dzQ3dYVFE4L0VXTFQ4OVJaS0tFc0RCc1NRemVCeEpzUzV2UWtNTERvMm9Db2hoSURaUXZSUlJoWUJob3k0eE9wTFBtTnBMODZZZitJY3ZmdnhqVDE4S3dLRjJTOUU3a1JXbUZDNEZlY1ZrSVQ5Snh2bFdxSVU0UkJvYWh0a3cxVHNZSGVtMzQ2YWF6czRWaHk4Zmc2NkdoRGdKd21Mb29LNGNialErb0J2bUpxQ0k0QnB5SXBLTVJwNENvdnRlY0haSnM2YXJrbWxkNndLUVpJNThPVUJGYmF1Z05kV1JGY0F4NFVwano1RnpLY0FyZ2xSUUk5bnFRYTdxa2x2Q3NDcXc5Q25IVHZtNml0cVRWRUxNaW1pd3k0MG1oUHpOcEVobnRKUTllTWlyaVhpeGJhdEplcDZZeXZLcWY0T0JXR0ZQekJpNXJXV3c5QkdxSXJvZzJpNDNUUU9xcXZUcmNlRUlObE9VeEI3c0xxZjBzREcyeW1KTncwZWRyMCthaTJuK0I5TkJEVWhZTFE2Z0dVeEdsVy81MER5N0haNzU4aXkvRUltRGsvTE1IR3dDL1V5TmxlUFRVZERxN1doaGtydEhVUHg5T3dXOUVxWDFOZEdGcE1zZzVMUXhiZWpYUVo5aWhYeE1CK01WZlNFMDhPWitBMzlkRlRTZnlUcm44eHRsTXFhNkZZWWhXWC9JQ0I5S0dTLzNSRWlZZnUvM245U2N0REFQdHI2aTk2dm5lR01rbXJHOWMrZVdWOTlmVm11Z0FsTHEvcFU2TjdBNksyU2x4SmhRVFF3VjJoSGlUL3ZpbDlLQjNpZXpxSzk0L2RaWHRXOCt1QlMxSXZHbWNlL09XUGx5ZjltMGJWOFltYjNIUS9VdzlUUXpUbU5KTWVDcHRUUmpiMGtOQ0w3c2F3OE5lYjFYV1lyZzViemZIdjlkMG9oRGZyR3RORE4yUm1CaW1wUG5GTUdCNEdLbFRQaVIzOU9mZHp4bSsxcEs3R2hqZWdiMXZBMXpmVE82T0xjVXdZSGpRa3BjelI0cHRlZWppbElZYUF3eWxDMi83S2U1bzJjMVVEQU11QW0zYnFBY2RMOTFmRW1nV1dZckM0SHRCK3J0TGE5aFJTdDFvanUzb3Jwdm13OTAwcm9lTUdGaVkxK1BFUFMwTSs2OHZ4UFVLNm41MHhVT2NHKzg5RjlSa0pKcUJLUWswcTNPWnVHb1pzU29NbzNXQXkwOS9GMzZkTW5pZnZQNzZla1loMkdBWUhwYlVLK1l1eGhRa1hxNloxU3VJalJOSEJ1dWhSVHVrdnV0b09JNDljeDJHQjkwWE45YXJtc1puOHVXYWFhTWZZN0hJQUlOa2FBU1RaWFU3OEN2YlBTd0MzMWc3THRmTTgzNE9DUUlNVlVydkovTWJpV05zMXNSM0Q2MXdZKzIrWERNUDM3dkxMblUycUNZRERLS05DYllZSHBFeDhkMUROOXhZSSttNFhJTUtpeFQzbWNBY25TbzEzWG1HUnA3NzZlOGVmRFl2VEViZGwydmlNTVFaZTZpSE11VVlXVjFCWGhBWUhsWVVENFpwZHVKR2FhemU1ZHFEeG1GSU9TUHJrREdGZWJjOTRvSGVtNkZyUmJPNndjZEt4akN2OTJLOGV3d2Q2a0hNa1J2WVBocGp3dkNnUDQ0bkREdWFwbWN5aHBsQWQ3eC9sR1lZS2pRL1UrWUhvZ3pGYWxoNGFCaXUxWVhocFBycElPMlRESU1ZWUJoaW03ZzAxanp0TER3TWd1VFBIeUJaRDFrOVBjZHdtbzd6anNTWWVIand3b2d0UVNSanFLYnNaUFFrY2d3eXh6b1N6OFRDQThJeC9WQXlCakhNZGplQ1l4RGRYWVNXa1ZGUFFxWW5Ddy80VXdwbDNyWEhOS01EZy8vanVlNlkrRFF3bkNabjFzam8wUktIakdsZzRRSGQwaHIybUF2OHF3TkRJMXZDWkdDWW9OejdoT20rWXlUS1g0WGhBV2RIRmlTWGtXaWNrMjlFV2JhbDYvRTVsVTBVQTRQb2tRSDJLTllkYnNId3NLQkc3UHJrNEx6K2dnT0RPaXpWUFpPZUpvWXRTa2RPWjNUTFNVUEcxUGNobUJmYzdWSUhyNjY3T1REZ1QrWEx1cHZqYVdJNFFibDNKZnM1bkdOZ293a1BsOVE3L2x4UFI0R1ZBSlBMbHZDcVRaYnpmaE9EdjVGckI4WnJDRkw4QmYwcENVNEZ5YXY0bUE3VFBwY2VNRDlFdzBncjVuME5uSlE2TFNWMVVTQ05PV3M3aGdkOWtvRy90TzhnMi9hNWdOZUZBZmNDR1JTaDdzM29hWnFVWCtoblFSOElrVTVnZU5oUnZWQVBhMGdPdytsMVlzQnpuQlhGbWZ4UTk1ZUNnQ2ovKytXT0xPaVR4NHkwWUhnNHJ5c2xPUnQ4eitsYmthY04rNXVhTmVHcDdwRnR3YmRVaHdhZHh1RXZTSzhrTUJTcXhsVDFvbWJza0I0NjdEcXlVdytpNHNHMXV1YU5lMzVwQ01GOXZ0SGxUZW95Q3lPODM0ZlZxM0VNQmV0YVlYakFYY29OY2VmK1FqaVNHNFBBSHhWMzN3cDdSNmdCeWhxV0ZkbnVxWXJEWE5aTjlydGNxWSszdUI1am9xUmdFTjlCZ1Y3ODJ4OFpoMEhlRndMQUE0YTZiUHVxWHpkYU0zb2U3T1hFK2tvNFFPM25vOGZEdDdUMWdEMEpSRkRpOXROOHRPT2gwL1FnU2c4R0NKQllPaDRwM1Y5TnhTREU3VDhPVU1TZEw3bkh2eG10R1RDZ3A3emd1SE55TTZSMGZ5TVRCdmNReDk3NmZ3ekhyZ0lwd1ArQ0h2amxtdkdZMWZ4UzhNczErYm1QbjhPK1hIUDhFdVdYb0JuRUx2UGNMUDlJeDhkaFg2NDVQa25TdnZ4ZjVSSTYyOE9nOVRjQUFBQUFTVVZPUks1Q1lJST0iCn0K"/>
    </extobj>
    <extobj name="334E55B0-647D-440b-865C-3EC943EB4CBC-10">
      <extobjdata type="334E55B0-647D-440b-865C-3EC943EB4CBC" data="ewogICAiSW1nU2V0dGluZ0pzb24iIDogIntcImRwaVwiOlwiNjAwXCIsXCJmb3JtYXRcIjpcIlBOR1wiLFwidHJhbnNwYXJlbnRcIjp0cnVlLFwiYXV0b1wiOmZhbHNlfSIsCiAgICJMYXRleCIgOiAiWEZzZ0lGZGVNVnhkIiwKICAgIkxhdGV4SW1nQmFzZTY0IiA6ICJpVkJPUncwS0dnb0FBQUFOU1VoRVVnQUFBSElBQUFCTEJBTUFBQUJlaHM0ckFBQUFNRkJNVkVYLy8vOEFBQUFBQUFBQUFBQUFBQUFBQUFBQUFBQUFBQUFBQUFBQUFBQUFBQUFBQUFBQUFBQUFBQUFBQUFBQUFBQXYzYUI3QUFBQUQzUlNUbE1BSXQzdnpVUzdtV1lRZHF1Sk1sU3dLTGZMQUFBQUNYQklXWE1BQUE3RUFBQU94QUdWS3c0YkFBQUQ0RWxFUVZSWUNlMVdQVzlUTVJSMW02WnAyaWFwa0JoUnFoU3hvVVRwQk10N3FySXh0RDhBS1pGWWtkSVpockF4cGdOTFdaSi9FQ1FrQmdhU0JSZ2Jma0g3RDVvbWhWSSthczYxWS92NnBlU2xXY0hEaTQ5OWorOTdQdWZhRWVMbTdkWFhtM01VSTFuOE1SOHpXNWZ6TU5PM1h3WnlMbVpYeW1GM0x1YmI4dnYrOFZ4TTJwci96RGlEL0dzN2RFdHVGeXFWbmNKMk1LU3RTUWFqOHQxS3BiQVZ5SnJhS2oyd3N5WDNGY1REN0ZCVDJrWlRLWXZrSm1FM0VDcUloMkcrZnY1RUJROGZmYVNwek9kM2djTDNudlZWYU9hVHdxT25Hd3JpWVpqb05oRDY4TUJNaUdYQTBaNkZJbE9VOHNMeVBHWWVvU2N1TWd2b25UUUpPV1JFbmpPSFVKZFNaQUFIYmlINjFBY2NzcmROSUpRdHVnQlk0cUhMc3M4aFl5NGlsTTJsb3psYjN6bVJ2KzBTUXZmWUpPQWxnNklSY3NTWnRKa25iREtROG96QkJmNHBHR2R2dXdabW00VkNoZDhNTGw4d2dDNWpyb1BaYzdQMG5WeVZxcmV6SG5NVm9mdU9TUWE4Y2xBVTJ3eWd5M0t1SVBTTm04MERzdDFjVVpYZ3BqbVRURk56VS9WQXlsOE9KdmliMHpETG1RUXp0S0hKMFJGOGFxRTRxcm0rNmpFbTJhMWtweGV2bWxMK3REQ3FpWmZUTjAwelBKWHltMld1c2ZSNmtPVVV5RGt3b2VtZ1g1WHkzRUJ4N05tSmhxdnNSZ0xUenFjdXNBVnlaSm03YmRzZGR6cnNXd0ptdC95bGFHRWxFeDdSSkgxNDV6Rm1QM3c1UEZBUnNKdmQrbnBiNUJnendUMUJiMnFhdnZGM25XbVNlRTlpNmlWRlZKT3EzQzRYY0RKdWo3KzE2MHl6aUJ5czB0T1JPakVmWVg0YjBtNVhNeFNDVmZxa0pvYWpmNCtjM1lLK0VGVHBKM3BtVWhPZjJiRjJXeWZ6VUwyKzBCR1RtdmpNcGpVTk5OSEhlbHRGWktOMTR2T0VPTFdtNlJMRFZYcEVreWlQUEN6MTRobmxIVmZwblhBeTJCdkpHN3N0S2QycDBtc1VrT2FIcWNjd29JVlExU2ROaEtCS1Z4MTRPS2JsRUtwTVE1cmdQZ1BjcEU2Y0p0cHVHNGhVbWdpeEFHYUptSEdhYUx0UnRwYXVOVlBwV1ZkcnRNNTF6VndQU2hNRUlPY0FQK1RobURhK0hyUW1pQVdUcm9kWVRhemR0Q2FnQk9wNmlOZEUyNjBISzRWZ1VTdXFTays1QTFBUFgvTWt1KzBqRmUwU3RicXFkT1ZoUGZEWEo5bnRqVmkxT2JxcTBuR3V4RFo5UFl3MVFYU0RLcDNPbGRpbXJ3ZWpDUTRmcXRjWk5ORjJLMWxOSUFkZEQ5ckRNVm5KYmdPcmlSQk5WRHJPK2hnV1RTdTdXVTNVcVhvK2l5YWdJdWRaMGVVNFJxWFBvZ21ZQVQ3TWFpSkVIaXZWZXhpUGIwV0UyanNKTlFNNGl5WlllQmVoUFpjZ0J4aGZKeXErN3VjZ1p1Z1dtdGJyK2puWTlUQ05SWE1OUHdjcW5lM1hWSExIKzdOSi82clpmazFsTnYwY3VGaDZVK1BkNUttZkl6V3JKbVEzTDhmNnJKckFOUDZkbFoxVkU1eVA5OTJibzVjdWIzajRXdkFIWkdPWUIxQWNVZXdBQUFBQVNVVk9SSzVDWUlJPSIKfQo="/>
    </extobj>
    <extobj name="334E55B0-647D-440b-865C-3EC943EB4CBC-11">
      <extobjdata type="334E55B0-647D-440b-865C-3EC943EB4CBC" data="ewogICAiSW1nU2V0dGluZ0pzb24iIDogIntcImRwaVwiOlwiNjAwXCIsXCJmb3JtYXRcIjpcIlBOR1wiLFwidHJhbnNwYXJlbnRcIjp0cnVlLFwiYXV0b1wiOmZhbHNlfSIsCiAgICJMYXRleCIgOiAiWEZzZ0lGeHdhR2xjWFE9PSIsCiAgICJMYXRleEltZ0Jhc2U2NCIgOiAiaVZCT1J3MEtHZ29BQUFBTlNVaEVVZ0FBQUN3QUFBQkxCQU1BQUFENVczalFBQUFBTUZCTVZFWC8vLzhBQUFBQUFBQUFBQUFBQUFBQUFBQUFBQUFBQUFBQUFBQUFBQUFBQUFBQUFBQUFBQUFBQUFBQUFBQUFBQUF2M2FCN0FBQUFEM1JTVGxNQVZPKzdFRExkZHBraXEyYUp6VVFRbldVY0FBQUFDWEJJV1hNQUFBN0VBQUFPeEFHVkt3NGJBQUFDTTBsRVFWUTRFYzJUc1c0VFFSQ0d4N0V2amlHUWlCZXdYd0RPRmUxZGlaVENGaVVTT2lSb0tOQ2xwWEtEaEJCRkxQSUFjVVZEZ1NVb1FZN3lBbkZCYjE0QXhiR0ZRNER3TXpjekM3bGpIb0J0ZHZmYm5kdC8vLzJQcU54dWJKZm5Oa3Q4ak5UYkhhMDhTczF2THE2ZnVuanIzTVZaeDhXRGtZdVRzWXN4OUhDMDhDZzF2N3U0L3NQRi80L3M1Yi82R2g5ZUF6ZWZWMjYvTXdQeVZZeUxrbG43d0p0aDFtbTh3Mkw3NzVmdUFDK0lDcmZ2WTVrR3Zna2M4bGpjUHNZanc0MEV0NHFodUwySlJhcjhyaGFhMnpOMEJkZWdBM003ZzlyYnhvVXNtOXQxeUJ0ZGh4MWliamVCUW5zR2UxZ0xTUXVZTXM3eFU3NGhzb3NSTUNmaW1nZUtRMGlBWDBRSHdHZkY2R3NmZ3dPYXdETDlKeVRBR2ZFQmxvS211ZDBvTU52QkJ4U3RmcWE5YkZ3RFJqcmQrcW85MytPVVRsUThrOHlxdVA2Y2pzTmxhTkRWM2RlQURnc0pLVTEyRmZjSzgzT0U1NDc3aWlkRmZRd0xid1NsdkpFTmpZTWpRYllJb1JscmwzYkYrcm9ZbUlUZGF5YWJGUTg1QkxELytXQ3VWYm1VWjBISnBDdVlMelBsQVY5ZWQ3M2RsZjRFcTVRSFY0UGRLanNLRHh0ckdscGE5QXFMb1ZYeEUzR1ZYRGFLOFVrb3Y2V3NxK3hCa0V1MGg4ZThRV1R2WDRveEh6cm1sNTRUM2RQZzZsYzQwcXVuTkptMlBnTFBERW4zaFgrYS9FbU01ZnZMbEdqbk5vQ0hMOU15NVZsa09hd3MxRFRMRlVvYkZzOEtYNWVyVmlCUmoyVTdyVDExSUR0dzZPSzg3K0ZHQ0VsNXNSYWlWY1liRnBJeXBYVUxTUVgzT2hXZzAvYkl4WHRqRngrbFpmd2Jsam9RLzJyTTVwRUFBQUFBU1VWT1JLNUNZSUk9Igp9Cg=="/>
    </extobj>
    <extobj name="334E55B0-647D-440b-865C-3EC943EB4CBC-12">
      <extobjdata type="334E55B0-647D-440b-865C-3EC943EB4CBC" data="ewogICAiSW1nU2V0dGluZ0pzb24iIDogIntcImRwaVwiOlwiNjAwXCIsXCJmb3JtYXRcIjpcIlBOR1wiLFwidHJhbnNwYXJlbnRcIjp0cnVlLFwiYXV0b1wiOmZhbHNlfSIsCiAgICJMYXRleCIgOiAiWEZzZ0lGeHdhR2xjWFE9PSIsCiAgICJMYXRleEltZ0Jhc2U2NCIgOiAiaVZCT1J3MEtHZ29BQUFBTlNVaEVVZ0FBQUN3QUFBQkxCQU1BQUFENVczalFBQUFBTUZCTVZFWC8vLzhBQUFBQUFBQUFBQUFBQUFBQUFBQUFBQUFBQUFBQUFBQUFBQUFBQUFBQUFBQUFBQUFBQUFBQUFBQUFBQUF2M2FCN0FBQUFEM1JTVGxNQVZPKzdFRExkZHBraXEyYUp6VVFRbldVY0FBQUFDWEJJV1hNQUFBN0VBQUFPeEFHVkt3NGJBQUFDTTBsRVFWUTRFYzJUc1c0VFFSQ0d4N0V2amlHUWlCZXdYd0RPRmUxZGlaVENGaVVTT2lSb0tOQ2xwWEtEaEJCRkxQSUFjVVZEZ1NVb1FZN3lBbkZCYjE0QXhiR0ZRNER3TXpjekM3bGpIb0J0ZHZmYm5kdC8vLzJQcU54dWJKZm5Oa3Q4ak5UYkhhMDhTczF2THE2ZnVuanIzTVZaeDhXRGtZdVRzWXN4OUhDMDhDZzF2N3U0L3NQRi80L3M1Yi82R2g5ZUF6ZWZWMjYvTXdQeVZZeUxrbG43d0p0aDFtbTh3Mkw3NzVmdUFDK0lDcmZ2WTVrR3Zna2M4bGpjUHNZanc0MEV0NHFodUwySlJhcjhyaGFhMnpOMEJkZWdBM003ZzlyYnhvVXNtOXQxeUJ0ZGh4MWliamVCUW5zR2UxZ0xTUXVZTXM3eFU3NGhzb3NSTUNmaW1nZUtRMGlBWDBRSHdHZkY2R3NmZ3dPYXdETDlKeVRBR2ZFQmxvS211ZDBvTU52QkJ4U3RmcWE5YkZ3RFJqcmQrcW85MytPVVRsUThrOHlxdVA2Y2pzTmxhTkRWM2RlQURnc0pLVTEyRmZjSzgzT0U1NDc3aWlkRmZRd0xid1NsdkpFTmpZTWpRYllJb1JscmwzYkYrcm9ZbUlUZGF5YWJGUTg1QkxELytXQ3VWYm1VWjBISnBDdVlMelBsQVY5ZWQ3M2RsZjRFcTVRSFY0UGRLanNLRHh0ckdscGE5QXFMb1ZYeEUzR1ZYRGFLOFVrb3Y2V3NxK3hCa0V1MGg4ZThRV1R2WDRveEh6cm1sNTRUM2RQZzZsYzQwcXVuTkptMlBnTFBERW4zaFgrYS9FbU01ZnZMbEdqbk5vQ0hMOU15NVZsa09hd3MxRFRMRlVvYkZzOEtYNWVyVmlCUmoyVTdyVDExSUR0dzZPSzg3K0ZHQ0VsNXNSYWlWY1liRnBJeXBYVUxTUVgzT2hXZzAvYkl4WHRqRngrbFpmd2Jsam9RLzJyTTVwRUFBQUFBU1VWT1JLNUNZSUk9Igp9Cg=="/>
    </extobj>
    <extobj name="334E55B0-647D-440b-865C-3EC943EB4CBC-13">
      <extobjdata type="334E55B0-647D-440b-865C-3EC943EB4CBC" data="ewogICAiSW1nU2V0dGluZ0pzb24iIDogIntcImRwaVwiOlwiNjAwXCIsXCJmb3JtYXRcIjpcIlBOR1wiLFwidHJhbnNwYXJlbnRcIjp0cnVlLFwiYXV0b1wiOmZhbHNlfSIsCiAgICJMYXRleCIgOiAiWEZzZ0lGZGVNbHhkIiwKICAgIkxhdGV4SW1nQmFzZTY0IiA6ICJpVkJPUncwS0dnb0FBQUFOU1VoRVVnQUFBSFFBQUFCTEJBTUFBQUJUbUw1c0FBQUFNRkJNVkVYLy8vOEFBQUFBQUFBQUFBQUFBQUFBQUFBQUFBQUFBQUFBQUFBQUFBQUFBQUFBQUFBQUFBQUFBQUFBQUFBQUFBQXYzYUI3QUFBQUQzUlNUbE1BSXQzdnpVUzdtV1lRZHF1Sk1sU3dLTGZMQUFBQUNYQklXWE1BQUE3RUFBQU94QUdWS3c0YkFBQUViMGxFUVZSWUNaVld1MjVqVlJUZGVUaXhNM0ZzS0dnOVpCQWQ4bWhTZ1lTdU5Vb0hVdndCU0lsRWhZVGtJRkZCNGZ5QjA5RFF4QTIxVTlIYURTQXErdytjUDNER2hvVGhNWnUxOTNsSEdkOTdUM0Y5SG51ZGZlNWVhOTFqb3BLdDhtMjIvTHhiRXFUaDFZelJWcitYeDI2MGx6Kzk4MFdiK2FJMGRyNmNBYlBIL0U5WjZFYjJsVUxtek5jbHNkdC9HRUNGK2ErUzBNVnJDeGd6WDViRDlzNXRmSXQ1V0FwYTQ5WEVBTGFabjVhQzFwbi9Ob0I5Wm5mMllqdWdPclpPVmVaWHhUQTJhb1A1em5RUG1QOHNCYVUydnpFQVpQMnZIUFM5NVlVQlFFL2xEaHp5N0RBL0Q2TlN2UWJ6T2IzTFI0Zkh4eThQajdLbGdDdlo2c1VIeDhlSHp6SSswODNNeE10bkNJM2FpTGxKQTlqUE5sbmFkUVBIdVovb1JFaksrSjdveCsrLzFPamxaNy9JV3YyM256TWRmL2pkVEdQcnYrcDQ5WFV6Z3FMQTVsWDdpUDNrMHErZ0JMenEraUhWNGV6N0dFalU0cFdaYUNIMkpvU0M3cFR2TFY2bVNEcHhyS0pjc1lXZ1ZMNE5POG43Znh3UHRTQmRNN09GMkdoYnlDMGxiWWRuS1hURW45cUpUY1JHaTdXSFdhOGVmQkdxdkx5MFVKaVB1OUcrR0NhTzZuZWlSWFFIbG5KMHBhUTMwV3FXQ25RamZodUVWZmxmSC93RTBLRWZFZnpoQ3FpVE8yQS9ib1BvaUxBOFQ4S2l2R3RzeHRPMHZsVitQOFRDUWJGQ1JYcldsaHJUSG9aUTlFWjNXcVBxTnpJTFdjVmY1QmFHVVUycmFndVAzck9obStwWGtjK1pYNk5leGxFaGFDcytQSkxhR2pWdUJZR3ZGWGM4dExLYVFyTitTTk96MEpmcjVzSU01eDM1RmVVOU54TjRicjRaeExmUkEycEc3Z3pUYTBHazhobDBGdjdEaDhVbjBRR1ExRHFHZnJCMElxdWVYUGZKWnFmK2M0dUplU0tzRVI5Snk0RG9TalNoNHdOMjcya092K3E4UEU2R3Zrc2tDbkN0cWZOWnBMeldhN3JDcW90UHFVRUJmVE1SN1VnK3ZTRTFJdWhXTEE2cHAydVc3Wk1nbndxT0t0QkxtemFoUmdUZ212MUhNQTd5MlVTV3lQcTFCNjV4NytGLysvN3lvMEVIekdMbm1WbE1xZkdBMEprRzVXWEFpUFZ2ekdwS1RVRDQzc2dyYjE5ZVFmeDdZUllUYW54ODFCbDQrWUFhY3dNTWRma2dkVTBFY2QyRmw4OVlJTUg2Q1RVdU92bWRNNXZ0NjZxaVlQMVJKNGw3Wk5CeXl0dFdBWWoxenlTczVncjlDTVpPWFNGV3UwSU5rVEN2SGVnNXJ6VVFxL0lSYW94L24wb25seHFqdkNaQ2xSb2lmM1BrVW1PVUovbXVqUFdjOVErQzllUU1qelozY3lnMWlNRDViL0VqZXM1cjl1WXcxQ0FZVVBsVTVsUGpsV2VvQVNiVG02TUFOVVo1RTZKRkJ6QnBiYlgrcnJXa21YdkxVNVIzam1SU0ttazl0YjdxMlV5OC9Tbkt1Nlk5bjJXczFzZW5KcitabThOU2cvQytXRjgrTmZuTjNCeU9HcUtwK0xjSU5mYm04TlNBRmJrNWpKN3o4b3J5YmowMThtZUI3MnErYUd2UnFqeFBEZEVwckYrSUd1eUtySy9hamhvNEJ0WXZSQTJnR1Y3T1V5Ti9BWmw3azdVSDlZdHR4UG9MQ3c3Q3NCQTEyT0FFc1ZHV0JvWUZYS09aZTJrV2dYWjBJZjh4VHJORU4wY3V0cDltZ2ZXam9xMUhqL3o5cEhHd2ZsUzA5ZEJCbWdXWHptUTlJS3d1MGl5N2hha1I1U1ZaOWd0VEEvbWtOOXBCWVdydzJmd29IQjY5Mm90bU1uNTg4RDhZdk1GSEdyTW1iZ0FBQUFCSlJVNUVya0pnZ2c9PSIKfQo="/>
    </extobj>
    <extobj name="334E55B0-647D-440b-865C-3EC943EB4CBC-14">
      <extobjdata type="334E55B0-647D-440b-865C-3EC943EB4CBC" data="ewogICAiSW1nU2V0dGluZ0pzb24iIDogIntcImRwaVwiOlwiNjAwXCIsXCJmb3JtYXRcIjpcIlBOR1wiLFwidHJhbnNwYXJlbnRcIjp0cnVlLFwiYXV0b1wiOmZhbHNlfSIsCiAgICJMYXRleCIgOiAiWEZzZ0lGZGVURnhkIiwKICAgIkxhdGV4SW1nQmFzZTY0IiA6ICJpVkJPUncwS0dnb0FBQUFOU1VoRVVnQUFBSUFBQUFCTkJBTUFBQUNjWm5HU0FBQUFNRkJNVkVYLy8vOEFBQUFBQUFBQUFBQUFBQUFBQUFBQUFBQUFBQUFBQUFBQUFBQUFBQUFBQUFBQUFBQUFBQUFBQUFBQUFBQXYzYUI3QUFBQUQzUlNUbE1BSXQzdnpVUzdtV1lRZHF1Sk1sU3dLTGZMQUFBQUNYQklXWE1BQUE3RUFBQU94QUdWS3c0YkFBQUVUVWxFUVZSWUNlMVhzVzVUU3hDZHhDU09ReHhIZEZSR0NhSkRqa2dGemJXaWRCVGhmVUVzdmZaSnBvYkMvSUZKR1Nqc1B6QVZyVjNBZTZYVElpSHNQMGlJZVlUQWV3eG5kdS9kbmIzQ3NJNGxLcmJ3M2RtZE03dDN6OW1aYTZKZjNsYVlkelkzdDNhWWp5KzNOZ0xZZHJaeHVRQkVoMFBtejI4dWl4YmNBZk40SGp6MW1PZkNVNU0vemhjQVJ6QlhnREx6LzNNRldHVStuU3ZBTW5OanJnQVY1dTVjQVVhWFZuRzY3RzhaVUU0RzE1QWU5dloyTjNlU016bWpwV1J5NStiZTN1Wldrbkp0QjNhMytHSEdYRTRHN1RROTRDRWVSVy9lTUFnM1VEY21mbkl5ZVBiNFQ0TTV1LzlhUE1yL3ZFeU1mZXVSelZqbHY0MDkrY3ZsbnhIemd5eVlmYmFBdVBmVWpXR0xQRkV1NVJyenVZUFRkN0pCRllpeHc5TTZ6SCs5U1ZUZ0lQMDErWU9lUlI4dnhYNERoTnNhM3JZaTM5V0loUC9USnZvRklOUVdGMkJ1YTVmbElJRmpPdGdmUEJlQk9QYUlVbjRIblU5K2tnaHAvZFRiZjBqM0NoQVAvQmpCdkZBbXRlcmF1c3JzN1FWekhITHNZK1dUTUw5WDVvSitQL1BDQXpkYk5Na1JNWU1NQWRwMHpscytkLzdTcWVydFZzeFcxeEJnNEoza0RQUXhIUVFjVUZzWGhWNURjTGdkWHVsV3pWOTlQS3AxbFVIVTF6S29qV1ZPeXVVTDcxU0ZxYzU5eFZ3eVA2MWxzR0lybEVpdjRUMmFDV3VwRlBUckVBVXlLTmpqV1VLQXVndXdOQmxDKzg2a1ljUDMwUXRrMExlSExkcmRkbDZMWDNGTVg1eVpJNUcwREZaVFdDaTlkdjJFVmZHOHFqWWpVYUg3UVJhOWwzV3hBNmZPVW5KOHdPcWdSeGVadTMxV3ZReWV1eXVFQU02dGVFNGo1QU9IMnUrNnJ1bmdnSjdha1dkK25VUnB0M3BCSFFUTVVEa1NEOTlpN3ZyUjBkSGh1MWZvWld6WGxQU2FYWk1mc2dBRkxTbmFCMGkzYk44WXoveVdzUGtLZk5KdDVrak1CWmgwMDNYNmZqT0xpS1FTVENtOGlkbSs4cytXLzJacDE0TUVreWN4ajB6dG9kZHVjbXdUek5oTzVVbWNFcURudExzbUVwVDg4TVM2NWttY0VxRHRwQWNTN1gzdUd0ZjEzRTJjZ3FjVEo0bStBSDJDQ1VtY0JpZVJubDJxYkJUb0UweXZQaDJrWjZxWmRxOFlPVWlDYWNoOFNXZDdEY2ozTzBDWU1TR1JURzB6SGR5THVGWkJBQ005SVJFVkd1WU42VVNTYUxXN0FZQWgwV1F0bXlraVNiVGFsYlU3OW5Ka0NXYmRYMnJaenc5YVZ0c01pZkRESzV6aUlmY2lycVcxelpJSUNBSkliWXNsMFduWGtnaGtZbXBiTklsV3V3T2lrenJBMG1vbXdSUjlhcmJEMDM5RnV3K3hzQnlrdEtaSk1PWmUySUdmL1lwMlg5Q3FXN0Z2RWd5U1cyeXp0UzBsRWFDV0pCaEpickhOMXJhTVJLS2g1SWQ0RXExMnR4Mko1a3Z3QzlsN0ViY0hWRncrZFNTU2ZFTjhSSVdLQTR1WDBhNGowZnkxL1RBRGlZaUFIYnl2K1JWSFNEQXprSWdBQ1FxNkk5RjhSM0Z6Z1BIb0J1bHhWcVlBNnNDY2dVUWc5b0VZK09VcU1LTnZvb0Uxd3hVbFFOM0hpK2oxd3hWekg4OFJBVnJoaWtndzZrZ2o4UElueEpOSWhBU2pqalFtUUR0Y0VjVnhFQVB6UGlmaGlzVVpTUlR0Qml1dXpVZ2lwQmRXNGZVWlNVUUN2KzFmQjczU25ZM0EvcEh4RFJ6VXlYN3l0RURqQUFBQUFFbEZUa1N1UW1DQyIKfQo="/>
    </extobj>
    <extobj name="334E55B0-647D-440b-865C-3EC943EB4CBC-15">
      <extobjdata type="334E55B0-647D-440b-865C-3EC943EB4CBC" data="ewogICAiSW1nU2V0dGluZ0pzb24iIDogIntcImRwaVwiOlwiNjAwXCIsXCJmb3JtYXRcIjpcIlBOR1wiLFwidHJhbnNwYXJlbnRcIjp0cnVlLFwiYXV0b1wiOmZhbHNlfSIsCiAgICJMYXRleCIgOiAiWEZzZ0lGZGVNMXhkIiwKICAgIkxhdGV4SW1nQmFzZTY0IiA6ICJpVkJPUncwS0dnb0FBQUFOU1VoRVVnQUFBSFFBQUFCTEJBTUFBQUJUbUw1c0FBQUFNRkJNVkVYLy8vOEFBQUFBQUFBQUFBQUFBQUFBQUFBQUFBQUFBQUFBQUFBQUFBQUFBQUFBQUFBQUFBQUFBQUFBQUFBQUFBQXYzYUI3QUFBQUQzUlNUbE1BSXQzdnpVUzdtV1lRZHF1Sk1sU3dLTGZMQUFBQUNYQklXWE1BQUE3RUFBQU94QUdWS3c0YkFBQUVpa2xFUVZSWUNaMVh6MjliUlJDZUpuVlN0N1lUb1Vwd1M1U2lDb0dRU3lzaFVWVjZWaFJPUlhKT1NKd1N4QWtKNUVwd2dvTjc3UUU1RWpja0ZDUCtnT1RVRzdJUC9EZ20vMEY2NE80MExnMGwwT0diMlYvemFPcjNIbnZJenV6TzkyWjN2MjkySGFLS3JmWnpObjNyaDRvZ0RXOWtmUDBUNXZlclk1dlo2U0hScTh5ZlZzWnVuZTBJWm90UHRLK0FyMmRqamI3TTNLa0FrOUFHdjZtSU92UHppdEI1NXFGQ3V2eWtJblFwTEhURVhCMjZxcERxMEN0aHdUMCtxWmkxL3NVZGgyanpXVVZvQ01jSi94SHNpbjJEZWJzaUpJUi95d3c5L3E4MnFxeUlrR2FSZVJQMkszeHJiV05qZmUxV3BzZGR5NlkzWDkvWVdMdVcrZDI0Z2ZWcmZDOEFxZFhsajhVWmNHemk0b09ocllxZkJqcnFVdXZoT3ZOUGFuLzNOU29YN2VUdUwrSTNmM3VZcVgvOUszY1F6Vi9WbjM2MjdLQlFCZk1IM3FFK25OczdiZ1ovRitCT042Tkx6VGJ6YVlpVjRlOS81RFB2cnlEMlVRcHR3YzBSUHM4bkZvbklQdi9wNGxFUHZKT2dUYmpIeVpYdHZtZGQyRGlSc1E2aEN0bDg5Z0xjR3paMjRVWCsyL3lYUnN3aDlqREZRcUQ1ckx0K2RTbUVKaDV4RWJHYlpoenVNK05TdjJNOXRiRkhIWlFqZldSbU0rYkh4cjFnZCtQSEFmbEhUS0ZxNk1la0F4azY3b2NXVHMyY04xRTZmNHVKM2grWVRzaGVMVGxiNlh4cjMzZ29idE9uWXFJM0NsWHAyYXV5UGZUeFZHK0h1RXZzcmtUMHZCK21pVmJnbWpPOWxHNGgwT21YQTRobUZmbHNKMmd2OHh0eFEvTnA4YUJDZDZoNzFNdXBCbWduUW12VEEyZzJ1blN3SFcxQW5STGtaSFZQb3J3a243bm5BemIzbmFVR0FFODRCSGdzWDh6TFo5Q1orSTFvdGl0bUFTMStkOWt0NFNqUWlhejZEZjFPZHJqbGowK2pqcXl3MnZzT1NmRUtCelFHTEo0U1BqbjFJVVRkWVRTSmp2d1NjTER2dU9ITUtHL2xHZTNpVXlIZVVJT2hHcitoRXhPZStwVkRlWkdCM3BDV0RIVGVpb1BvS3QvNWlPb2ZKaDEwMDB0YncxSUZ1dVBUR21wMDVIZHNKbVArM0UvVEtNbG5EbGxNNmRkZnFKclh2c3ltZHg4RUpQVWoxVFRvRUpuU3Q5VEVjR3NjUklGUmRrZ0UwWVQ2elZGakljSGVpOHByaURLbGZ1Kzd1UncxSWR6Mmd5Z2ZVT011L0tIT3QxTFYySGhqVDZKOFJnSkpwZjhmYWd3a21FZDROOVJ1cW9wUzZlOTFRc2pMK3BXZ3ZJc3FBQ245YlltdDJ6djJmUEF1WW5WR3FDR1MwbGNEZWk1cVM0aFYrUWcxZU8zZ3JvcFJTSTFUM2pKQ2xScWkrSElVVXVPVUovbDJYZW1GMG0rbDBwTTFuTnRFUHB1WVVXclF3ejFHSjNvdWF2N2xjTlFnR0ZCNU9ZcXBpY3B6MUFDVDZjdFJnaHFudkRIUnBBT1l0TGFXL21LWm40R2l2SHRJSmtjbHJhZWxyM3AyQXkvL0s4cmJwOHN4eTBoTEgxZE5jWE12aDZjRzRYMHBmYmxxaXB0N09RSTFSQWRTdjJXb2NjcTdFYWtCSy9KeU9EMFg1UlhsSFVkcTlNZmYwM284dEpsb1ZWNmtSdjU1NGllbHFNRlhrZlZ4TzFDRGlrSHBsNklHMEF5Ymk5UzRkNzAzbnJuUU9BbjVjSHl3VUVGd1MxR0REM1FSYTdJc3dTMVJOWnE1bDg4aTBJNU9GUDhaNWJPWWw2TVEyODluUWVtYlE1dU4zc3Y5TkpYZjRlYlFaa01IK1N4NGRNYXpBV2wya3MreVdKb2FVVjR1UzZNME5aQlAva1ZybGFZRzErYmJhZkd3NmplWGMvNzV6cit3WXJRVUlHUVRLQUFBQUFCSlJVNUVya0pnZ2c9PSIKfQo="/>
    </extobj>
    <extobj name="334E55B0-647D-440b-865C-3EC943EB4CBC-16">
      <extobjdata type="334E55B0-647D-440b-865C-3EC943EB4CBC" data="ewogICAiSW1nU2V0dGluZ0pzb24iIDogIntcImRwaVwiOlwiNjAwXCIsXCJmb3JtYXRcIjpcIlBOR1wiLFwidHJhbnNwYXJlbnRcIjp0cnVlLFwiYXV0b1wiOmZhbHNlfSIsCiAgICJMYXRleCIgOiAiWEZzZ0lIcGZNbHhwYmlCY2JXRjBhR0ppSUZKZWUyUmZNbHgwYVcxbGN5QXhmVnhkIiwKICAgIkxhdGV4SW1nQmFzZTY0IiA6ICJpVkJPUncwS0dnb0FBQUFOU1VoRVVnQUFBWDBBQUFCWUJBTUFBQURyUVRwVEFBQUFNRkJNVkVYLy8vOEFBQUFBQUFBQUFBQUFBQUFBQUFBQUFBQUFBQUFBQUFBQUFBQUFBQUFBQUFBQUFBQUFBQUFBQUFBQUFBQXYzYUI3QUFBQUQzUlNUbE1BVkx2ZGlSQWk3MFF5Wm5hcm1jMTNsMlFQQUFBQUNYQklXWE1BQUE3RUFBQU94QUdWS3c0YkFBQUtVMGxFUVZSNEFkVmFYWWhqU1JXdTd2UzkrZTMwdURMZ2d0QWo0dytzWWdaSEhSWkcweStDK0pLV1lXZkV4ZW13N05vaVlvWmRkVlFHYjlRRnhaYzBpb3pzU3hwRnhLYzBvcnY2WXFMN29DOXVEeTZ1d3FKcG1OWFJwN1FUMSt3Nk0zMDhkZXJuVnQxYlNkOTBKNWxzUGFST25UcDE2cXRUVmFkT1ZTNWo5enM5OC9QZjNuejRmb000ZXY4K1lIcjk2TzN2ZDB2dmRBQ3dQejRLcjFjZnY5RlVXbmdBcDhaWC9FM1lHYi9SVkZvZy92R2hQSENVUmxPQnp4WUE2dU5wdnZpZFArT21HWC9RNC9XU1ZIb0pJS21va0NzZytQUHpnNzhJQjJQaXYzcitWOW41d2I4Qy94a1BQNWVlSS93TmVPME5qYjl5RlBjL1IvYnZ3WjdiL3Ruekp0KzdXVFdLYzRRZllNMEFacERMMXJtMkNkdEczZnpnend4MS8zNWdPQ1kvNksvUEpYNTAveVl3QXlPN2JxeXNUZmlBV1RVWDluLzhkUC8zckFoOUU1aEpaOE1KaUpoL0x2em5kK0hnQmVpc3dEMFRzMFdIRXhBeC96emdYNEo3VmZiWTdRYjgyOEpzRnZRRVJNMC9kZnlaY3hpa2hHbncxTnQvYWdKRDJ1dkJDY3g2WlhnMVVtTVUxUVJFelQ5MS9Nc2hka1hkL2JFQmpMRUw0dGl0QVp5eCtGWkJUa0RNL0ZQSG43MkZzQWRYTWZGY0R1RWxFMXRadUgwTUptK1k3QWg5SGY2T25KajVwNDRmTzMxY0xJeWdmNUt4WjNvMGhIZUc2QXJTN2VTQWxoR3ZlT3U1d2ZsblF3bWljQUxXV2R6OHM4RFBkbmxjbGhQTEkxdUd6KzZHVUJscnlVdDdYcnYvNTZDUGcveFhaQUI4QXVMbW53bitGbytMbCtVOTZUTGM4Q3FocThSTDR4NGhWZlBBTHZkL3dmdzN4NElKbklDTDl0Rkx6V1p4ZnExeXgxNlFsME1mN2UyWDlGckhVNWQ3SDhiU2NKZHkxcU50MEFxSEtOaDRDSit6ajE3aXp3Si9RK0RmRWtBcU9CdExjRWVpMmxDWHhocjhqMWg1TVF6Y0RuVXBJck5zQUZia0k5aXp4MThiWU05dGtLTnB3VzBCcEFYL0pTSTlXS084Wk1ROHRvUW95ZC9aNHk5Q2xiRkZoYTRremM1MjRRcEJxc2xqZUZXT1I2TkZwT2lDb21uMitKZjVndmZVVXlFb21BRjBDRnROM29KcjBkdGtFOWMvUHdQc05IdjhPVHF2dXVLdWp0M3ZFeUI4L3R3bUlpM3R2eEVKaDdLQS9pYytBWlBCL3pSL3ZLUjB6VFlQbGV6OW15RkROOFdWQkM4dGV5U0QrN1ZLUlBibUR1WE5pUDJiNVA5akV6QUovSjhzU2ZBOHExUHYxbytOUDB1M3dSWHhWb1d3MTBoMkdmaTJObExMRHVmUS9QejhqVTNBQlBCL3prQVBnL2dXWXpaK24vQ254V1VMOFc4VDZCUjMvMHRud2dIMDVINlFIRzUrSHY5RUorRDQrRCtGOEFkLytOaWJLTDNsK3lFQ1RkbjRQVm94NUlVWWYvTThRWEliM0ErbDkzV2JCZHNTWkg3bW1JQmo0MGNMd2tOVjNhK0xzUEg3RWo5TkZIWmZweVlVQmpYM2RQTUw5dlp0eW0wU200Qmo0KzhDV09Hd1JoQVNVZnluc0NvdDMycVYvUVB1aDlvN3VsRkpyaXZCUVBNTElyWURqb3YvTXNDZmRLZERDQnUvMkw4YmNydDJSVmkzQ0hBRjcyQTBKMXhMd1czKytBNUFCeFlPZWtqL0k5aGVBRjhlVVMycWJQd1ppdDFXY2J2eVZLUGRqS2N2aHRkWnlVUDJibitMcXNXUE5uOThCMkRZM1RFazJRUGw5d3NqK0Y4dzJjUG9GTnpXTmhzbUUvRS9lVEpZU1Y3VzgrVG1QMy9RUVBzdnZxWlVMTnFnMU9ybjFlWU9lT1RpRHlvQWR4OTg0aEhWOEZ1NEc3OUNoUlQ2ZzhOVHllN0kzY0MyUDhVUEdmMVd1enZZWW85Q3A0RGpxSnlTN2IyeTFibXZWait2Tmg3amNPMm9KTmNRemdZbW1ycktHYWxzVkxhc29zZFJRaEg3cDdqbnZ5U1BMY2J5MEgrQnI4RXV2RmNmVHRmN1ZWU0lZaUl0UytjalNwdjZucG5CaS9YWkQ5ODhlelZRZTZCRitMK0VnaGtWNEVvZDdzeWNXTGNFNTlyMmIrQXptMThPMzlvZXZkWC9EUXBsZnRkZjQ4S1l4QTdKNjlXVWZaL2dpMS8vYk5Vc21qUTZJNTRHS05CVUZ3eXpQa2IzWk5BU3E3QVlOdjRlYXY2SkNqOHRPVlZvMGQ0b3ZLcktpZk1VL2gvMnh6TGdkT2FGV3ppazVRSS9OQTlQRnY0Q2J0UWZ5VFhxYnJwMFVPVVZ4bUhzbG90ejIzd2RlVDhFZkFBSTV6Y3VwamxwYTJGcWRwUXc4UytVNFdVTTkvNFJsVEhLcFJ1ODRMWDNERjR5VWtaSG1SY0RkYXNZM1c3VkZXM0dtMmo4RjcvK00xcWc4Tlc0a09iZ2lTZ1NEVU96RXhBTE9uaGNTTFI3Mlc0azVoM1NoOFN2Y0FHOGJZZ2daL3VCa3NPMU1GNWEwcXU1b2ZmK1NBMlFhSk1yLzZOd2ZlamtLS1dYbEZpeXVUVlZlWFZaeW1vWGExYkg2QVg3aWhHclZ3eHBmM1RUL2ZlODNOV1RyS3J0dktueHI5c1ZZNVNhZWlKWTVtOUIvNVc2dSszeXFCZGpvNGxhL3puNElzTy9XY1plMTRhcVJHUVd0cFZjTHVEbUdIeEVsYTI4bUNSNHdCWUtQK3RoZ0phbGdNZlNNK2xDUTVzZno4bGZmdnJwTW9RRE12dGFVY2UyeVhUUUduK05yK2xLc2szdjBKT1FsUW5STmltTXhhZ29qR3dOSlN2dzBXOUgwNVpScjBpTlA4OFhYR3JhQzBnYzM3eHpQM2dIWVdoR2dtd0piQU9YVmpTNWRxZkd6OHI0NnBNWkdUdEkxY2ZJOHFIaktzcGJHd2FxZWtrWm1qZWk0SG01YmdoSU1zVGY1T2RLTjlIWkhsZVRrTk1OZmYrcUNxSHdlclFlYis3Q2Z5MHVGdTVmZkhmR0JaVFdzYk5EOXRpc1JieFBxQ1FpRVN6Vm5MZk1sV1RIaElHZmxlL3dONVBYVlFkVHlIczgraGZKZzhHYW9Jck9Qd2VUR2pKY1A2ekJBKzdkS1M2Z3k4Wi9CSGdkUUhQeGhQK1NxS1VrR1BTN21DaklOdncvL3hkcHo3eDhHY29tUTNwbDQ0RU90NjNjd1BoSUpmNWRzSHBaNG04ZUNaSmhmeTlBUnpERkJYUkIvaHRDcVBCTld4YnhtUy9jMVJveC95c3JTVEx3czFYdUNLYm1nZnh5eHdSVVZxOUlhSDhYMUxMeldETTFFRzNpTC9BMWw0Sk9UR2dpak0xN1NrMXVCNm5IK3R1aWpDZXdZLzJ3aXN1cktnMWhidUwzQXJ6Y1pwVmRRcG1KVU5uZ2h0SlQyMWNVejhYem5za2h1cGtzQURMeHN4WS9vZHZjRFUwK2JZYnJvYnRucWw5eGY1eFFjTTZLMlpCb0N6ODlyUzBtakx4anFrWXkvS0NqNnYwd2h1T3NOamdONXF2OXJacTVjd3UvenoyQkY1aCt3dDFxZks3aGZJcDJrQnZFL2cwWDJpdjJNSWQwYWVGbmJhNjZNWVVZd2l1ZjBnQks4dUFTREhRL1YzU1ZTYVJkYnRVVUlOckdUeGV3L0JSMmNCSE85ZCtObXd2VDkyeThOWHFTb3hyN0IwL291czF4bGF6dkg5RDVjRmU4bSt5Rnc2VnVHSzhMZ3dBT25zWHFiMFJnOVp6ZW4rdEo5TTJ5L1A3a2hPeTR3c09mWXFLWmt5MFNaVG00cys1am9QemtYOThGZ1BlTU1PRTNZUFd3WkZHNHN0WXNocXNndi8vcHlMb1V2ZktWaCtwMHFVakFhL0xJVFgydXB2cWlkbTM1bDRCTFNSdjZWUmZmNEludnIzdzBqMkJteWV0ZWdudXliSWdlaHhTUkcwNEFKc3U3NVZ6ZnJhaWVNZ0hjM1ZJRlI1NDlqZXJVOTI5UGllL0d1b0Nmd3dWREx0VU9IWWxZUytMbWlpY3Rwald6U1d0a21JelBsYmRQbXVJMnJTYVUxTXBsbVJhRmtZL1F0cFlFcFpvTTBFcW8vSittZk03ZURHWVYwYzloZzFjZWZDTEdGNHhNV1lIbCtjUEV4RG1qOU9TUU5rZGlOM1pFczRWYlgvdUxwYUIxMkViakE5RHBtdFYyRGdvNStPQWhLTHhmYS9SSTFBK1JublYxVy94Qm1udHBSTWNmZjE2UHdQWCtNNkxsMUt2eTBLRStVcTc0UCt6ZCs4eUk3emRDc2RsVGJYbVNyZXpQdnU4SjlKaFhBV1p6YndMYVpxK2lqY0U2cFVwSEVtK29MRCtvQ3J5ZlNIWlRuTGZCdGZsSlQyZjkzUG5GSktiQ1p6ZWQ1RVFrYVRZM01oV05YbjJsUERmUWtnQ1JuMFBRSUtiNDVKb0V5cEZrOE5WUXAvQmw1VWlxcHQ3by96cEpHRDY0NnJ0dUFBQUFBRWxGVGtTdVFtQ0MiCn0K"/>
    </extobj>
    <extobj name="334E55B0-647D-440b-865C-3EC943EB4CBC-17">
      <extobjdata type="334E55B0-647D-440b-865C-3EC943EB4CBC" data="ewogICAiSW1nU2V0dGluZ0pzb24iIDogIntcImRwaVwiOlwiNjAwXCIsXCJmb3JtYXRcIjpcIlBOR1wiLFwidHJhbnNwYXJlbnRcIjp0cnVlLFwiYXV0b1wiOmZhbHNlfSIsCiAgICJMYXRleCIgOiAiWEZzZ0lHaGZNbHhwYmlCY2JXRjBhR0ppSUZKZWUyUmZNbHgwYVcxbGN5QXhmVnhkIiwKICAgIkxhdGV4SW1nQmFzZTY0IiA6ICJpVkJPUncwS0dnb0FBQUFOU1VoRVVnQUFBWVlBQUFCWUJBTUFBQUFEN1UwOUFBQUFNRkJNVkVYLy8vOEFBQUFBQUFBQUFBQUFBQUFBQUFBQUFBQUFBQUFBQUFBQUFBQUFBQUFBQUFBQUFBQUFBQUFBQUFBQUFBQXYzYUI3QUFBQUQzUlNUbE1BRURKRVpuYUpxN3ZONzVraVZOMlRCb1ArQUFBQUNYQklXWE1BQUE3RUFBQU94QUdWS3c0YkFBQUxCRWxFUVZSNEFkVmJUV3hqVnhWKy9za2tUdXdrNVUvTUlCcXpZMFpvSEFrMFNDenFiQkJDTEZ5RVZGRllPSWhLWllVRGFpVkVSUjBFRzFqZ3FaQ0tRRWdPZjBYS0lpL2RnVFRJaHBHZ0drRVRRQ3doS1ZLWlVRWGpsTC9KT0lNUDU5eS9kKzU5UDM1Mm5OUzlpL2ZPL1R2M2Z2ZWNlODY1OTltZU53MHArK0VudjNHM1BBMHpHWDhPZTREcFRZN2huYThoaGpHVzRPSy94dWgwWmwxVzRIaDAzcm5lZjBidmRIWTlWbUQwNlpSYVkzUTZPd2plQVl5b0ZwbWJIL05odWpBMDRHaTBGV29DREpyVGhhRU4xMGZEOE9XZHA4dVY2Y0lBc0Q0YUJtbzlYUmh5QUt0dmRnd1h4bklQMHlXSEF0eVBFY1BWRFY1eDhlODhOMTBZbHVDL2ZIS003bkRmVi9UL3phcW1iRDlVWTkzRExXNndic0VyMDR1aEFhL3p5VEU2NndkYVZ2UUh5NnhxYXVSUS9GenY5cXJYaGtNK09VNWZDUVRoaUdGYU1HUmI4SjMyUFE5Z2w4K2IwNEVnWERGWUdON3lnY2UrOUwwVDN2SGM2QWJjOElxdHJ3SHN4dzVwQk9HS2dXT1lwUk1JM0l0bE1uYkZJeGlWc2JSOTU0bXl3K3NpL0E5TENnTUFTOUd0VmxvUUlURndEUE5pSE10cVdVekd6blFZQUVVK1pjMDEweFB1dVlqeFc4SWdTaEFoTVhBTXVjZWV4QVY3a01CbHpLckxKSWR0VFBSV01qbnBNbWFMeWkwMElVbVRVUkNJUEN3R2pnR1pvaWkyR08rSmtjV0dVSko1K01leWwvMm9rTVZ4TitEZVZPYW9KbFNLeWt2UCtqdFBzeGFpN1JWNHp2UENZZ2hqMkJETkovMllGY3BTazZweUZSNThCTXgwUFMrdkx3THEyajNNK05BRHVGKzJwMEdDaUJDRGcyRUZZTTN1TjZGY1hzVFVIWG5RekxSUHZIY3dNN3Fpb3lRdGowejcxV1h2ZDcxUTRJR0NpQkNEZytGQXI4aUVwbTdZbElUaGI2cUQ1aDVld0x3VTZINUR5OFFIcVFVRnNTMVFQTHVHZ1NDeS9zQngwYUxZanZrNlk4Vys5a0NSdVp6RThFOVplWUdrMG9CSFpTNEQ2Z0NLZG1sTkZOVWxsRm9vZXJvQ2RxUWtHZGdZZXNERFE5bGlJazhiUTVFc3h3d29STGplbTJJUUpMcUM4RjhRcnptdFl5SkhEOVBDbEJCaFljQVZHZjFxeEdJWGw3RXhlRzJ5NEMwVnhjM3A1WitGdnVpUDh0Z25vcVF4aVZKNlZJQk1rNXNzRE5oSnJZM2I3TFI1QjBPSDNQSUs3Z3BLUzNxcTh5cElRQXpyVklIdlZYcWJsSVdCOEJHbVFCSVdoZ1d0bVU2ajAyY2RERFU2Nml6SW1kTGl5Z0gyUUFVSnZwUURxb1dRaHhtK1FuWXBMQWdMdzZMV1ROTXJQWEh0Vzc3d1hRQS9qZWprWUtoU1ZKWlYwWFJWcTMxTkJ3bVhYeFVzc280Y3NrRCtnWnkxblN3TTZCNGV0YXZUNXQ3V1VnRG9aU3VBWU9GZ3FBalRvY3hSVGZ1QmpoTWs0QTYyNW90aUlEOGRFb1NGNFdCYzkvQWJoZ0Q2MXNCeUZSd01ld0tELzdxb3JHa1Y2cEY3K0h5d2JBVTdpQ1l4VUx3VUVvU0ZvYU0xTStDVGlub1hRdWcvODhTZlJmcmpleUw2T0JoV2hFa1Mxc25ETzFiYTRaNkg2ci9tZWI2Z3hlTUFmaEJreUNnSkNZUUZZV0hvYWMza1hZZlRLSFA0ZWpleG5ZTmhUMktRY3Fnb1Y0WnN5bDVXR1Z6a2hoSDVQbU9LWWhDNXNDQTRCbHlJdUtzUnhpdE1vdmh1aEV1dEVoZUQxS1VqMFdaSnlRR0RadlI4Z1lPYTB6b21PVlgwZ1Rva0NJNEJid3BIdkRrWDNDOEN2R2hOT0NMallCQjdPcU8yOElKeXJDMXljUVVwRzJMUmpCUkR4STZvTXMrTU40VnlaU0ltRVYrVThlRkg4YldxeHNGUXBhQ3VwQ0s4b2d4dzhDaU1vWGxsUS9PYWhiOXFrdDVHREdIVFZHZDd2d0FrcnRMUGVqdFA4ZDVENkVVNFhoN1N4UE1jREhYU21EbTl6bld5eHNYMnQwa09MU1JsYWxrbmU3MGJxSTd2aU14RHY3cUcyL0VyNzN0SVRtS0ZmUHl2ZmRnQitJbGlsT0xWVXN1WjJOVEJJR0tOcXY1OE9Bcy85REwxZTZnOHF4ZE16UG13aW1FVjJ6MjlHeWpQTHYycUNFQW11WkdxNko3eThFTFpLK2xBUG5GZXNuSWhWYWpyWU9paDFtZDhZMERxY0x2ZFg4WGc0N2o5bkJveTY5TzFjTVpNb0JQWUt4S0V0TVpZVzRYdG5idmZ2ZnZhdHRvVERZQk04OGZVclpMZVFERTlOUU9HQ1J0RERnNDk3MlY2eUpSNTNMKzlqK1FIL2IvcElyRmp2THJSckt1YnVvYmVMMXYzM3J5bURmY0xVcmR4WjNSNVRRTGRUdFhTeGxEQWtDYnZxN0Exa25kZTdwV21WUExJSnBHRjZCNU9XaHVpQ3QzTmJtU2JVR0hKTnVLaGVsVmdZMmoydlh3dk1jeHZmRjkwWkU0N2pyTmRqdTZocjJ3QmtvZDJaVnh1bnUrMXVFYU9YZm9Mbkh3U2J5MjY4YzNuNUQzVDIva21pRy9OYXRBOTZKbGoxSHZFYWhMSWc2Z29OZHpleUNGejgwOHl4TzJ2aFZ2cGtreGJtaHFRVUhSeGlqZHVBcTNiS0lmQVh5WjJSYlZJa3hRR05UVjhIZThuZEx1bDJ3V0JSMEpyWHJVVW5LWnhQNlRFd053ODUrWFNEb2JCTDViZEZpeVBubCtsa1VPZnFsRWxEOVZxaXpHTkowc3BzU29NL1cyQU84OTgybzZwUTl4UmsxVkt1WkFCQjNRUHF5cUhzY3QxVTVIN3VUOTRYdGVZVWtrczZCM2tsTHRac3g5cWRFSnFqNnpuTHIrNFBMb0hYWVVINncxTm95SEgxUCtNemx2dlF0RE9LbmN6Qm9Qb1VER0w1Ylk3Ylo2ZEhsYUNnM1d4Ti9qRWI2LzF4QmtyUE1KU3lnTzR3VkNrOFA1Q1NrME5qemVraEo4ZWFzSEJ1aklvWThlWm1BOUVTL0RaOTd1SjJydkpZUERxR0dCN3ZUTlNKbjU2YUpxRGRkSC9xcGhQaFdrWG15QUtMSlNTN3dRVzZWYXBtaFJuTVBhamt2TDBJSHY1SmhndHFEMkNVb3I2eWhXRklVclpBemxrS2NaSWF3cEd4YkNrYmdpeEh4bzNQZUVEYmQ2YXptV1BaQitGWWNnZFdZT1VLWWk3UjUxbVl2dHFZRnBSclI2b3RxMWRSZXdGMjV5eFdkSm5NVllXUlFaeThCYkpEQnljalRJMXpCNmd6M0tIY2lZWjZLOUxDbFZObGNtOGZNNlRkcWRJREVPTzFtYzJpbGtLUGtPYU1QZUFHeGpYaWhKcWxZcFpVRFphcldTVmVNN0JKc3ZGa3d5RDE4RXR4ZzV4OFoxR3IySHVvY09EUDdXcE1ZVFMrc1Y0cDdYMEhNTWxPaW1maVRKeDkrQWJqNDJmQUk3bGxQSGJSRVFFVmt3OHlRUmdPUVlSWTUySlpXTHVBZUdZb0xlbkx1SG9NMUxVOTVXZWRZTVNUTnFoT0FhdlNjdVNzcVBESnpuTDNBTitTaUhWTDMwQkh5OE4xbVEvOU5RUnVvUmZCcGRsZmZMVHduQ0pqRmtscFVWTDVtdlhNdmVBWm1rVEt4ZXRPZU5Yc3kyN2g4aFY5TzZQcUdORkZvWTh4ZDR6a1V2Q3VveEJvbnZBMVJFSnlUVWtLbHNpcHg2SWNaZm5GVDJiYmlvV0JrOWM0YlhJMTAwMm9YdlFXdEdVWk1lYWM5M1lLbXRjZFZscWxVVmtiQXg3Rkk1Y1NtbVdJN2pGRmJYQnJJdXlSWDZadC9WakR1Z04rMDZSZDJHMGpXR0cxREtYL2g2T01Vb2s4WEpKMWFNOXBhdkFuTUZFNVdpV3R1Z2RTdk5SSmpmVXlzWWdEM0oxbzd5aDV1TVZvRDJsaVZOQzhnaGZCUjMyaWNJOTZIY0Y0VDdRazZOaURFdjI3elhRS0pVcDNvZ3kxc000SmRTelVBSzkyU0cyUE5qaXpkdXhBOGIvSnBYMVY3K2IwY3QwUVl6UVRvT2VNUmxHc3BBTzViQ0p6WHQ4ZWRGbDhDem5obHEyenZPUnRQcjlrbkdJNHQ4dkQ2ZFN3MGgra1lYY2RBb3J1bURHby9aMS9FUVFsK293Nk1iVnFYTDFPN0k5K0xncXFBQjJ3WHVrRjRkMEhLbTZFcmdIOUwyYitOT2NWMWovUEF5V1dkWW1jejdjSzl0RmR1NjlQVEMvNSt2ZjZWTGxBdlR4OTMxWXZHRTNQVld1RnJnSFBLVTg4QzViazY0bDJuTDhxSGo4KzRUUk96alhJSzJMbHI0cW1PUzJyckx2Y3BrMi9wcU9naVdkOGtOTSthZHdRcy8vNFplNnVmdCtKQUNBM3czTG92cERzcXkvNlRZK1JYNW1lejNvWGZwbS80dEJ6dk5xc1J0YXRTSVFKa1dkcHptM040VE9RK3luSXpXZnpPTUdBUkp4RnV3Tm1id2F0QzQvY09WdkpFemkzYzhhRkZIM1N3azl6NlZxUmhrUE94WVBEWjI1bWZDYmsxRHJjeTZvcTIrd1MwZm5QUERraHB2UmdXbmwrdVNZbmpPbnVyNEthRXpTSDUwcmlCa2RyNzQxM2FuelhDZVhjckM2K05XLytObi9OTnJNTkNnd0pqZXBtNmJERkxacEdBVEJkZXdVVGpOcFNuaEtNOGs2bXlaMW1ySTZQTk9aWkIwb3BteWVOSjMvQTBJUm5sS0lSRm1CQUFBQUFFbEZUa1N1UW1DQyIKfQo="/>
    </extobj>
    <extobj name="334E55B0-647D-440b-865C-3EC943EB4CBC-18">
      <extobjdata type="334E55B0-647D-440b-865C-3EC943EB4CBC" data="ewogICAiSW1nU2V0dGluZ0pzb24iIDogIntcImRwaVwiOlwiNjAwXCIsXCJmb3JtYXRcIjpcIlBOR1wiLFwidHJhbnNwYXJlbnRcIjp0cnVlLFwiYXV0b1wiOmZhbHNlfSIsCiAgICJMYXRleCIgOiAiWEZzZ0lHaGZURnhwYmlCY2JXRjBhR0ppSUZKZWUyUmZURngwYVcxbGN5QXhmVnhkIiwKICAgIkxhdGV4SW1nQmFzZTY0IiA6ICJpVkJPUncwS0dnb0FBQUFOU1VoRVVnQUFBWjBBQUFCWUJBTUFBQURjb3pjaUFBQUFNRkJNVkVYLy8vOEFBQUFBQUFBQUFBQUFBQUFBQUFBQUFBQUFBQUFBQUFBQUFBQUFBQUFBQUFBQUFBQUFBQUFBQUFBQUFBQXYzYUI3QUFBQUQzUlNUbE1BRURKRVpuYUpxN3ZONzVraVZOMlRCb1ArQUFBQUNYQklXWE1BQUE3RUFBQU94QUdWS3c0YkFBQUsrVWxFUVZSNEFkMWFTNGhqV1JrK1NiMjZLa2s5aFBGUkZGWkVrSmxHSjhVNElJaDJhaU1xS0NsZERJcUw5RUtZY2VHa2xGa0lMbExpU2tFeWd3dkJ4ZHhTZkVBdCtyWWJFVkZTZ3lMU0MxTUlvaHROemNacW16RzMxSm5wNmxSUC9mNy91ZWQ5SDdsSnBackxuRVh1ZWYzL09kLzl6L2xmTjR6bHB4US84ZXgzQnRYODdPZXlPK2tCbHJjUm5uZmZRenlUdnBTQ3R6VXA2ZFhSYmNMWnBNeHZ3TTZrcEZkSHR3bHZUTWo4YjVCSFBIMzQzeVI0TnA3K05aN1VITXFuQmFjVDRGbEFNQ2U1eE9QQmk1UGdPVGo1ZkRHWGVBQnVUb0NIU0hLSlp3Wmc2KzJFWjM1eTg1TkwrU3pDZ3pUeEZFL00wY0xMaDBZemwzaFc0RTFqaTVGcUNmYU12anV3YmJSeWlhZWVibjdLdmlHK3NuK3htbmM4TGZpUHNjVm85YnFoenUvQXErYUVuTW1uL0Z4d3NzVThPRGIzR0trWHRZQWM4ZVJNWHhjNzhBUHZQZ080SGNGZ2RXZ0JPZUt4OGJ6ajZXZSs4Y056aS9MUk5scndHMWJ1ZkJ2Z0tIMWRKU0JYUEJZZThuOEE3cWV6bW56MGhzLzV5NStEdTErdU9zemVBMjloeitJRmdIbkZuVW04S1FYa2lzZkNzOFNYZWoyT2ZocDlYWWxFUDErdzlsMEl1RnRRQnJnWXRaNFFVRVE4RnA2Wlo1N0ZWL2h3Rks5Sng1OGcrUnhnb2FlUTFmbWh3VzFabUowMmpEN3oxK0VscEl5SXg4S0RFMUJFKzhZS1U2NldXL3dnTGNHL1YxbngwMXhNWjRkNmpiWlFhdzErN0hoL0JRNEdnOEhCMEpJamphQ0FWbGxVUERGNGR2VUNVNjh0OEFQVkNJL1RrL0R3azZDM3ptWmxFcVNwelUrRlVna3d2QnZkQ1Frb0toNFh6eVpZM2tPVXplVjZabmtjMEEyRDZZSjN6dDVwcU9aTjZiVkpPZkcxNWhKMmhBTGFzRjBEUHQyeHAzMzVqaTYzN3lUcUNqY3NiUkZNOXpBcDlVZDlWMXBTVmo0WVo2UWtVYm84cjhNOTJ6V0l3OU9kM0ZOMzE0dHJ6NFI0L2h1T3paTzBXakxlTDRBSXNsRy9iV3ZpNWFUVVNORUh5M01MU1J6NUJKTW5pdlFXa21zMm5qTHBuamtRNlBENjdIRktyQnp5Q3YvWmxPTzZTOVFhY2FyWXhvUHZhTkpFVVdTNXVBNGJEL1BJTm5TRXMzeE5pbVVCaGdadFB5azFnanRIRmVjV0cwOEZFdCtHU3poUjI4SFRKWGRnRTI4UmxSVXBsaVhMUmVsYXdRNmZHZjdVOFA2UURiS0xqYWNrejdBOWFXb3RCMCtEd3JZUzEzbU0xZVRWN1lIcG9nVHlmam1iS0FMcXQ2aUFiRHpMOGd3N3hObWJNODl4aTBGR3cxQlNrdDdCVXlkZnNTaUNtYnBVWk5hOXdCdFFsZFRXczhidFQwUkFOaDQwUHpzVzFaaU53cWNRaUN3eEtVNEhUNDFucWNVRmFjZ2d1MnU2S0hnRFl2ZUE0aUgvSUNJZ0cwOC82VzNFOG94MGx0c1NDejEvRkJsbkRwNGV4K09Id1doREhyT0F6TS96Z3JpVW9IQkpQT1MvdVFLeThYUVQza1owWjNFOUJTU0huLy95czMvbjVhbW84bkh4YkhMVnhyVWNZMzFoVHZHRWJUUG1pd1VTekE4WEQ0c1JrSTBua0djNGJyc2oreG9BWjU5Sm5lWEtKOFFUeXFjbWtpRGNqU3NLSlk3YVQ1Z25tMjlOWExxSWdDdzgrR3BTRTBVMlQ3ZUZ5dkg4ME8yMDJ5NmU4THlkOGtrclFqN280cU9WbFdZdzN2eWdlRUxHa1J0azRjRThhOHdsdHJlVTJDcDRjQjV6eEt6NURoNnVEd3JpK3BlRUtlK1FPVjBNWmNaWXZQbVI0b25lSUlTd281YkVQR3Y0cmxUUEdKVjFHRzZObXU3Z3FWUGNWaEhlWnptOCtSajBZemhSMnhXc1lzMlBFay8wQnFFN0xrbnhyUUFkeThxdmdsc3ZqTnBaZER5QWIwVTduUjRIVDVOTzFUVTRDbWMxS1RncWU5OG4rWFN3U3NVd1A4dDd2SWQrdEhoc0FhMXR2TCtGQ1pBL3Y3SVdUdDBFdE5WLzhPRVd3RThWY2NiS05jdExTU0J5OEhUSjM2bExBN01BUDJhRjVuM1docTE1ZnJGdzBEQS8vUjNKdEN4dkQzVVl5Vkk4YTdLRWMrdjRuV0lXZmxabEZTc0VrWHhTbi9FSDNTRng4QVI0U3dxK1VrRk5PUEh3ektMSjhWNFNoSWI1Q1ZZbHN4S2RJbFh1U1BtaU5SZ2VEUDcxOGdBVEZDRWVGRmFoL1JPYVdSdFgwUmxIV3EwVXJkaDRadUNZc1QvUlQxZ0tYL1JQanJENkVmK2Zza3VibjFrcE12U1FyUEM3UERpVXM5Mm5CdzhXei9ocndKdVVPTXVsNHUzRnVHQWtNdFBHczRpdmNkWlA4TTlDMnA0eVAwdDBOc2NyZVBuT083dWNCbzNhN2JHSSsyVFVSeFliVDN2SVpnTzE0VmppaHZMbDJ2dXhFOUk2OFQ0TlJYWVVxOGRwVXlOak9rTWVHVEk2TER6L2dQTXZZRXgyYUl4SHFtMFovY2lvSWpJanBRUE5qMFNCWnZZMFpXWmtxSkxORUNzOGhkLzlwY04xMFhBN3dzdnNrRGU3N0kxNS9va0pYaHBKaGZLUkZ0cGtuMWhmVU9jaWNRb05DRHdjQ2Y4NU8wcWRqK3E2U2hOKzN6RlZkQ3FKTWJpaXN3ZDRmOGJDczJKNEdRWkh0K3JndWZqdHFqdkRiRitqMFBEV1lIRFB4NmNaczVxVFV1cDFkZHdZSHIxOVBSUFJZZHIxM2tGeWROUWYrVVdBY3hONGhzanA3amUvRkJjaDZVVVpXK2NpRkQvSDVraTJlZ3ZOcVppSlh0U0xtZ2p4aE9YaVVIZGF0Uzc2WEJtS3VqOE55a2g3NUw1ZFlVSHpJN2xqSW1GWDF1bTVnVmpmZUovWlk5ZTliRitORko1RllsOVRyODltTnEyV0VmMXNtbTQzOGErbmZ6UExtTFpUZU1xa0QrZk5NejB0RUpvUDZqUVYvVFRjcTlKTWo4VGh6USs3NVNuTldkVVVIdGFrQXhwYzZZRkRIWEFxVjI2NzIrK0UwWWtjZDU3b1dVUkxhajVrbWJKdTlWUmZ4MWxqN0dZWS9ZUmt2cnQ5cmNyaitNYmlVY0xXRkZvK1JmSnpTdEo4NnhsVHJLMVE5Qk1XZEE5c2ZZOGRzWGtKTVQ4T3o5QlNLT0ZFalllMTZNRHBXRUV3bXVhanJ0VTFIcjJIRm1zTVk5Vlp0QVpFUStReTRvYk1QZ1BQTWxuZy9sVWVPRlRKY20zTXNSekxPbjlpOG4vUDZuQWFHViswZ1dlRzN0aUNzNHpEOVhKTncvelVYSFdOWnhGZlozTHBuQ1dQR1NNR0h0WkZZMmNFcDhhc0tWVU44OU5WanFuZ2pRQ3JhY3UwaG1tamFzekVzMDRSMHhVZU9OUDgrTnBUQ1BmUzFHZFJiYzZzMEtmUURNWEVVeUdQOXdvMW5HRitFSnJNVDRwTnBwc2Z4cFp0OXlnSm1vbUh0ZW1NQnRrY3BTU0dLZjJHK2NITUxVVUxsYStwNlJHQWFpU3N6R2NMTHl3ODY1U1lxYW5zak1QeDBrMjg4amNGRTFSdmUxaGRWanA3aFBtaGoxS09RQVVuNTJIaG1hVjRZYzR4REE3QkpacG9mdkI5OFlMVmJhelU5bmtMZjBhWkg4YmFNcktWSkxGUEN3L3IwRm5ya0YyOWl0TFMvOUpxaDlYdWJibk9LUFBEV0MvZFBnbEdOcDRleFF2cm1RamxSc1o0ZXFEZUZIN0hJVUsvS3NsSG1SL3kvVzBIU1ZMYVR4dlBITVVMTStObUxtMk95UzFNdm9sQi9JTUdKZTltRkQ2OHRTTkRMMy9rREdKcC9UOGtERkNiNnBnbjcyMkNFZFRSQklJS1ZrL3hzYWpmK0Nqemc3UGw1elZpa0Zqcy8rOGdUWlY4bmpSUE41SFZxQUUwUHpLamcxbWlZNXplMzFjMEdkSkYrQkx3Tm93bzR2OVY4c1hOODNXOERJUWorTVlNby9rNUZ0MjR0VDJzQm5wL2ZvWkRycjYzQ3k1eEQvSC9OMlZEQTlMeTc5VmhjUnpOaEgxNDVXOUxVbDR0cVZVWlhxaVk0RXpPRmsvVTZhODVYVzVUL0QreEI1OFRJelhTOGdVZmZ1SE92SHdici95UjVOSWkrYlJlbFUzNjUrQ3BhckNQNmFwVit5akExNjBPcC9GNEFPci9vOE83aHpSYXdpODJCNWlNeStZdE9melNtdzF0ZnRBYmU4aWV1RmhWQkZZMnJxeVNXbW84ckJROGdPOXBJbWVVUHUyYTVTWWY5MFhYOUZWQzNmaGVpRHNMUUR0djlDL1pjSG5hUXluUnM1bkQzVDM0NmdlVElOMHc0VnhVaVJkRG1WSVo3dkhXTkgvbURtNXFkcFh2RHMyajB6TjExNHBVZzNxNnJCRWdWWWE3c2p0M3o0WVovVFQza3ZmM21LZmdaRkVoeVl5dWRxUnRobmZCVWNwaWhiOEdDbEZNL2kyRjhsRU9tZVpuVmlWTkVuYXc4ZkhrL3lNbGtEemlic3Y4TEVrdjd4RnZZb3JMV2VhblBYM1ZPc1d0Wm1KbG1oL3U0MmVpeXU4azAvdzBEVXVVM3gybjc4d3dQKzl5RTNQcGxQa2NiU2xYNkRGMEFQSzV4K3k3MnZnQVdwUlgxdGJXTmo3MEZhenBJQzg3aXp6TjlKUjlEQ3ZKM2s2ZWRwMjhGd2ZQY0NkNWFwNUcvZy9sNTUxcmg4TXFBUUFBQUFCSlJVNUVya0pnZ2c9PSIKfQo="/>
    </extobj>
    <extobj name="334E55B0-647D-440b-865C-3EC943EB4CBC-19">
      <extobjdata type="334E55B0-647D-440b-865C-3EC943EB4CBC" data="ewogICAiSW1nU2V0dGluZ0pzb24iIDogIntcImRwaVwiOlwiNjAwXCIsXCJmb3JtYXRcIjpcIlBOR1wiLFwidHJhbnNwYXJlbnRcIjp0cnVlLFwiYXV0b1wiOmZhbHNlfSIsCiAgICJMYXRleCIgOiAiWEZzZ0lGeG9ZWFFnZVNBOUlHWmZYSFJvWlhSaEtIZ3BYRjA9IiwKICAgIkxhdGV4SW1nQmFzZTY0IiA6ICJpVkJPUncwS0dnb0FBQUFOU1VoRVVnQUFBVTRBQUFCVEJBTUFBQUFDUXZPckFBQUFNRkJNVkVYLy8vOEFBQUFBQUFBQUFBQUFBQUFBQUFBQUFBQUFBQUFBQUFBQUFBQUFBQUFBQUFBQUFBQUFBQUFBQUFBQUFBQXYzYUI3QUFBQUQzUlNUbE1BdXpLWjcyWVEzU0tyUklsVWRzMXVXNW05QUFBQUNYQklXWE1BQUE3RUFBQU94QUdWS3c0YkFBQUtaRWxFUVZSb0JjMWFUWWpyVnhYL1p6N3luY25RRmd1Q0pJaHV6Y0NVV3VnaWd4YXJiakxkRkYwbFdHdXRpSG1sUlhBaC80QnZVMFF5QzdHdS9NZWRGQ0VqQ29LYlpDSG95aG5FZmQ3S25lVFY1cGxuWDk4Ny91NzN2Zi92WlBLZXZZdjVuM3UrN3JuM25udk91VGZqZWYvbjlwZEppZ0czejFPSVQ1UzB2eHFsakZmNklJWDRSRW5CdjlPR0svci9UQ00vT1ZxQkpxbUQzVjRQWXVoUHhlQnVoSHI5MmZWbjRnYlNTcGYzTkJnTDdORVBvL2dDdGFQSW0yQWFSTy9RZ3hRTkZicE1vVExTMWFNb1E0dFNuU1Vxa0lWcDBibjNldThpbVcyV2VVNXFGQkV2RU8xMlFRdHMzbitqanhMdHJOSi9FbW1LNEQ5VWtQcTI2RG42a3VyczR0dkZXdFNJL3B1bzY5dFk3NncyRHE5ZGdlNFYvZFVvU3k0L2ZZOW83azJKa3ZkMkdlTjhZZjBOdXVXaUFvU0lBbjNWUmQ2a2QwUTA4RnFVZkpBTzZYNE8vVDMzSUZiNG5nYzdYTkFPclQzUHAyVC9ITkpKRGp2NzdzWUhQS0xXZHJpZ0FYM29lUUZGRDZ3eUxzQjZaN2NTM2JHWUt2UXAzdXZ2YmtHSlB2YThONWl4OFcwdm1XUUwxSmthM1FKNUt1czdXOUFxY2ZmNzdVQ1BFUUlLT2FJU0UvRlhSckRjdTVTZHowWGlsZUhhQ0VKRXVwc3EwTW5sbnA2M29HdWo1L01LTEZ0SWhkdnFpK04rbkNyWWNnOUlJdStRemhKcE95QTBLVDE1RjFrNHlOTXFqb1Bta2RpSVo4ekNmRXBySkFkV1Y2cEtPZEtCSzdKSnIwODBTdU12NVlyeVRFT0dvclJCY3RDNlJLbGNIU2N1cHJHMjBoMG9UVFFIYlpteFhkM2NvL2ZES1Q3SDZQbFpLQ09NVThhVnc0dzAzblZkYkZSN0hxcWwxRHNGMG9ETm5nYVhhRmN4UFdhVVEwcGZoVnFHVzFncUs2bzBmS1gzdFltRjN3bTRuNUdPamlKaHFmdzcvNjF6Tm5iNWovU2p1V1VFcHN4N1g2Q1hyYUw3SDhsMXJTV2JDdFo2cEZwaTZHdUdvL2RlaTFiRVUrU01YaEtBSEFRdTFBWllwUmU4dnM2MVNNczN6cHdsWlNXK1NST2FodDJpdi82Rzl4cmI0Y0xxVmEvYXNzc3M0dmVURHVxbXBwWTZJRzF5MGhDWitPcnZUMDhEb3FkUFQwLy9uc1E4QzFVcCs5eVdCYXJWNEk3bkhTN3Q1Tyt6R3JiWW0zdGVTYm1xaDNUSG5TUkpmMTc4Vkd4V0luc3JGQlJuL01aelFCL1htS3QwbmVJZ1lKVkloYTF3azFTUjE4L1Fuemh3aUxCSTNuTE8yWE9ycWNQVmlLSDNhZDNCcGFsT3pqV2d5OWErdys3UVdNVUI0K01YQlFHWXY5OTZQNm45eGpDRm9TQ2pIQXE1MTFqYzh2R0MwanVCaThMT1M2Tnh3VXFCRmtOZ2x5UzZwejFBOFJWN2tFcG8xNG9wOHZXdEVCSWhJdmFFanV0U21JVVF4S29YSEJJN1cxM2hMcmpIcTVxdTJuZkloNE0vTWtkaU80NHhnYU9LVVQwT0s1U2VXNGhENlhaWVR4WVdzWjcyNjBRSHFXMmZoMHU5aXBoUTVKSHA1NGxtcmlmV1dBNElPOFJPYW16OXZmV25kY2ZET0JQVDh3NWtqa1YyWUdKbDN3azZZK1NFSnJ2TlFhdTgxRlV5MG9pbE94WEV3cmh2UjFWLy9heDFSVWFZYmxzS3JzNUVCd3Q1bDBIVnY0cSsrTnZFNm5ZWTNpUTVlRWJpWHRxaVdURG1lK2J3ekZaemIyWlNIVVljV1hSK1NOQnZVbHhWMnFSSDN1d0VaRmgzSWFSdzhLOHQrYTFCcENSbnZoWDI0SHBrZkJMekdGaktsZEh4d3pNN2Z6MEMrMVI3UzkvZEQwdlZaaUFXNXRLVzRNOHRkYlBHSVR0ZmxMeFgyaEJidUtsaVhLQ091eGZvQUdVemJnNTN5TG5GVmZqcExKcVNGSTQ0aU5IYWpSMytRSmxuSHRYMHdZOVJzZ2tLK3pLeStQdkNtM29zSi9LRzI3MEM3YStQSFk0MlpTZlNsQXhHTWVFektwWUg0eTVNV1c3Y1Voc1hieWVpN29NWTdYQjJqb1d6M0JMa3VQQVpJNWlOY205eEpSNFZrZnQwTUlxM0V3c1dpcnA4SkxXZXh1bGg4ZDFzSTNKd3VMZTRtWXcyTGUyMDhmNXA0cU16eElIY0RweXl0aURzS256Q2Y2eGJITFp6enZVdmRkQUxuWGN4T3NyTHVQQ0pzQ21lZUZEeFM4Ynhqc0tuOFhpbUdOV2EwTi9Ud1NyZXptRW9ta21yV1B4a3pXeVNXVm5Kc3VYSGZWUWNxOXBHcHhPV0FVZFIzUmgrRXNVaVMvRkVobnVTek82c2pvN3k3U1dWbis4bjFwOXdQM2t5bWJxQTFZOW8yUDhURG5qczk1cUpCSzBQaGg5WVhRVU9rZC9SckpyQmoxU2Y3R0pDaWUxYXFRcDlUU0lHQWViZDRYUXN5S1ZraEdQTUpXaDlmT1VnRmc0Z3E1ZlE0Q3RuN01zMWhxdFBYa3dsMm5rczVDSi80V2htQ2xpSGM4NEJRR0Zoc3NEWm9waVF1bVorMDhaUHhhSEVLYnNRYU5mOUZlc1c5ZWZVM2xib0gzRmRXSkM1VkFxVExpVm9QaGhlT21EUmNUOVd6Nk5oaytRMEUrS1gwWlFYV3RpTzFsSGhCQVpQbEFianFnckR5MHRadERhYzlNbnZSN3pvazNzQVJjZEc3QWFRS1d5Z3BLdDJFOTR3VUVwOUoxSitiOEx3R1A2V29KY2M5K1AzVFc3blhKQWR0eEtvN2Y0NjU5Rlh1emxWQ3d1bExYVW0yQUExV3JYeDZlaGxtbjZGb1ZXVGQzM3MrMFNnc0YxdFJielIxNjRuNElxNjhmakNOUy9zZThsTVJJU3Vkb2FsZEVSaFJFK0VNOVFFYzQ1Z0VVaFFidmdYcDVsN1BsZUQwNkdiU2FZZFZhS0JCMW1XbHhVWVh0aDM2UHdVZ29uT21TYjk5SVhvYkc0d2pMSnRROWxsYm5GUS8veDNXUHV1TGgraHQya1ZBR0JuanRuQWU5MEpIMUsrT3NqaE1lc1JBL0U5NXFoWnhxV2JNK1g1ZzdpQmNXWFQyNFdGUFZOSVhOR05ENENkTGVUNFhpQU1LZnFYbWcvQW9YTHJscGc5d3JDMUdUYm5wakFPN29XV2FWcmgwNHlQbzZNNU1ERGJ4OWJGV0JqeWhwa0M0Nm1vS2QzbVFERjRlVmZWSjB3NzExYm9OemFjMTVIRzRzbEFkMUR1WDhPY05USTRzN0RhTzlac0REaFFMckxYbzE5NjVUK3NieXNIY05pMjZIVHN1REZVVHQrUjVabFFTT0p3OE03aTBkeXIrN2c1eitnWDN2ZGJEOXdoTzlyWjN5UThmZFAxV0owM2wyL3pYdCtPR3gyUzQ4N1V1bkNGZ2VVYTlSNTdlaC9BRlh2NGo2ZEhFM2ZFaFVrSlAzMkczbnJWZy9xMnk3SmxyNnM4aXNsUFZaajNyV1BFMEdkR2UvMVh2YmZickh2NHpPcHBEckNPYkMzTGlUaksxUFdLWmN2djBsNjVLM2s0RVNYaGhib2RXQ0ZXSStNQWhNK0JpN2V6aUV2WnNHZUhUeXpjZlM2K2I1MXdJR3IybXFmcGI2anlRREhGVjNXS3VzRVhLM2ZIc0t0allFZDJVTEZNaGljTktzbjlLSDVXY2lFZHVRRWhUVHFOaGdsYk96eVVWKzJGRmZ1WmRHQWQrRFJ0WXpucExzbC9CbldpU1pwa0ZnMzVaV0I0bXNKT3JGL2JJQUdwOFIxa1RLY3JxaVFVMmJMWUQxU2dpMkhPaTNyM3BSTldSOW9KNVVpRXYzMTY2Q3JaejVmOGl0S3FLNUxoRjJuZXFmcGNyZmw2eURLWTlOZzV5ZzF4amlML0Y2QU15TkJjazlNSlZKR2s2NFVNd1RReVVpUFNkdC94eExJSVV2NTZFSktjaFJ3aFJKYmRvY3dIUzNWNVdxajlqK2ZQaGNYbXdNNldlMEpheksvNGc3S3JvMlJsSkpkaTkyYlMxMzFaOUdIYkwyejZWdkNNLzZBaUhVbHBHTE9SdXBIbHhLOFhwcGhXdkpHdjNBMFdIbjdNaWFKb2l2QnRob0NkOTFIMXlOZFVLZHRBdVB1QkNpcTJ2aTdXUHFzZHFWQXNmeEtwbWplcUxORVVlcC9XSTlSaDV5NUxmL1ZlK0xCemhwSit4bkg1N1Y1L05SRGRvdzg0TUtPdjIrUXQ0ZUc2alMyMm94SlRWUDdpNmw4REJvUmFPYlR3SVRMckZyVnZGUDJISTI5dlJoOE9ZdGcyUmRYcEtmellmNXhYN0NycXRDSFJnc2xzcjlIcUhhSXZEMEljMjNYL1RHdFZidVpRMEZET2w4amJsVG1JTWZ3TXhlZWZFamszSkx6aXZ6M0tMeklMdTBoSWxCM0JUMEtyeGJ5RzJYWmRaY3pENW4yczhNSzhQTVNNczVjaklNU0lQUVpVUFRWM0RrT2x5Mk13SUsvS240eFNPTi9VeFA4QklnTGpxY2d3dmYwQUFBQUFTVVZPUks1Q1lJST0iCn0K"/>
    </extobj>
    <extobj name="334E55B0-647D-440b-865C-3EC943EB4CBC-20">
      <extobjdata type="334E55B0-647D-440b-865C-3EC943EB4CBC" data="ewogICAiSW1nU2V0dGluZ0pzb24iIDogIntcImRwaVwiOlwiNjAwXCIsXCJmb3JtYXRcIjpcIlBOR1wiLFwidHJhbnNwYXJlbnRcIjp0cnVlLFwiYXV0b1wiOmZhbHNlfSIsCiAgICJMYXRleCIgOiAiWEZzZ0lHaGZNU0E5SUZkZU1TQjRYRjA9IiwKICAgIkxhdGV4SW1nQmFzZTY0IiA6ICJpVkJPUncwS0dnb0FBQUFOU1VoRVVnQUFBV3NBQUFCV0JBTUFBQUQ3KzZxTUFBQUFNRkJNVkVYLy8vOEFBQUFBQUFBQUFBQUFBQUFBQUFBQUFBQUFBQUFBQUFBQUFBQUFBQUFBQUFBQUFBQUFBQUFBQUFBQUFBQXYzYUI3QUFBQUQzUlNUbE1BRURKRVpuYUpxN3ZONzVraVZOMlRCb1ArQUFBQUNYQklXWE1BQUE3RUFBQU94QUdWS3c0YkFBQUlwa2xFUVZSb0JlMWF2VzhqUlJRZng4NTNuT1JBRklBZ2xxaVFrQndKUk90UVVZRGtWTmZHRWdVbkllRWNBZ21Ra0YxUkhJWFRvVkJjakFRVUVjcW00YU96QlJJbHlSK0E1QUFGeHlGbGMzREhYWnljaDkrYjJmbFl4MnVQZFpPN0JHV0szZmQyWjk3NzdkdVozM3V6Tm1ObnNUMzV6MWxFTlFoVE9yd3pxTXNadkordDhYTUhPL1hqYXdFL2Y3QXJuSGNxNXcvMmgxdnY1ZkxuRHphdHRRdllENU54THFKOUVlMkJFYmlZSkFORDVMSEQvenZhajcxMCtmM1BqanlHNndGTnVVVjduRk83KzRDK0VvZi96RGYzMTlldjcyOEdIZXFURHRwYmY2NnY3OThNZUZXTWtSZXUzK1RiUXNYQkRmYVVnSDFiRGZKOUxncno0a0NtcDQyNkoxenBDMnRDeGNFTmR2cnltNmdWajlVZzMrY252cnNta0hZK2ZZTk1qN3oxUHJ5aDNmZ21KMXlOWEJGNisrT21VSEZ3ZzQyT0NIaGREVHFGY3dNb3Y1elhoaWVndGhlMXlrWkN6bythUmg4Rzlxb1o1bDNhQWM1ZFl6VUxOYlpibk9LZHBybnRIdTBGenBlc2NiN0ZPZUEwd1dZalVBOXNIOVA4YzF0MWpuYUw4NXc5MExOTWk3NXBiTTVBclJ1VnNZbTRkMmZZRGM1dE03N2xXZURNR2FNcHFMRm9MOFJwekJsMnlPOFpxLzZsU2VCY3RNeEN2V1dwckxGbWE4NXpHNDkvcWx0OG9vNWRDeGtZeitiYkdYc0dvWnRydExHMC83YXNlaGNwRHk5YlZrRjR0citKcnNMQ0ZUWVMxWUZsMWJzNEJ0Z2xZNVhtdGsyQWhSaVB1RWNiUzZacXJQcVhSb0Z6MjVpbGRIN2ZxQ3kwM3dTdXUwWjdJZjRPTFl0K3hBeHdyaHBUbEgwczdzaDB6QzBodWNKdXhmaXB5NGdIbGRKaTFkaXBZVW4rYTlRcGU4TFFaVmZZamRPbGJaWUc3RFdOTTkwdW93YlJLaXRYalN3a1Y5Z2hQK3dhNlZlbGJGN1hKbWZ2RiszeXZwdituS09ObFcyOU0yM2VueEJQaThXMUZyZlMyN2dWZU9uU01kcDRoOTNUeXg5a1lRblJQbEFtVTBHdXdLM1htNDhsVE9wVmNFdCtvRlZ0VkJuM2V3WnNEVzc2Q0d1T3Q3V0RqV1V0UnNLSzJ3NFJKUU1XVFBiN2NPdmRiZ3VlZEZDSHp1WTd0OWdDSGtOWjdxSy8xS1VmWHNiZGoxNjROSzk2NER4ekpieXhSUHJNMi95UFhSTFFZS1hFZmdyNEZ2WWc4b3J2WTJoTnc5b3ltN05nVDltSmh5YUlhbGFWTkZMamJabGF5bnhUNXhoMFhjendyM0lzRzloWndTUDJEWk1XMDVnZUJGc0ZzNHYrQ254emF4LzcrazE3ZmhjN3I3T25hUlZQdEY5aDZWcTBoc3VjcHlwZkVNcjhLVkZLeGFURldVVFgyamFrdXFxL1hyR2FGbHV2RllTMGdzbWMyWWhxOXcxK09IbFBQRDFtZWJQWHdBZTkxakNWY1JHZXJXM0RTZm83NmF2OE5WMmI0dmZIS0wzQVZvbDBzT3BSYlpVa2h1SmhXd2llRDNpZktqTUVPY1pvMjdBclhaeWt2eE91TSswbVhadm1uVHpXTlJVS0FpeG91eDE5azRLNFIxMEd0ZFJ6THlhMVpxK3hLenFiajVFbnFyK1haTCtUOUhkaS9JNU1LaWdqQThTVXRod2w2Z1BhVm1DUmhROU9ET3R4NFNrTVNXZ1dBWmlCUlowV1FYL3l5OVN5dUp2dHJ2N01HQzF0bElSSVpXUlRyb3RGdWtDdkREbzFSRnVuQlhtbDk3R1FnQm1YZTI1S1d6b3RWZ2d1QmFva0xIZlJYeTl2bVNneklkcGtHOUdXVXdOMHBFS0VKM0tDUFI0azR2NjlsK3M4ZmlRVjEwY0VCck50V0ZucjFUMTJiU29xemJHNW9Oa3lFMGJMcjZEbkNJV2hIaHZqU2RsUjJYeFNKQmQ2MzFVeW5ZcTRySitiVmwzZVJaZ1BTRXIvSXZXeStScUF0Uko3ZkYvL2tGZ0FUdUdNNkUreWdSQlFud3hzdFpMc010ZUZEYlN0eG9KUVY1V01zN2QvU01DbFRJdEVmL2pxQ25XUEJBZjZZMnJkNFkwdDB4alZES2RTZFdMZDh2Y1BDWUxkaEQ5QmY1aWZVT3ZrM29IKzJMZlVFYTFsSmdXcGRyVmROSnRLci8rUW9HeWVnNjhGdWVEVnRpRXJGaWlCY0dnTlV6VlNieXpEQXpXcVltNUI5UGNQQ2VMWVJUZ1I5SWN6VlBKSjlZbHo2OW81d3VTYUdoc1kydlg2RDRub2E1cWtQemdEN0dPY0hPaFBJYU1TUk5VSDRocm1YU202aWFWaWZiOXczb3RxMDRsQ2xNMGwvYUZYSUw2bXVkQ2ZOb2xhSkxaekxKaXBqdmxDUWRETmNTK3EreWNLOUIycWhGV2xYbXNvTUV3UDgrdGM5d2Uvc3BuUFdEbDd0bXR2c0NtYmJ5UEl1Y2g2VFd3YlJIMWkrK3NuZzV2VlE0dHVGbTNuWS96bmNaSlFObDlsb3pxNkZURWJzVDF6Ynd0bUxvdEIxbFJ2NkpwS212TVdiZmsxTGFJLzJJYWpPNHkyWis2dFplWXlEYkpwT3pENVV0aExoajFrdlEwbmVNV0svaGpEeER3YWp2N29TZWV0aDdSb0c4WlZLU2c3Sk1JZXR0Nm1iRjdYOUFmbW8rcFQxaWNXbEw1aUdOV1FVU2VMdHJGWUtZdGxyNnJ4aWJBTGdKSFFldGJibE0wUE5QMHhWa1R0aks5VHlvL0RtWGFPVWJkWDZUeG5wanFJcElvcnM1b0VFMkVQVzIrTGJLN3BqN0VDdGcxRDBSOXRJYU9VbWhLMUpDenNFbncwaUVzNDVlczRpSllJVzNWd1BpUGF4MkZPZHdkbGRZYWlQL3FIUWJTQkdSWDFLbGFIbXVvVktUYTJsWGwvc0FOTVprMS9qTzNnTVZRZHJad2xuUjlmcER1ZzdUM1pZMWFzdncwejFhT05vSmx6L21DSHdCbEZpNXd2UUhXa3Z6SGV6bUZFWGs1Z1NQSUhLalBWc1c1bytxVE5adG9mN0EzZ0xNRjQxT2FnT2xaL1paa2RHL29ManFqUlFYcHFQTVFEbUowMDFaUS8yTFY0ZEFuMm1ucUd2bWZCUWVnUnFBUXV2OUNDdHRYTHcyTGRRNGRXSFFmWi9NR3VtT2lRYWV0cld1UXE2VVM3NVQzR1J2SEZWUzQ1K2JFSHRJMnJvaUhhVlFpaFdBTGlpai9ZZU1kMmRPSFZXcURDVjhLQmFzZGxyT0hiRlFHT3BjSVM5Y1Rya2s4QldZZzJuZnFEdldKMmUrUVYyd2IxamtudDA2S1BPclhWSFRuaVdmbTRlVVBicUJTcUtCZCtOVWI4d1M3R280dHRROG00NlNmTjhBNkNQZDVobzhKQ09xaUsza1ZEMjVoeHgrejV6cnl4NGc5Mkt4N2RhVmY2US9seXVNdXlJV0paNWxmWk03Vm9ZMWF3d3BEYTRDSHVtZVlQZGlFZTNURk5YOFpaZ29SZk9MYjRYY1F5RS9DYi9IQlJkaHZkTEpuKzJXdnRkNHptY1p2QWRrd3lJQWZaMkFLMVhaNlVzeDhFZitYb2N1WmEreE1oa05LditZdjI3Rzh4UDZtdFprejNxL2lEN1JmWEFHc1hzQWNFeU92dGkyaDdEZWNBWStjMDJvV3VuZnlBcHp3cnQxZXNGSHBXTUEzQTBmc2ZFZ01HUGZyYkJSUzZzc1UvK1R4NlpIMFI5UHlIUk44UkQvSG1mOHVWcGxkaWRZaDZBQUFBQUVsRlRrU3VRbUNDIgp9Cg=="/>
    </extobj>
    <extobj name="334E55B0-647D-440b-865C-3EC943EB4CBC-21">
      <extobjdata type="334E55B0-647D-440b-865C-3EC943EB4CBC" data="ewogICAiSW1nU2V0dGluZ0pzb24iIDogIntcImRwaVwiOlwiNjAwXCIsXCJmb3JtYXRcIjpcIlBOR1wiLFwidHJhbnNwYXJlbnRcIjp0cnVlLFwiYXV0b1wiOmZhbHNlfSIsCiAgICJMYXRleCIgOiAiWEZzZ0lIcGZNU0E5SUZ4d2FHa29hRjh4S1Z4ZCIsCiAgICJMYXRleEltZ0Jhc2U2NCIgOiAiaVZCT1J3MEtHZ29BQUFBTlNVaEVVZ0FBQVhZQUFBQlRCQU1BQUFCNVpqRm5BQUFBTUZCTVZFWC8vLzhBQUFBQUFBQUFBQUFBQUFBQUFBQUFBQUFBQUFBQUFBQUFBQUFBQUFBQUFBQUFBQUFBQUFBQUFBQUFBQUF2M2FCN0FBQUFEM1JTVGxNQVZMdmRpUkFpNzBReVpuYXJtYzEzbDJRUEFBQUFDWEJJV1hNQUFBN0VBQUFPeEFHVkt3NGJBQUFLTEVsRVFWUm9CY1ZhVFlpalNSbXV6bDkzT3QyZFpqd3NncEtHUlR3SVpuRFU5VERzMXdkaEVZUU15T3pDc2s3Q2dyUWVwQWRYYkFYWnIxRkJVVEFOZ3M1QlRCQTlpYVpQSzU0UzhiQ2dod3dyL3FCSUFpSjZNdVAyYW5iYzJYbDk2Ly9ucTBxK3pGVGFPdlJYUDIrOTlWVFZXOC83VnFVSitYK25kNXl1aHVDb3Y1cjhHcVYzNTUzVnRCZGZYMDEramRMait5c3FMeWQvVzdISHVzUUxjTHFxNnFPTEc2dDJpU0gveEw2clpmWmZWVk8rODVPUHZ6KzlxOHFoVEJVK0ZHcGFaMzNUeGI0RGgycThNZEEwVXVWZ3B2RXcyTFRHQm5CM3UyVWN2SlJoN3k4ZnZwUm5nc3ZWckNaUnZYRGt0K0RmdXVaYkgzMFYwWGQwUlRDWHZCVnNXbHREN1cxSDlYUFF0MnBTbUZ2bFFPRVl6Z0l0NjZzdS9NdlJQWE1zTjRVSGpvUzNXSU9yM3ZwMVZ0Yi9ZMnZmQnJ1aURLQnB4eGExUytrYmR2a1NTcjNiOWlCdHVHdFZiQURrODFTRHl6ZWE0Y2lDU3NZTzcrd0MzTE1sQXFVaVRBTXRhNnR1OWkzVlZYRE9iaEhnd0pJSUZUYkFQVGtoeVdqMURnRVdUSWFrZzdRQnp2TU5sdVRpbzN5NmNrbFZuUUY3anJtVEJ1UzE0MkhlU2VZQ2xrT281aEJnMDBVNkFjaWhob3Ewd1RuMk9mczlzbGpCSnNBeXVHNDJBU05FV0RqTXptVWJ2RVB2TlhCWUd1azlyN1BmQXNlckxaeHBoRWFIM291T1p5SzU2UjJ4NUF0OElvQVdLaHg2Nzdra25admVVVi9UQ0o3aklReHJjdWg5NGc2UDlENE45N1piQnBjYzBqajBEdTUxRCtuOTBFWVlMaDNuakI3Q0dsWnFjZWg5SzBPSTNjeHN3dnFMdVk5MVdNY0tMVFdiQUVzWnFtaGxaaFBXdm1QUTZaWGtnemVZWk9YejRRNlAwVkwrMGE4QVh2NXpSNnZZY3ltU3pOaHMzdjNrL0hwZml3VnkyM3FlWHdlQUx6R3hvdTFBQWwxWHJYNStCcEJjcFBDd3IzcldYZmVDOVA0R3FUd0Q4d1RtUzhPYXFnb2ZhZ2hkRkZwWGxmWjRtUmNCZnQzcDNTNy9FT2I3VW12WFBXMTRBTjRrZy9uSENIa2l4L1VKNUhWeHdMQi9BZFZ1dVRHR0hPcHh2cDhFK0QwaGxONS9BSzl6MHlTazVjYnFKWXplWDVqM2NTQmMxRVA4TEV3SmpGZzd5dEpFWHdaN2ViM3lRc1YySTRJNnhCcEc3eTMxTU5SMEdYb1A2WDMySHRaMTVycGNXeUV0alVVMGhrN2grbXNKd0JkSkxXZnduOVVWcmlrM1VURW1SdThsbUl1RlQ5MmgyZ0N2aVVoekFHK0g5ZkdXaWRnMkZnMmpNY0pGSnJUenFDamYrVVlvZFR6aTVIdmNUZ1M5enlSa2NLTjNwUGQweEJWMGwrTVlpcTBCL3JLNjlkdDArVjRSOGh5MUwzL3lHUnhHV0FjVWtZamVlK0lwb0pLNUl5Rzl5NkM0cHhtUVR5Yjd0NEVIRzlPRzNFYU01TTZ5VW00TnJrOG8yZDZIZDJ3SUh5U2k5NEo0UGtKVzZkdWFaNkJXRG9lUVI5cVcwU1d4QmlWRjZWMDJGeTNnemUya0llandrV3dIeE1pZmJVWDBqblRjcDFMb1hFN3BWeWZVZWk1S2crWFlqN2xySzUrS0xsWFkxNm9pNVhveTBoYlJPOXJLbEtwRzhySDNHQ2NwVFFiNTA3bmFac0hVSFIvUVV4dEFaVy9sMllTc1VxY21rYTZmMGp0TjRnMEdnL1VPSzhzL09CazE0RmpZbVdncnowNmxsUHJXYlpHcVpZRmJpZS9rcWI0NU0yZ2lWN21vak40RnhCM1hMQ2k5UzZXSnZhaGZWY1lrQlFoeHNIZk5aZDlvUWd6c3g4cXNwWW1rUEk3SllLOXJaK3BjWEsvb2cyQmlWeGFHbFZ0NjJjdWYvaWtleUJqWW05S0lWZlF1OUJiY2RVZHVPUlhROEJ6Zmx5aWYvZVlmakVNc2F3blp0STdFUUwrVGpmSGNqR05neDVNcE5sTkc3M0pOMFVRMEVKcHI2UXJjazN1aUViTnczYmZ1RnZhYW1qWWhyNzcwbTdOZURPdzB2dUlvQ21JWDVXd3kySG4wem9RM2hUdkR3czdKOVY5Z3VIVXVwcUkvR01mb3drU2RjbDRYQlR1aUdIRjFkV0VGU0lWc2Z6UFlhZlF1RXZKcVgrYng2OFZ1cm50aGZtYUlZellLZGpUaVBsZmJFK3VQTzhGK01IRHRIZWVrRmcvTnA4TjdzYjhCN1Bxc3ptajBicVlvMkRXSzRRRlhqdXQ5bStaY250SFdSVWdxRHpqdnNnejdyY3lQeFZHd054VWJOSVhKdGdVVnV0aHhUbE1PbGRxSVJYRmU3SnJmUFQvU1I4R3VYMGRUWVpJRFlRK3VYNjFyZXNjbVpsWmlLbjU3cjZ1SGdrOWtJOEF3OWhYaWQvWERYVld5UWlKOE9kcklxUVJIdjExZHhnTStOWnU4Njk2V3JyZVNqRXhobGc5aVh5VitUeVY1U0hxWE5FTWZUdmZOTWZGa3lDSk9ReGdZci9GaUYzRWtJVWZxaXJXdGVnV3hvK3BReXV6ZVRGcnVqckJncEpjcFE0U0EraHdhLzJ2USs0UzczSGZkRU8xZTdGM2g5S3I2dnllTzcwbUZRZXc3YVFoNk5uNXZ5blhmRlBTT0UrK3dFZEMvSHNxaDZOZWc5NVNiY3RJUjdWN3M0dDVFamg0SUtVSW1VNWtOWXBjQ2ViNURFRHNxMXlTUkc0Rmc3eG9hbEMzUnVJb3RxUXFBL0dkMXlNOXpKUjFKTFJXOWtWR3c5eVFiREE3WUVIaENwMktzUk9Wb0JUYklmNHRBOXFUWlhXWEgzblVYN3dRR3llenArMG9VN0VnWkhPcVlueU44QUpCVzNCUVBMTHdkNmYwcXoyRmt6aTduMHNvQ01RRi8zaWtuQjZJWHZ2OW9weEFGdTdxVmNuckhGZVNYVnh4d3FCYWFqbzZBcFFrZGN3YnF5cm40YlNabDhudncxTVg3K0dwOHgxaUxLTmpSdlI5UWFCVysvRWRBMzk1NDZ1a1lIU3Z3RE8rTEJzelMzS3d2eWw3c2VOU3AvQVRtK0VEN0N1YStvdjFEcEZnTU1iMUpJV3d6OXF5bTRpV0lWdFVGeWRFOGk5NzU4aEhTWU5ITWhyWmVuNzFqWFljK05yeDFveklHK054ZjNtdndWQ3pzTmI3U25ONkhrakVwMm9KMGpMU0FiKzhxTE95eTgxMWtjMlp0UHV6YkxGRHEwZE9ESVFSTEl5Yk0vc1N4R2R6VkQ2TTZkdkJlTkY2d0tiUG9sYVgwcm1pbHpySVREY1dIZllmTm5QK3JKQzQ4SnRNdlJzS09wN1ZQQ0tYMzc5dmVDR204ZzdQaUNlR3BHMmVKd2lncFB2THp6Q2ExdUJKLzBFTmZqZWxRNnNKdkpPejQ1SDd4Q2hsTUt6OEQrSjJobmk0MVBXMDg0UXdsdlJPU1FLYzZVM3preDk2ajhzZkNXVGNSK2ora0t2cU5oWjE4RzM5b1NwNUdSLzlqVXoxOVFSK3BDdHdFWGJpRjc5RVA1TWxGRVovTkRLbG42NTV6QlJ0L2YvbVBQQ2YrUnNOT25uOFMxK1VEZnpMUXNDRzZCaUdUbjVzLzBWMUp2M3htWVBGaGIrb0F3SkNVMlhqWTZjcDFwRnI5M2VUMHFTdENPUTkycEhkM0tjemVNYkZ2UERRMWkzekpJa21QZ0t6eVlLOXBXcEpTNWpjbTlsMzFmR0dNZ0d0bmxCWmtQZGlMbGxQTzlJMkozWEEweGpoamcyaU02a3pXZy8yWUh0Vndpb205ZmM4M3poSUFxb3NIKzhTKzdDcFJrWW1KdlRGMXRkUHk3dUtOVjEyeTJNdVdGMVdDS2hNVCsrUlFxVFV5eXhCSTBTejIwcEpaZDlYdFRPcDQ5RzlpMHJWVzA1SnY4cnJLbDBQSGRXN1h0dzFQWnJmdzBqQXZoZms2MjNYbEFLRVVsMEFRV3ZDM2s1R3RzTFdBM2NzM1AvTTE5SVcvL083TlJSN0ExcmVndEdIR2VJYmNWZzd2ZFBQWk95MkFCKy84MUUzZHNXS0YvcnFlNWJvSW5DZDlCM1JFVmludWhyUk16RERZcXhIdFJTWnROM3VMR0xJTEp5OWQrK2UxcDA3aTJIenh2aGNYSVVWMVNRMEk0SVBIL09UYTAzKzlkcElhTmo5UVAyYUh1c1dyYjk4TzZLb3M0UXQvdDNJT1UvUDNmSVRheGlqVXFXRmNNVUl5bWZxQ3NRV1p4dGdWazM1SVkyMlI1WVk2VGRUMU1DUVJzZjZaTUZ1MTlITmkzZ0hYOFQ4K2VjZTI1RXJXUGROcUNoVWFxMDgzcE9veDY0ZDRaMTRwVlpkeTAwcnFIa2M0MTcvc21BTzBRODdDRkxxay9HYzdxdzMwZ3BML0gxR08wTy8zSXZGUkFBQUFBRWxGVGtTdVFtQ0MiCn0K"/>
    </extobj>
    <extobj name="334E55B0-647D-440b-865C-3EC943EB4CBC-22">
      <extobjdata type="334E55B0-647D-440b-865C-3EC943EB4CBC" data="ewogICAiSW1nU2V0dGluZ0pzb24iIDogIntcImRwaVwiOlwiNjAwXCIsXCJmb3JtYXRcIjpcIlBOR1wiLFwidHJhbnNwYXJlbnRcIjp0cnVlLFwiYXV0b1wiOmZhbHNlfSIsCiAgICJMYXRleCIgOiAiWEZzZ0lHaGZNaUE5SUZkZU1pQjZYekZjWFE9PSIsCiAgICJMYXRleEltZ0Jhc2U2NCIgOiAiaVZCT1J3MEtHZ29BQUFBTlNVaEVVZ0FBQVlJQUFBQldCQU1BQUFBd0RJdzNBQUFBTUZCTVZFWC8vLzhBQUFBQUFBQUFBQUFBQUFBQUFBQUFBQUFBQUFBQUFBQUFBQUFBQUFBQUFBQUFBQUFBQUFBQUFBQUFBQUF2M2FCN0FBQUFEM1JTVGxNQUVESkVabmFKcTd2Tjc1a2lWTjJUQm9QK0FBQUFDWEJJV1hNQUFBN0VBQUFPeEFHVkt3NGJBQUFLTjBsRVFWUjRBZFZiVFloaldSVitxYVM2dTdxU3FvemlZbHhZQVZlQ21JS1JRZHlrbG9LTEZBaXpFaEp4b2VDaW9pZ01naVF1bkVWdmtrRlFlaFpUOFcvUVF1b1ZpRGlpbUtBZ01valZTM2VKQ3Y0MDBxOUdiYWNuM1pQamQrNTc5eTk1TDdudkpkVVQ3eUx2M0h2UE9mZWMrM04rYnQzeXZJMHIrWi83MDI4ZGJweFk3Z0lWZkVLWmZNYWRZc013aThIMFU3OS9QaUE2MmpEQm5NV3BUaXZBM1NaNnk1bGtzeENML3RlRlFGV2kxbVpKNWlyTnp0c2hacDdvUDY0MG00VTNlak9TcDAxVTNpelJIS1hwWGtTSWwwVEhqalFiaFphalNUTVVhSWRvdkZHaU9RcXpSZlF3UkwxQkpEZVVJKzFtb09FQVIwZTVRUFJrTTJSS0owV1I2RkZJVVNMNmR6cmFEY0VPNkoxUUVxekJ2elpFcG5SaS9HNTZGQkxBSy85ZjdpS3Q3aTJpdnE0dGc5N3owUmRlZk9YeE1xeW4yNzlQSkYzRDhvRnZjamg3ZlpIVUgranN3ZDI3cno0NDg2Y3NTOTZmblAvajd0MEg5MzNxQ05uQ2hsZnYyeEkzaUlhaTIrWG50dERnMnNLUXVtQXZmbGlhWFYwZEMrbFVRMDlVb3grZlVteUsvQXVmODYveDNMenZaM2VFME5OdmY1YWwyL3JDaXhnTjVlOC9yUWhwdHo0djZwT1hocUlhL3NBVTlZM3FjaERMa0k1Z09Vc1RZd0NCZjFCV0xUaWxORGxVVlc4cklIbzgxSFZBbHpTeEc2emVtQW8wYU1VMHI2dnBFaUxmMDh6Z3JXeDNkWnVtUTkzTjBHbGFiM0J3dlZuZFBrVFdTK0FoK3FFclUrSmQrbzVaRllmbDBHNVpWaHNSVlpiaHJORFB0bUtvNlJFNzJKdjIxdXpvRGZxdVJuZUNCa1JPZUJtUjlpQnlSZFBtVUxYVzRHREdFQlpvYWl5Wkpsd0FCVEtnV29DelFoZUNmVEozQmFwVzZEem8yY3pya2F1d1d4ZlZNQ2xSV0w0SUszc2ZHNTk3QmpuTXB4bjBGTTB0QnJRQy9kZEFkZ0poSEs0MUVHU3ZmMnhJQXV0cGpuZHJ4bm5WclFVejZKSkJ1TVdyNU43VmU1QndVVk96NFhOZ0J2ODEyeElWNko4YTF4SENTZXM0b21aQ1E2aHNSajBjUjBScGdHQVhtT3ZqZVkxSFpXNHUvRExGV0FmMklxZWdkRU5GakdCNlRIWndodlVwVEMwdTJ4SHFubmxVTEl5WXlzZ3lkakVJS3pheEUrNW9IbDJjWk9PczNqWjNGSllnNnRwUHM3RUgxK3NPUENUdzFGTWE1Q2NuaUlOVTFUc3hsT01yMDZPd3E2b3BORzRTRk1nYmdpU0VGZHM1ak9nckhudnYxTTEwWk1hV051U0tuTFFVeFZJQXRzRlkxS1hvNlJGc0oxenZqZFNWQkhqZE5KWURTekFaaHZ6ZmE5bmZKV05pa2FYaVN6Q3pkbU1OMUs3TytaV2F1aFlDdzZybG5odDB4Z1VuSlkxVGdMbFcvTFBLdUpnTzhpZzVkeDk3VmVRSGl1RDBXSUdleDU1RGxxSFJ2Z1JFMk5MenZOTHJ3Zm1YbDJCbTdjYVVLdHQ0K2FaM0FDRWxLOXVXbmtqeERReUIrY2ZncjJVQkZGK1RsTVlYREp2ZWIzMDZSeVpsTks4UkRJeDkyajMyOWczNWJwdStqWSs4TEphWCtEaGF3NEI3ei9Ba1NzSWE5bHlCWHF0NEpkOTBQS3AvZGVCVU8rRTg5ZzlyRU02b1o5dFNkaHl5bUgrR1lxY2UrYXlUY1l3NFdMcGMrL3ZjVWIwbW85VFdUbmdQYzI1a1BMbVp1RFJHUERUVmhRWS9CcFEzRXcyRmZFcHY3NFN4Q0U3RVVEV3ZFUmpvOEwyT0kyZGtQTFl0VFJneTJseHNhS3R4YVFDczllTnVTeEFqZ0xsSTRMSlNNMVpaZWh5LzRubWM4ZHdMR2RxMk5HRVFhUHkzMXdPaTc4RmpkMkp3NEE0bTBhWURPSTdCbUd2S2ZmQzVwREtjUTBaRFE0VVJOM2dremhlT1Fqekxsb1pOODc4TjltNjVUeEJOeVRyZkVwTnQ4RGlzWUxtdVpQT2k3L3RCa2xEaVZwbjNjZlIzQWRqUzhONE9NcUdVWWlVU1hjWVB2U3dxK1YvNTJpZ2IzV0pOaDJFRDFrQjVIaE5sRnE0bGlJL21TRktiWXFTY2NKc2w1emxyQ2d6TGx0bzB1bGFhbEtOS0tmWWNzMjJURTRkejRLVEJUVDlSaGIvb2tUVlV4UVlRdFMzaGkzWEcwK2hwcEVUb2huSUJ0ZmpvcDZZMkVVOU9QNUhSQ2gyWE1vellFZjZMTTU0T3M4dkZ6K25NU0xuRHFHRkxudjhaaEJNZFJPR0k2VWxaNHpPWkE0Z3NSbVZiaXQyUHFnQVFJNlVwVmJVWVRQV3NXaEM0QThrR1pxc2w0WFUrazltSHlHVm16TFlVOTllb2pobHdzcVdNS01xV05HQ2lsZy9rM3ZlMHJlYVE2emhDWCtzekdkWmdDTWJDbG5xZXVuWjBzcVdSUUo1WE01ZWcxRlduMTh3TzZqcGhYdXN6R1E0aktwRGtJTFFUTXVNcDZSaGJpWmtNNVBVUzVIN3pTVi9iSDV6ZUswbldWbEh2ZXAvSnlHdEhZVXN4R0JUaU1UbEdjaTkxalEwNXAyMjFCbUYyRURMeWxUbGY3ek9aNk5veHRLVVlDaHB3dnVCa1M2V0syMGJTOXRYenIxU3FTZ1BzMFdhRWhSTW10OXBJK2dXb0s4NmdaSlRwRzRVUm9TMEZCMndCWER1NjJWSTU0RUNabnJCRmExRFR4aFFiaXFlR3kzcWZ5ZkF0WGRQelJqM0IyL01Da2ZIc21pbEExSlA0dVRXcDJIMWFneE8xOXpsdUg0ZG9hMzRtdzJIRWhiU2xHS0VyTWg0Ukk5bGlKZGRPT1Rzd2k5YkFjQWRWWlV5eG55SnJpOEhsaGpMcDA4RWNSclM4YlRYbmJiRmRrVzg2bDJlbnMzdFphMkM0ZzRGS2NHQmlJemVIQ0VEdUxPZmg1aEREYThmSWxxSVhBejMwT045MExibmc1VmxVcFlIcERud3BOdnVjS01qRTRETkhpRm1sekE4d0NNSUlhVXVSSEhPK2tNYVdmbUErNUZVYUdPNEE0eWhIdmZpWlROcjhnTU9JdnJLbEl1TjV5d3RqcE5tcGphMFhnOVpjdTlMQWNBZXdHTHpsUzEvRXorSm5NalZJbEZEbUp3dmNPSXk0VXJaVVpPNlBjSGVISHJmeWhvb0FDK3JzS0EzMnRUdUFLZXFBbzMxeEQyZlVueHNtYlg0Z3dnaGxTeEhoNEppbHNLVmIvb1VVNGZKS1Frb0RNTHNYTlFJOEFsanRSM1h4Z1lhSzNHeFBCMk1ObmdRVlJRT2pOMDFoUzk5UVJzd2I5Q1FUcFFFT1ZUbHFiSWZnd0pLNG9leVRKTTN5OVhIZnJzWEFzd21pYnRPVlVkRnZTZFNpanU2VUJxYzYvWS9zajcwL1V6MlRrUVBOZlFPSWJMaVZBMVRkYmFsaGlIWTBsZEpBM1lQd2NlUG9MeDltdEpFUWNBZjlPWG5TTjV4QzVLWW0yMGRWUjVxNlBSYktCUjNWM2xYR0V2ZUxJUXdMS2xrQnZBTHFqZ3p1QkZucVp6SnFNQXZvMm5QT0d2UXNoQVdWSGJvLy9VWlpJSHpFbUU2cGdSRTB3SGVOZ1RmcUMrVG9KL1V6R1pOWXcyMDlVZHhvWER0cW5DUm9RQk80MmsraisyTTZDT1U3M25BTjRBN0dFU25Xb0FNd09JenEvSUdMTUt0R1R6cHdZTTg1UmpYTzlXSldCWHBZTG1JR2Z2aUxPMFlBcERYQWVsNUlEZ0swelhUNlp6S1NtZjF0NlBTVk8rQmtqSE50bzg3V3FoelRjWGpPcGFWNzVScFV0VHRBdE5KQnlQSW5qWVEzR25NaG9kR2JBcXpiYzQ2TXArbEtIY1owYmFHQTZmQ2xCblh0RHJBN24zZ2Zza1JPLzB3bVFhNlJQZWU3N3JiMHhnUkxJRllOT2pRTjlsS0RtakU1dVZNS2lJTWlXVEk4azVHa005K2FOVGp1QnFVQm5NR2JyMTVHcjJDNlVPQ2JacmZVWVB1c3FadExkeVpmMGpVT3dBN042Z3J3cGVWa2NHblhjMlZXT3c0eFM2Lzg2Q2NXamRUQWFweXBaSGttTThOQ1Z2ZitMQ0h4elowUHJYcVdpb3NHalVkaUM2WjZKcE5GbG13MERocGtlaWFUVFpvc1ZBNGFaSG9tazBXV2JEVExOY2oyVENhYk5GbW9sbXZRa0FsK21tY3lXVVRKU0xOVWcyelBaREpLazRWc3FRYlpuc2xrRVNValRVMWZyTVJ5UU5TdHlqQVc0OTF1YkJqUlJKd3NKMHArZmEwYWgvZnV0T1dlK2ZYekVQQnJIMzVHZUt3NElmaUtTaFk3SUlqRGZ1cHROU2xiOGs3aWkwNVpuSE9ScDZkSWpjN09IK0Mva2M3bzRmOEF0dGhXQkVUZUtaZ0FBQUFBU1VWT1JLNUNZSUk9Igp9Cg=="/>
    </extobj>
    <extobj name="334E55B0-647D-440b-865C-3EC943EB4CBC-23">
      <extobjdata type="334E55B0-647D-440b-865C-3EC943EB4CBC" data="ewogICAiSW1nU2V0dGluZ0pzb24iIDogIntcImRwaVwiOlwiNjAwXCIsXCJmb3JtYXRcIjpcIlBOR1wiLFwidHJhbnNwYXJlbnRcIjp0cnVlLFwiYXV0b1wiOmZhbHNlfSIsCiAgICJMYXRleCIgOiAiWEZzZ0lIcGZNaUE5SUZ4d2FHa29hRjh5S1Z4ZCIsCiAgICJMYXRleEltZ0Jhc2U2NCIgOiAiaVZCT1J3MEtHZ29BQUFBTlNVaEVVZ0FBQVhZQUFBQlRCQU1BQUFCNVpqRm5BQUFBTUZCTVZFWC8vLzhBQUFBQUFBQUFBQUFBQUFBQUFBQUFBQUFBQUFBQUFBQUFBQUFBQUFBQUFBQUFBQUFBQUFBQUFBQUFBQUF2M2FCN0FBQUFEM1JTVGxNQVZMdmRpUkFpNzBReVpuYXJtYzEzbDJRUEFBQUFDWEJJV1hNQUFBN0VBQUFPeEFHVkt3NGJBQUFMTEVsRVFWUm9CY1ZhVFloclNSVytuYi91Sk4yZFpsek1Sa25ESUM0RTA0amo3ekMzUVdVVWhEUzRHQm5HU1hpQzdVYlN5UEJVa0xsQlJBWFJOTGh3RmpJSm9yZ1FUYTlHZHdtNEVOemtNZUlnaWlhTGtYR1g1MlNjdlBITmU4ZFRWYWQrYnlxNU41MjB0Y2l0T245MWJ0V3A3NXhiM1VIdy8yN3ZhcWZ6NEx5WFRuNkwwZ2Z6WmpycjJUZlN5VzlSZXZSMlN1UDU4SjhwTmJZbG5vRjJXdFBuczdPMEtwdVFmL1RJdFRMOXI2TGtYL3pWNXo0UTNWRmpYNmNJai90WTI2VFhYTi8zNFZUTk53TFdobXJzN1ZRZmVsbGJaSUM3MjNYajRFWGM5OTdxNlhOSlhuQzFtWFFTeFpranZ3Zi8wWlFmZk9vUDZIMVRFN3k5OEw2WHRUVkcrWUZqK21ub1daUUk1dGJZTTJqQnBZZXpQWExtMzQ3dHFSTzVFYnpqU0N3Y2x1RmtJWDJieE1wYnR2VVMySVE4Z0lZZFc5UWVSVy9hNHhzWWRTL3NTUnB3eHlMc0FDVExWUDJiRDVyQjBISTFHRG00Y3dCdzE1YndqTEl3OFhDMlJxNzFMTk5GY001dUZ1RFlrdkFOZHNBOU9UN0pqZEVkQU15WUNNa21hUUJjSlpzc1RJUkh5V3dsa2lvNkUzYWRjQStxa0RTT0IwbGZNcEZqQ1lUS0RnRFdYRS9IQUFuTU1KRUdPTWMrb2Q3YVloa2JBUFBncHRrUWpCSmg2VFQ3Tngzd0RyeVh3VUZwaFBla3lYNFBuS3kyOUUwM3dIVGdQZXRrcGlBeHZLTXZ5UXFmRFRoTkpoeDQ3N29nblJqZTBWN05LSjQzNTZIZmtnUHZZM2Q2aFBlSlg5dm05Rys0cEhIZ0hkelBQWVQzVTl0RC82aVZzSHJ3VzBqRmNlQjlMd2FJbmRqYitPMW5FeDlydjQwVW5MSU5nTGtZVk5SamIrTzN2bS9BNlNQaGg4NjRaT0Y1djhJMU9QbWYveDdnaGI4MXRZbERGeUtES1grYjl6dzJmNktueFR5OWtuN1A3d0hBTjdsWTFrNGdIdFcwNUdlbUFPRXNnb2M5cFZseDB3dkMrNXRCNFNtWWh6QmZXZFlVVmZsUVJ0ZHBVRDlSMWpmWHVRWHd4MmIzSXY4em1COUpxeDMzdE9FQnVCZjA1NThOZ2tjVGZENkIvRnpzYzk5dm85azl0OGFRVTEzbitVV0FWNE9Bd2Z0TDhJWUl6U0NvdTdWNkRxdjNaK2M5bkFnWDlSUWZTMXNJUTg1SFdkYll6V0EzYVZaZWF0aG1vbE9uU09Id1hsY1hRelVYb1E4UjNxZnY1YXBUTitYYUJ0bG9STlVZSm9Vblhna0J2aEdVRXhiL2NWdCtTcjZHaHJGeGVNL0JuQlkrY3FkcUFMeENsV1lmSHZqdENjNll0bzFYd3hpTU1JdVZkZ3RNNUYvOHZxODFGNGdIUHhGeFF2QStsUzZEVzcwanZFZERZYUN6Mm84QmJRMkltOVc5UDBXcjl5b0lubWJ4dGJndENqaXNzSTZaUjFTOWQra3FvQkQ3UmtKNGwwVnhWeU9nZUpuNGJ4VVBOcllkdVkxWXlWM0dwVndLcm8rdjJkbEhLRllwQjFIMW5xSHJJMFNWbm0xNUNtcmxjQXA1cEcwWlBhSTF5Q2xJNy9CMzBRSUxlL3VSejNYNGFGd0JmUlRYdGxTOUl4ejNtQlFtbHpaNzZvWldyMmpVWCsxN1M2UzJmSnRVaW5Da1RXMm8xNVdWTmxYdkdDc1RaaHJCeDk1amZFa1pNb2lmenFkdDNKbUtrd082YWdPQ3ZYOUVzOWZhY1pYVWxGQ21mZ2J2ck5FZERCYnJUVDZXUC9neWF0ZEhGR2VjOThQWDRjblBTQ24xckpnaUxDWDBKS3ZFNDJMK2FUbGUrNGtoY2lLVVpmVk9MdTY3WWNIZ1hVNFRHb3Y2U3g2aHo1OUpIajBkM3p0cTJRdmg3SGRmL2s0WU8wNk9mb0poUzRXMURKRkkxREV4M3lzNm1ab2ZybCtDVDN6M0s1K01YMVJXZElTaEczdDYyYnN6Rm91NFpwUXJFampwRWFuSktWVDFUaC9VR1hmZEVWdmFaQVRQOGR2VUxjTEhXRzhBTUNRS1BYYXRJOUZYOTJTRlNLVG1ia3pEMWw4OXdwTkpteW1yZDdtbUdDSzJlbDBUY0UvdUV2TmMxRDlZdFRqTGFQbGVWcThkSEQ0VW1uajBWUmpaRXlVZHNmcEt5R1lvYjhtM2lma3VxbmN1dkV2cERBZlRpVkRIWGVtSkh2MWlIYVBIWTNYS2c2cjhTOHJJM1ZndG5xeUhYZ3lGWklXaUFOZUQ3Mi9NZDFhOVU4UDk3b251anN4UnVCWFNLY0V4MXowelp5RXVXdTBPZFZvNlhVaGV1cWRlcmk2dFArNEUvNE9CRysvNFRtcng2Z28vTTdJbXcrMmlqU01IZHVWQnd2R1VWZStpNVdGK0tucTRPQ2RFWE8raHZSZ2NLNU1Yck9maWpJNnVJSWlVWHcyUW42QlRSUk4yRE4rZk0vNVlqQWVEM2hFTjJqc2w5SkwvMWhRYTFLNkVWb09nMFBVZGwybENkdlg4QVVZUDZlRXFuSm56YW55My9raVAyMGVIRmNHS2I3Q3BsS3F2YjBlalM2SFlwM2h3ODJwRnd6dXk1S3dkOVVaU1QwNWZVUmNGbnpjclFJd3RHbUw5cW9KUUtnVkJpdnBkL2VHdUtGRWhwSFhCTFcxcmswR0FYc294SHZBSnNWb0tjYXFhejNrTkNacUZjRWpDL0JIS1QzZ2pTV2grbXZvOWt1QWg0VjNDRExzNFBkSTIyZWVyZkR2MkdoUW9BU0loU2ZXZDJvM3F5Q0E0bDhjNUtER3RXN09lTUl1WlZlNmVuZ2ROKzVxNWUxeGhLay9PUHAwZ2hKY0o1MkJROTNpSGZneDRINHZRZnZkWkVCUnFIeWYrUUdHUElIUW85UlQxZjArMDdwb0djYVlMYzh6Nys1SFA5WGo5WHBQcnZrdndqaS9lNUZZd3Y1N3lEdjBZOEI2SmtBMmJKbCtmZWtHdFVqU2Y2M3c3bnBnS2xkaEhwY2xOMEI4QTdhaGNrMUJ1Qk5iQ2R3d0RLcFpZWGNXWFZCVkFRZ3FrSlZJYWlJZ29SRU5wcFdCdnBMdFJVaXp4c3l0UGZmK1k2K0FKblpCeXFIcU1ZS0F4cGRBREZjZU1INHRldWljd1FPYlEvbDZKbkpkbFZsSTFoQXdoUDdyaVQ3d0FPQ01ETlNzY2pTeUltMzJNTWpMS2hEZ2FNcmVKL2ZIZ0JEbjVrSW1LVnFNakpVWUlNeGVTczk0VExiUzVwb0IzUEtDUFMwTURLKzBaMGRrUzJOSmh2cW5XVjBtT1NCRi9sMFA0eU96OVo1ejBZOXZYRnJDcnNtdTFpSzloVUJETGYyNFk3S29hblUzUVVXREl1b3d5N2JGZmFwaHlic3MrZitKUlA4TE9HT1o0UWZzeTlyNHRWNG5FcHBaNUlxWjdkQVFjbERoNkZpTzZDV0kyS2dSeXdsNWRwL3dxcjF4MnJPakZrTHEwSnNZZGJMTExodnRuaFJIQTEvNytQZ09ubUNEbTVqWjdYcWVWeFVvTGVCOUl4R1FXTXpJeGN2TkdxZFhoNXp0N3o1eDJUSWlvYUNVZVExMTJldEJOM29hS2laMEJYY21idE5UOU1Yd1lkZmpCdTJYY1lETmtNVmZXZ01BS0I0angwSmdLVjhCZWRpeERHYTZMZjVYRWhjZG01Y1dTeGdURFROb3VudFplRURCNC95bFkyUWhodkttTVlRaW9MODRjY3lPbjhJako5UFVSSjVWZEZuRTVjYUdIR1JUYktYSDRveStPbVVsYXAvOFN6RjRPK3BQQ2J3RCtiT25yMDhsdnlYU3hIVUt6T0ZWNGhEb2xlMUdabFM1RHFSWWw2eHE2L2kvVGRza01UcE9SdHY4ai9FTlQrQ1FtK2wvWW1pTVlLZ0p1Z2g0OGgvZlI3MkFncTlhM0Y1WFJCeXl6ZGE2RXlNN3JML3hGOU9pM2YvMkRTcGFlZVF6WDVZTi9OYjFobkk0SnlMK1YzMGVNODBqMHJVdjJwRlp5RHlyU2EzWUJJRVhGczhUUG1FMWJlMVEwUWxzWjJWM2drbUthbmY2c2FRNVpIK0hkWFFwRFpDQXVSa3F2R3JTMXV6c1BGNmptTEpCY0lFQ2tNb2pib2w4M3RVeDVXYkZTcHZqTHZxVVYxdThkcU9zTHd3YXVuVEh5ZHdjTURiR0ZUZjdnUDlsbFdYTkFzMVh1YW9YMWUzYWlrWFpHOHB0SUVoWSt5L0tnbW0vYXNvcFFXNjhzajBKM1lqUFdHelVXcnNBeUIvUThBd1J5MW9wbTNJMlhBTW5nbmxBSTZrUHFYT3RSblN4U1AxaTI4VkpCWFRYbUtIUVlJeDhIZkNrZmxHWDkrQVgxMWF0NDYzVEdwNHUwbG5tZzVBZTNSVGZmdWE5b1dFOVFWdElrMVJ2QTExbUxFSmZiaW5pTlRuaTVVTG51RkljTGhMQ1M0YTZnSnpJVVVLcGhaREpIQ1QvQVZHczZ2SFdHZWZPWUdRYXlmaGVrRk5iR3NobUlWL2VqdTZIZ21WV2FUdmJjc1dvOHJiTm5ycVVtR3oxekZmVjVMMWlsdnlITy94VkJ2cXR6Z1dtSkpSOGNHS0ZxYVkzTk10amkwS0NySERGdmRROWhza2lZMGZES1NqWGpjUHZFVjlPenZwT1ZkVDZnWTZhcXloRXc0cXV2L3BnZFU5ZzRvWEhoTVZsWWdoY2VGU1RuVjRhYVh6YzFwenIwcVZTdFR3eWZsRVBQYkFhNEhhdWU0YmpuWWVDVjBjVEg4dFBIRC95OGpYT2VPdk9hcktjL1VOdjRIeCt2ZjhzWU9WbHBMUk95ZWRYMHIyc2IyTmhJbGxxSkRSWlhZVk5pUzljV1RQUXZPK1lzRFYreU1JVnVxUC9WWnJxSm5sWHkvd04yampRMGNtUjVwQUFBQUFCSlJVNUVya0pnZ2c9PSIKfQo="/>
    </extobj>
    <extobj name="334E55B0-647D-440b-865C-3EC943EB4CBC-24">
      <extobjdata type="334E55B0-647D-440b-865C-3EC943EB4CBC" data="ewogICAiSW1nU2V0dGluZ0pzb24iIDogIntcImRwaVwiOlwiNjAwXCIsXCJmb3JtYXRcIjpcIlBOR1wiLFwidHJhbnNwYXJlbnRcIjp0cnVlLFwiYXV0b1wiOmZhbHNlfSIsCiAgICJMYXRleCIgOiAiWEZzZ0lHaGZUQ0E5SUZkZVRDQjZYM3RNTFRGOVhGMD0iLAogICAiTGF0ZXhJbWdCYXNlNjQiIDogImlWQk9SdzBLR2dvQUFBQU5TVWhFVWdBQUFmMEFBQUJZQkFNQUFBQU5SRE5TQUFBQU1GQk1WRVgvLy84QUFBQUFBQUFBQUFBQUFBQUFBQUFBQUFBQUFBQUFBQUFBQUFBQUFBQUFBQUFBQUFBQUFBQUFBQUFBQUFBdjNhQjdBQUFBRDNSU1RsTUFFREpFWm5hSnE3dk43NWtpVk4yVEJvUCtBQUFBQ1hCSVdYTUFBQTdFQUFBT3hBR1ZLdzRiQUFBTGIwbEVRVlI0QWUxY1RXd2tSeFd1OGRpNzYzODdFSEd4NGtGSVNDQ2hzWlRjV0RHK2NCNG5oMXhuRUFkQUhNWkJIQ0k0ekp3NEJHbkhGNFFXcEl4QndNRkM3cjBnSWk2ZTVCQ2tIR0tMQTRLVERaZE5Wc2pqQUNHN3M4NFUzNnZ1cW5yVjQrN3B0cnVia2RnNlRMMnFlai8xdXVyOVZIWGJRandyMC9rRVpxVThPRDkvZENCbFpUb25tUE9zb0w5ZlJ2MmNKVTByKzQyV2xCOS9mbHBuVjhDOGFsS2VGQ0JtYWtVMHBKemF1UlV4c2E1OFhJU1lxWlVCODUvYXVSVXdzUmtwLzFtQW1La1ZNU2ZseGRST3JvQ0ozWkd5VTRDWXFSV3hLdVhPMUU2dWdJbFYvMTlUMytEWlBndi96OEovQVdZMnJTS0tDLy9QdmZUcTZ6OTdPbTNQb2JEd2YxdWRzei9KVi8vM2NadHgvLzZiNXdmZWlBU1Z2ZUhoaC9mdm56L3lnaGp2ZDd6NVNEN1E4eWdzL0M4by9mK3Q1ZVpUMTVVUTlVTUNGbTN6VEFrMEhYdXFpWi9Dd24vNTFXOTVVbDVxdWZuVXovLytEYVh5NktmZkpBRXozMzBkTWxFKytGMUZDWno1dG1vUGY5UlhUZnhVcGR6U2NONDF0c0IrM2pMRUVkVDk5Wm9SZy8wdGgwekRtWUdVVC90bVdEUUtQUDFELzEwck9TZm9HQXFmV043TGFQN0xOb1ZZa001VlgxYys0YU81d3B0U2J1Y3FnSml2UW1HNy9BTHh6VDNmTGNwZjhEbDQ4ais4bVN0OFdrU3FUWDYyYjlWWVFuUGZOb1c0NDl4MFk5alpIUnd6Yy9pb0NGdGJnY0lWTy9VU21oZTJLY1NtRTRKdy84MUc3M0xFN09GQkVUZHQ4MUI0aTgwZHpZOVlVeHp0OFJheUV0dGV5dGNWWUNrS3VHa2poMy9DVlBUY29MdkVqWU84b1d3YTVNVjhwd2RYWE1CTkcrV1pPMFlsSVJEdnVOUTdiZ2FPYUxGbGtGZWRqV0s2c3dLUWZGMWt4U3VhenkzbzM3VERaUC9jdzlVYzd5L3EzQ1UxT3BZdUJ3aWVLVjhCYXM0NDBOanMzaytCUDJYS0RQamVFS0xOdy8vZ2hDRm1EMjY2R3pON0FZb2p2ZEhjdGJ5eHdTWHorTFBxWEdTSGVmaWZ6Zms5MEtrVG1Pd2Nzb1VvNGV0WWxsMVA4Z3huZ2R1Q0VFNzRYM0JkZytXUkVYVEViUzBqbnVOc3l0Qi96M1NYaHkzays2WXBXaDBMQTNMQ2Y1djdTUWN0bThhQTIxbzJMSy9nUWdudnZ1bGYrUlFlemw0NmhLS2Y0T0YvanBFWitnd0JlT0lpVW0wMzRhdnZuVXFXZGQxbVc0RlU0K0cvd2NOR2hucHJWdGlZcnZIcGdZeHJyUCtGWmxueUtqWEp0bDAxRk9IaEhiY0MzTTg1eHdiTklNTWFnZG5NSzBPMlk2eWd2OUZ5OFNsZGNBd05UbS9IZ0FxQWMxanplNTduajhsRnlxaUZ4SHhQaU9XM0JvZmZ6NGpqMVd3OGx2QWVmeVEyOFR3MFlpajZiWHdSWTIrdnI2OXZmT1U3Z0ZpWUpJTGxlNk52K0lUdk5mMzZacitZU0ZPODY4bEQzTS9jakZNODlZRFpXWGRIM1Fkb2dnV2VDWWtlZE9iRjdCcUZYc1p6SEZZVU9OaFcxUTEvYXJDMVdmbWJpbGoyZUlKeVE2N2o1RDBwdFpwbDdQeFZxQmpzOFZEMEF5SXZROWMyR2pTbUl1S3RVTTQwTGpKUlQwdktVdnRYaEZyTk5SQzA3VTVld1lOZzl5RWw5K3dYTzJ0S0k3RUIra0NxWlpNWDlPU1QrY2RxSmVBSmlHOU81Y2dlcyt0d09PdytKQno5NGlaUVZmckwzK0lTMlRsT3h0SEVqaUV1UCszdUtoUTgyd2V4dURjYXhEN1RlWVpYRVlMdVEwNThodUhvRnlkbUlFYy92S2V1amh2WnZCOUYrQjhHaVJqQXN6alpvYkhuWG93cWQwT1lxdGt3Q2U4dGtrZjNBZHMrWGpqNitiMVgvczZwcTVyUGRxVWNwSnJybGN4VUo1M0x6L3hocEtnWDBZamhrWklIeW9peUUwWkd1MjRTUGtRLy93RHNveTJuOEdPclQ5WVU2NjgreXNwV2FSLzJGVStCOVhkampkOGQ4UXZzeU5LNWd1YlVaREp0MHB1ZWUxT2h1ZEh2Q2tyV2RXcXVTVTZ6OFg0VWgvVDFHdXcvaGY3aUI1SHFqN2JZbERWWWxkSmY2Qm1WOTluN2tNYWVScGxjdDdZRG5MSkprQ2NUeFdMVXpQYW5KZG0zdUhnYW1YNkNmZ3hIbzdqUHF6U0FBbG1IMmlWWm9TcForWXhHcStwY0FoMTFPVHc4eDd0bFB5M1FHQW5ybGoxcThGT25Pb1A3Q3p6cUoyUVZqN1lKYmdxRG9oL1NXRFFWZ0xOQStqS2pmU2VSMXYxNVN2bVBwSXhLUGJOREVmNDFGVUx5cm9hcHp2WVQ5RlhNY28zWVV2U2o4QjFzdkRUUmp3aFZxVHFIZ3RLN1lQYUtZcTRSNHV1djJkekJSbVU2a3V3NGREVVRvcDN1NnpWSS96NUlWZlJUVjF5K3RhV0lma1p3bVM4L2V1R0xtVDBZdENqZ0wxWlJVSnJUUC9aUnhTRnAyQ09hMDMrdEJpVzh4SDdUOTdINlBtVFpkd3JwV05hYzVSY2l6ZGN5R3kvOUFUUFJDdzJmZDZGbHQ4UHFadm9KT2dYYUxZaHFCNkxSSk1sMEZraGJablhtcUFsVGZDMURlZGREcXo5bXRhZTVlUEt4QnYzYWhrYTMvMXF0NEFXWUgvM0FBZk80UkpVbSttbTVEYk5sZ3g3WVZ2QlVOVXBrZmZ2ZzRTdndQUm9kbE0wQUY3M3V0a0pIUmtrR1NhQUh2NDI4WDYrM3A3aW5pbjdCUkJmSFluODFiTGtCWmtURjlLL1o4QWRUb0FXeEpZMVZXYW9vaUw1eGFncHhxcmZiUUhtZVJYc0pIRVU0MXQvOVpiaXJFYmJjTUlMYlp2cTNMQ1VjMUptRGw4S3FITHFyRzNpOGRMejBveDlRdXNwbnE3UEExUVJSdmZQRGZuZ29wYU5pK3JQd2owMmtyY0xudnhydUNJdE4xYWFFZDFmTW1mVnVLM1BEVFZqS1V1cjliWXdpcGFOaStyUHdmMlFPUWdGL1BKREttS2hyZC9ndndJTG9CeTRROTdHZ203Q1U1WVhnQ01qSW9FOHFSMlgxNStIZnM1bWd6N3RoYllNSk0rQk0xUEgveGJzR2h3RjBYdHd6MFUrSUZ0MEhwSTkrcFVHSE1mWEJ0STdLNnMvQ1ArYW5ENEtCZ0hpclNuditoMUM1YjZJZkFoKzlBUFBQQW1NS3hYUzhid3pJSXFWMVZGWi9GdjdobnlrelczN044QjE3SUdhRUFGclBxTkp4TVAwR2ZmRjFZYUtmZngrQzkwQlhZTVoxTFhud29YNzV1Z2JvREovS2pWajlRZGtNMk1EOWR3Q3VYQVp0T3FIRVdsWEs4NzlLZUUzMHcvVXQ3a1BTUjc4dm05UGlrbmw5UXUrU0tucldTV3FyUHlaeEVsQUEzQVpZM1EvYXFaSnFUUk5YWS8wdkJ4V0RnVW1QVWtlL0pXOVhNMWcwNTFZeUpkMmJxTGI2dCt4TGlMWVBIcG45bGRhcUpvbjJZUERNZUkveFBMck5TVVNoOGZjc2cyT2JyTVk3cWhBTE5LMytQVG5TdzhIMXBMWEkxWlJXcFJsRjFRTW96TzdYTnRGTUcvMjQ4Ky90RzBIeGpzcWdHY0RxYis2azZaTVR5c3pMNW5say9nbDZEd28zelJ6VUN6QjlGckM5OGRBTDlvQjJ4N284cUJNK0VNV3pNZnJEaCtzcEFMd0ExYnpkVlkyVVZoVXZVeVc4ZkwyeHZaQVBwQ3U5a2ZmQnk0cGtabUI1cFEzL2R2OGovT3NkaWZUc0RKeFA5eFY3K3NuNkUvUzJmZGpFbnIwQW8yYVNnaEI5SU9WUCt0aW1YYmJrY0ZUcEhxUlpmNFQvczBBdzFyOERjTEFWdEhGU01lK3JUTmVOZ0NOM21wQnRuVmt5eG5YNXN2Z2p2TWFQMy9LNEtTRnlONU14Q0xDTS90aUREelNsQWxsQWRyNUIwMGczcVdGUEZVYVBWZE43ai9YR2dUT1NUajU0akZUWXN6dTJaL2c0Y2p0bTlLL2E4STk4dklPazNKNnRjRUYvWVVudVd2QzZVSjNQV2QySE5OT3hXbEVuSDdwSFFlbFkyanAzVk9VK0RTd1BmQ3oyTzFJRE5HanRINVJycWdjL0svSlNmR2xrbXM0M2FDS0xUOUJQM2ZWZVRCMzlXdjdMcnk0cHBWOGwwK3piL09CMnZFZGR3VU5pNnZOZ2J0YS94cGFrMU1NNzFkZUkyQytPVldYeENYck50ZEpiSnZSb2lSUHFwY0I4WURqeXlSWkRkaHpWMFE2TnpOdzdENWVIZG1tTi9uTUhUY3RuK1kzaDkyeExISE9yV2sxcHFveVBBWTl0YWtGOXl5bWR0aWpyNCtsZkQzN08xWGNkbGQzUVJ2QVlZUFFmRzJFZHNBM2JhblFzZkYxbzVlOE9aZW13NzdTdjNYQWMxWnpOa0tJWkp0TGZzYXFjUDBHUG5tcUNFZGo2bmtGTGRLR1NTSDl1VlhsL2dtNm1meDNBY1ZUMWl3UXNrdWp2V0ZYZW42QW5tSE0waXVPbzdQVklOSUdOZnpFNGpsVzFZeTlDWXJnVU1jUWQxVzBueFlxU25tVDl1VlhsL1FsNjFEeVQ5WE5IMWJDbm9oamlKUHB6cTJxNGtUdUc4LzlpaURtcU9TY3ZpcHhNRXYyWlZlWCtDWHJrUkpNTU1FZFZhaU9IVFZCdzF0dVpoTll5cVhIK242QlBta3ZzdUQzRGx4bzhFc1lRNGNKZ04yWVlRL0dmb01mVEZqcGFlZ2NMZFlsdjVkZmYrWE1QaWZIMlJPbnJHMThBeVNkL2VuczlHcFU0OFpKQjloc3Q3Q1lqdUVSd3k5b2tidGo3dWtUYlFFK2orUFV3R25PU3VKekh3L3BQL2d1R3Nod2VuSDlJLzRwRjd2d1hvaEk5ZXdnM3FPSUFBQUFBU1VWT1JLNUNZSUk9Igp9Cg=="/>
    </extobj>
    <extobj name="334E55B0-647D-440b-865C-3EC943EB4CBC-25">
      <extobjdata type="334E55B0-647D-440b-865C-3EC943EB4CBC" data="ewogICAiSW1nU2V0dGluZ0pzb24iIDogIntcImRwaVwiOlwiNjAwXCIsXCJmb3JtYXRcIjpcIlBOR1wiLFwidHJhbnNwYXJlbnRcIjp0cnVlLFwiYXV0b1wiOmZhbHNlfSIsCiAgICJMYXRleCIgOiAiWEZzZ0lGeG9ZWFFnZVNBOUlHWmZYSFJvWlhSaEtIZ3BJRDBnYUY5TVhGMD0iLAogICAiTGF0ZXhJbWdCYXNlNjQiIDogImlWQk9SdzBLR2dvQUFBQU5TVWhFVWdBQUFoOEFBQUJUQkFNQUFBRE5kbmpjQUFBQU1GQk1WRVgvLy84QUFBQUFBQUFBQUFBQUFBQUFBQUFBQUFBQUFBQUFBQUFBQUFBQUFBQUFBQUFBQUFBQUFBQUFBQUFBQUFBdjNhQjdBQUFBRDNSU1RsTUF1ektaNzJZUTNTS3JSSWxVZHMxdVc1bTlBQUFBQ1hCSVdYTUFBQTdFQUFBT3hBR1ZLdzRiQUFBT0EwbEVRVlI0QWVWY1RhaGtSeFcrNzYvZi8vUWpDUTRJMm8zb0pndjd5WWdLTG5yUVlJd2k5MlVUZENIZG1Ja3hJdWtKQ1lrUjVEWnhOaEtrMzBLTUsyKzdrNkQwOHdkRVhmUVRBeXFDN3hHeTc3ZHlKejB4SFh1U1NWSitkVy85bkxvL2RldDIzMUVTYS9GdTFUbW56cWw3NnZ4VjNaN3h2UDl4Ky9QUXNvQWJSeGJrZXhPMU51dGJYbXp6VlF2eXZZa0svMlY3cjFyd0R4djZQWWhiWVVQclc5MllkNjM0TzR5OHEycitqMXllZjhENlJ0UFg3U0pYMmROMkFtZHM3ZDZ2L3U2RC9xRXpQU2RjWWMxUzlJWEUrNHc5eFc1YnlMYlppUVhMVVdmdkZCQzRva1BHMjdFcmVVVFhZRmFITHNWTE1EenlIdkV0aXhnWEJzM2RrdStRdTBnL1VzaFJMajREc1lJcHpRejR3cUFWcnVDL3N6ZHpHZXl3ZitmaUpDSjRXL2FXZS83aUR6L0UrL1hMTUdtd2o3UFBsSmxRUk52Rzd1NHk5a1l1M1RWV3ZHT0Q2amJKWjdQY3BXUWdWdGpydFdEV3o4QXNDRnBsN05RYk1aYnZGbE9IQUxIUHJpOG9QelhOdCt4Tml0anpRbVRBRmZiNURNeUNvRXVNZGIwR3k0K3FHK3lXQTJ2ZkZwVWQ1aXVTR21NRk9VMlI4czUyNUM1aGhTYlNZblBQQzFoK0RPbXhRMk1KMllOT1ZUNnp4MG9salRBcWdYWXJOSkdRdmNidExqOU5oTENnNHJiSkxvcUpYQ2pXR0x2cFFoZlRiTFAzUloxT2RTYkMyRnVlOXlqWFNuWmJ6VWZSQ1h1Y1RSVnRrN0VEZHo2aHlBVjdsWm5JRG90Q3hNKzdlWXRZY1VpNmZHNVFLamZrU2ZPOEhtUG4rZGdFWnNzL0VaQVBWNVQzZWNLOW1aQmlEbHRPSWNUekppWGV3NVJnanM1S2xWa2ZrWk8zM0xVb3AyUS9rV1FPc2pFQzJuQ01sajEyMWNySEZkbG16SlgwanREVm1mMmdVdU5KeUtWdFZ4UkVBa3RGNUxLT1pXa0d2QzZ6dFAzOEFzV2N0Y01jNmpkelN0WUlaVWhWMFNDTGZUR3NVM0J5MkhRcXk3aWNBa2JGUzRrb1NwWWhqbHhMa0JXNWJNdTV2bWpZZmM5eFRlWEtFRWVtWmNpbUJaYmVkbjdOVGlYSEdaUWhGMlhXWHprdEs2aTdXTUh0b1Y3UW9GVEpyZWVaUFpRaHNyUXdFZitsRWM2NjFxTVU2amJYbFd4V0VnMUg3anZndXJCU2RCc0ZSNm5kQW84aXdyWXJ5WmRqOXgzd0h2UWZHSklGVk5JdGltR1hVbGwzNjVmQkUwZGM5dFp2MmJPblpCSFFMUmt0Mm8xajJwOHV6NTZOaE5qWWZKVGRUNjVPWHNtLzBMRXhvYmhkbjhtV1cwTFVrK1hXYW9QTjR0UEdtTjFuSER2Z2ZVM0tmcUUreXBEYjN0WnYyQ3hnczNNN2h4MzJLYStqemhVNGdoVFEyN2x4TEFLNmFublVvMlNrN015LzdEM01uV05sOXBDMzA2Q0haT1p3MVpnblI4SVJzOTcwT3JOZmVkNUxaUGNsMW5pMmNMeXVxK1d0TTZVYmc2ck1ZT2ZYVjY2RWpOMTk1Y3FWbC9QbWpSTkh2N1hvcFNlNFBRa3ZQRzlqU28waXlMOVR5V09mZ3ZPejVtTXo3aTB3dUpNVW1nQnEvaW5mVStrb3FMajVyS1ViZ25yVHhxU1JLQzdHMGVYbE9udHJsM3RaMjFoMFdNSHhEbWZOaTJsODV6TzExOGpiM0RqcjZrSzZVL0FpdHBla3VFbEJKUFROcy9ER3JNOW5yN0Y1NjVibm9jeW1SdEZPV0JPVjQ5cnZNZll4Y2VmVHNWZElMZjV0QkhiUmpWbUg2UmY1Mm90NTdXZjV5d2tMRHJNSnp4ekVYMi93clk5L2J1U2ZpSWhaVDdLMnRIWnYzcXBlN0djc0N4WXJQNW1ON0V0cmNNa2dGMHg4NVR5U2E4M0g4bkxhdVNSS1BRTjc2TnBLeE81cC9QN0lzUHhqRWdJWnJXUFBFQTlUN1ZyT2tnRE9PdFdPbVZKRFM3MXNpaWtBcTlIWHJMWjBHU3cweVE3eE9iY2RaTEhrc0tMRE5wZ2VrYmtiNHBvUUZzS0RHU3hFbUhkRTA4b3FlckdIZVUzR1F5TEFtOFkzbWh5RW1WMktNdnRyMFd4bEY5aWkxQWRlL2cwd3U4MkhKak05aXJLY0hxSzM5OEw4L1JvQU9VTTk4dFpGbVk5eWpodkRWbUNrdWtHcWlBUE50cCs5SmtDL1F6akxMc0RTbkR0V2hkVDVuVGFXeng5bzIwVTNvVEZaNFY5c3RmbmRkaWVZWHlhQkVsbXdTWmljWFkwSE1JMmJ2TGZ6bDNnYy82MGI5a0l4em4yOG9icWdHMHQzaUdaMzJPeitaNTY1ejVlRzBPSUwwSFUydlBmQVdZcUZFSXE5YXFESHMxTnZyRzBaRXZzRUh3VXlqT3VaWi9RNjQ2bDRxWVlONEtZWHRkQmdCM3VKMjdkajdQZ1FUNmpoT0I0T3RHWEZnQVgvSmorQ2JQTmZ2bHpTY1FNSzZ4TFdVanZaNGl0UUNDOURwTHhFdks4OUQ0VzhyRmJ6MHo3b1JzcWpPNllwU3g2bG45anFFem9wNUI4Rzk3VFZKQlR5YVVGN3BoWkNKOWUxdVZOd21UNVpUeXJlNjRDaE9JYktxMEpyU2xJVENqc3RabHd4YjBjZVd0UFpBc0dpbThHa25TbCtYUzB2WTRvYmFLUTFuY29iaUhjM0UxejBKM3FWYmhJVVpZZXd0RDZaMDRsRHZLOWlBVXlZb0ZVM01OeGJnaXRReUZqTFMrVU5iTTZCRkJVLzlZVjBSaGxpa3JxT3pLM2VFalkvVlZySVZraDBSaytMUUVCS0E4dEJ5QTF2S20vQW5jNU5idERaOVJpU01pZVQwSDFFRm9CSm15TEVOMVN1elZZSWRrYmxBaUtyQWd2UlB1REJtNDhJYzQ4RG1nYUFKN3VUR0pJeUo1UFFmV1JlTVk5RmlHK293SklkUTNUNk55U3RMeDFVYVowSTcra2I3Q2NwQXp4VEtrcVprekhUZlFEWEkxZk04SVRUYU81VTJXWWl5d2pPT1o4S2xsY0l2dzJScS9lVDZtMmtqbThORmNVSEtYZVNiTW85ZFZUaTgzQ29qNmY3MGhKNVJkeU5ZZlJ2VDVrcWhjS0NWVEEyNE80RFVvYmdmaWh4V2tzQjhLMVFYdGhwVzNFWGxrVkpkNFJmTG9nbHFQcVAxOGI5OUVTSUg2YWhVSWd1Y1RQUURxQzYxalFrNDhhRk5HZ29jWHdEUkp4a1BETTVpRm1ydVJjUHVmY2hDQkVpVEhNZW9WZ0NYT2RROElUR2hxSkxIaERmSlVQWjdXV2VaY3JjaDR5ME9FU0ZDOGs0ZXFiTEVISVF5L3JKd0NMM0lmb3NBSm5RUTd3RWNwc0puenFObG1QOENhUnZHVkJZMkcwVHdFZlhXRzVMdUFTSXh6cHVRamZuQnJkMEdRSi92aHFUWU9scFpvalF1ZTNBWUswSFBTb1ZDaitLVU9qSXRVQTNNVXpQaVRRbmZmY3JGRDZpRVZvaThHSjVMZTFncEFwb3gxYjQxNjVrVk5lckVpREU5dU80YThaQ09XT0IreENzZGlpbjg2OFMvV2dBelo4S0tGUi9JcnI2QWZIQ2QydEdKWlo1WTFicVBvU1VJYUlXRC9wU2JrdmxXQW1CZll1Tnk2a0RKS0g3YzBLRFFVc21NV2htS0hub2NDSWgwUzJFdUVUWk45Sks1cDJxbmxiY0k4YzNkSGxCc0twL3lZZTFKampBWm9UNVlzVUhDZVJpUTMxYXhQeTJUR0k5b3FiQUNHM2ZISEk1RUgrZFA5RXpQTGV0aTRnWVhmWXZRcmk4cm9LVjh1NmE5RTNQUzVjaFVNaHBMQUlyRnJaU1ZtU0MzZ2pPZ1hTRWtUUVZVRGRrM09JemQ5bXNpVWRMN2Nmb2N4d3NXL0liam9RN1AxR0dDRTN6cXB6ditick90T200Q1pjWnhyeGhQYzI0dCtSZjRyTTh5YWoyaHVJN1VYc0cwRGpPUTIzbFIxTmpYM3lWcmRYMGNoMW80VkRNR01TN1A1SUt3aTA3ZXpQQkRmbzdqVUE4d1Nad2l3ME5JUWlWcXVsNnZrV3FJUlQ2a1ZOQWZLeUlEWFgveWVWRG82ZUxyVVBPR21rTzZITG85RWppMG1VSS80bHR2QTVrNUhUR2toUExQSEZvbGo3TC9ZRjk0dXU4ZllPV2hIV1NTa0hPVFhvZlgvOFBJekhpczVVUUNmWDJ5MGhQMDQ1MThEcUxTcDA5SFZQeDBoZUpHUkI0RUlFd3p3aG1DVHIzSWJJVlhsQTBaWUF3bGFzU2lFOHYybjFBenJkazhIb1lMNlFXbkNnNmREWkk2S0Z3OS81VUYzeWphTTgzdFpjZ1lCalNPTmRHdko4d0htTEg3dUxTbEVnWHh3cGFseHVNQUs5Rkk0NHFDZ2ptbHRrNEhzUUxlVlRyaXROc0U5MnBPYVU2K3JDR29NcnpTMXN2YjZBaXFHWjVJNUpZQys4bmgyU05YYUFISFJ5cGFlcERPdmFpcjZDb0I5UUFGMnJuZU8rNXR4OHRaTWMvVUdTOHMwNjh5MEM0RHVBQzhyQUdCNGJ1ZC9tVnQyZ2RHamQzK2hGMDFXYy94cTlyNWplazcwamlSWjh0bXExNk1qQzFqRk04STVGeThzNnB0eGM4emRQTmo3eHZOVzZiY2xza0lKa1l4NUVSMGdMV1g1MUNsR3pHVjVyQlJReCtqT0ZYVmV3YzFvT2RxcUFaV204eDhZSmpZNmRENGxWN1B2OVZWeGZod3NlLzlIMW5hQzVoa29wNkpyNXdCR3M4VmtTUHMza2tTZ0o4dVR3T2FNdjNmLzRlOXNSREh0NmpLZW1XZXJhcDE0K2t2UVlrcHZKdlFWZTFqTDJmK0U4MitYRGpudG5kVVljUFJHc1EvNU93Y3M5WHZram8vK2cvME5SRHBId2RZTDNFN1lPK09kTVRGdXBOcVMyY2lVZ04wVkwvbk9rNlhZaE5Dc3FRcmcyL0hBN3VkRk54MkU5VUhiUytWRVNMZEdnWkFsTzRGZkZZSTNrRmdGMXFSVFloKy9Jb1pDTmFHSWZVZDZFbWI2cllHNEd5RC8rSzJyMERXN2pRMURJbTBsSU1XR3k4cHJIMU5pdXFCYkpsR0dWSUp6S1cyb2NFYWZycUtKdEhJUlNhSmM3UkV6WTVJY1VhWnhHU05HTmpPYURhdFJFdWhEUEtrUGgvajJnejhiK1dHTWx5SWU1aUVpclBycDVmanhVQ2kyaHFJSHF1TDlwbVEyTmV0UU9hRUxlakZjS0p4TjFBS0F1R0pVUisvNzVEZnE5QlM4MUxjUm14bGp3V3JMbTVRcTJDVlZsZWlKWWhrNmg0UG1PaVhrSTlaOXhDV0xqa29wRHhvZDJCa1VEMjQ2Q2ErZ2REam0rNjY2YTMzQ1VWSUVnWkl2N1JXeWlQdU9vUVZzRENoa2FJZ3BZN1JyVFlpbk53UU1ybG1NVTQ0VVBaakh1a3FNcW1XQVpLeXBDYStGb3lsWVgrUkxyT0VnSmdibEJJd3d5WERlNlMwVStJVE02YlRxODZwdkhJWkZEQlNGOHUxaVlpTndiaUVnSWVjN3kwaEhIMGUwcmhnNUxiZ0w5U08yVWcrS2tmcVJFbGNmSXA3Q3NKcm1aY2V3NEx2c1h2YXA3N0d3d2pyb2hEOXQySWUzemtYVklRNTQ4enE3Nnc1UHoyY2N2eHVFeGxWRUFiMWxUVUx0M0JwSXNnWWJZdVg0MzRSZVNPL2hCZHRFWUx2c1BtZlJUbFJ5WkpaL1pDTXNWRUJKdnFwdE9rcDZQT3JFdUhsZmFUQ3ZsU3hQM1NxNUhFTWZ0Q0JjSjY4eWE4Z3laZHpuVHJrN04vZG5rbjBiWVNwcFJBODJITnhhMHk1aTBCcWdWdjk3M1ZNWHV0dXdRVE9YV1AzWVYvQlhRZ2gwWFBzM1JnU1V4Wm9UVnZBbmVuaGcrejJWT01mYlpiQ2YrWGNOdVF1Tit4OE4wdkRCQnRVVFJhbUZTUCtnRXVRMzVmRmRzSGd5Zjc3cnpHU2U5S1RPWHgrUCtxN1pKcjU2d1hQeXRRV05hY2R6ZHNvajlkWmJ6SXFrTWF5cGoyYmdidFdjdjMzdHZ2NW5kYmJPM2Y2MXZtUFdaRFd1WXRnZm9QaGltRW53eUh3cmNBQUFBQVNVVk9SSzVDWUlJPSIKfQo="/>
    </extobj>
    <extobj name="334E55B0-647D-440b-865C-3EC943EB4CBC-26">
      <extobjdata type="334E55B0-647D-440b-865C-3EC943EB4CBC" data="ewogICAiSW1nU2V0dGluZ0pzb24iIDogIntcImRwaVwiOlwiNjAwXCIsXCJmb3JtYXRcIjpcIlBOR1wiLFwidHJhbnNwYXJlbnRcIjp0cnVlLFwiYXV0b1wiOmZhbHNlfSIsCiAgICJMYXRleCIgOiAiWEZzZ0lHaGZiQ0JjWFE9PSIsCiAgICJMYXRleEltZ0Jhc2U2NCIgOiAiaVZCT1J3MEtHZ29BQUFBTlNVaEVVZ0FBQUQwQUFBQklCQU1BQUFDM28rQ29BQUFBTUZCTVZFWC8vLzhBQUFBQUFBQUFBQUFBQUFBQUFBQUFBQUFBQUFBQUFBQUFBQUFBQUFBQUFBQUFBQUFBQUFBQUFBQUFBQUF2M2FCN0FBQUFEM1JTVGxNQUVESkVabmFKcTd2Tjc1a2lWTjJUQm9QK0FBQUFDWEJJV1hNQUFBN0VBQUFPeEFHVkt3NGJBQUFDclVsRVFWUklEYVZXTFhzVFFSRGVrQlpJd2lWNStBTTVpMG9FQnBYOGcwVFZFb2RBcFBBZ1FEVWFrK3FhbkFBRThQUXFjVUZoTURIb0hCWno1VHROb2NPN00zdDMyK2MyVzhHS3U1bDVkMmJ2blk5TmxNSzZmWGZ2NmRHNWxwenJCdW4xMjRscFk1M3hIMXZ4NnQ2RG1PalBWbHhDUkZmZyt6NjhRelR3NFN1aTBJY3ZpSHl3U21udHd5dEVQMzE0UVBUTmh6ZUlUbjE0azJqcXcwRi81TVAvbi82Wkx6em8vL0xoVmFMdlB2ejZGZlJyUklkS0JlL1M0eWZPTUtBL1ZoOWlPaVo2NmRyUUorcnQwS3RRQlRHNTJtaENWRGw0b1QyN1RpSnpPcXV0MnhySGw3elg3MHNMOU05bkVuZUg2T1FTcGhYUTM1anBnWmlVY05EUHJOZGNtY0NoMmFudy8xcnlieFhkaC9NenZQTHA0Yk12UzcwWjlCUGpoS01pSTZLblROZUFmczhZTWVxSFJtd2NBUSsxQXZyR3B1QzBuOGxhWWRtcWZzZHV4TG9NRGI0NXIvN1Fuc09PREkxZC9RTjdEbGN5TkZKOU9UV1drS0lzWkdoQWZ5d0doZlJaMTFBcVE5TXY2T0dvNGhwQzJkZ1A5STI3dnNtU1ROWmw0N1JZOUxzMlBRVGp2UmI5UlY0b0lEVkptMDAvTGpLcFZFdDZ6YUtQcmRZMTBwZTBXZlJ4VGVqcUJvLzQzRW1KUGo1L0NxZ3BIT2RTU3RCZjhuNXVoQUhFYnNSNlFiL051bExJdmhZWEoxb3Y2RjhZV0pGa1B3NjFBZC9OZm1oK2c5OGkrZ3V4S3Z0cnhHK0UwVWE5SUo3aVZaTVN0Y1FQWWJLT3hTMlpBRjlGZU9oUlpEL1FUMWhuL3luRXRNZjZmZkZEOWZsenRZM0ZoaG0xbWZpaFpFdmVqOGRFcDJmeVdWVGpOelEwdExHSjdyaHowV1ljcmNSK2ZldUhyektubENUNWF0ZjQ3YjRlODM1K0JNODNqNDEya3phRjNTSFZyYmdPR1BTdFRuWnNHRnFkN0lCUnkwaXBlNkVMWWh2ZmhMT3RPR281UUVLM3VxT1dvYXB1LzArQWk2aXRHdm5jbCtMQUh4TVFsZXk1UWZ0UFJybGFFb1kwQ3ZMR0xLRUs5Vm5QM2pyc3VlbGorZ2FWL2dlSFg1QVplTjBpT2dBQUFBQkpSVTVFcmtKZ2dnPT0iCn0K"/>
    </extobj>
    <extobj name="334E55B0-647D-440b-865C-3EC943EB4CBC-27">
      <extobjdata type="334E55B0-647D-440b-865C-3EC943EB4CBC" data="ewogICAiSW1nU2V0dGluZ0pzb24iIDogIntcImRwaVwiOlwiNjAwXCIsXCJmb3JtYXRcIjpcIlBOR1wiLFwidHJhbnNwYXJlbnRcIjp0cnVlLFwiYXV0b1wiOmZhbHNlfSIsCiAgICJMYXRleCIgOiAiWEZzZ0lIcGZiQ0JjWFE9PSIsCiAgICJMYXRleEltZ0Jhc2U2NCIgOiAiaVZCT1J3MEtHZ29BQUFBTlNVaEVVZ0FBQURVQUFBQXpCQU1BQUFERmtWMWVBQUFBTUZCTVZFWC8vLzhBQUFBQUFBQUFBQUFBQUFBQUFBQUFBQUFBQUFBQUFBQUFBQUFBQUFBQUFBQUFBQUFBQUFBQUFBQUFBQUF2M2FCN0FBQUFEM1JTVGxNQVZMdmRpUkFpNzBReVpuYXJtYzEzbDJRUEFBQUFDWEJJV1hNQUFBN0VBQUFPeEFHVkt3NGJBQUFDSUVsRVFWUTRFVzFVc1c0VFFSQWRPNzdMMlpZZFJFdEJPZ3FLUzRHVUJ1bnlBOGlXNklFdUZRcENDRUVCRjlIUVlVdDh3Q0Yrd0ZmUnhsK1FSTkRRSU5PZzBDWEV3QUdCUEdaM2J2YldGMCt6Yjk2Yk9jL016cHBJN0hKeVkyaFIrS2hrM1BFU3dGUHJyZnh4cElBdVM4RFlPSU9ObWpheDJtTm1JNG1vOUxhVlVOd2p5czRxMnFJVjRPYjdCSGhDWGF6WHREM2tSTUZiWUk1NVRTSjhzVXowSWNYUG10WW9wRFdpUnIwU2FybVdScjhrTGJoeWEzL3prc0hCcmpEVWh2V0p1RGlZR2p6TDlBTzlJOWJHbnNKcGI1ekxtUTRiTU5JMHhxczQ5YlhJUzZPN1dCalE1SnNYZVJXL1BhK0xYYytiNGNUM3l0NkVTdnpCTmd1LzVnRFlxdktPemUwNWkrRDl3cDM1MEFrTVdsNTdRU0pYb1hvZjV3cnA5a0tuUkd2NHJscVlUQlhLT1lLcmV2dWZTcDNjb29GcnI1MGVxclp6WXRFeFBwZk05bCtWYUNhY2F5OU1wNnFGTXUrcVBhL0lmbUdqdUQxcE4waldOWTFpdVptKzdtSWZtL1ByRXZZYUQyellHc3JDWnloU25MOWo4b1ZPTVlQY1pRZG53L0FBZVBqcEduUWFlL2hoOHpNejVaNVpPcmFwcFNqR2hnVXlaVTVrMDZrQ2gwWnJ5Y0kzcmJabG8za1paWWwzeXAySldmd3FFcjgwYVcrVUM5RTRldjZ4bEtnSkdZSDYvcm1LYXNBK2IzQUdiOE5yNHVUQ0U2MENEc3pvWG8wcndrT3BtVUc4VkF0aGJuSHhqV2ttMyt5WW91V2xka3pyUGJkb21tSlB6dU1ONVhLV21ja2I1TXNVb2dueXhvVS9xREswaTlONDRWbjVuN2lmUEJzUy9RZlFpZnkwY0ZLa09nQUFBQUJKUlU1RXJrSmdnZz09Igp9Cg=="/>
    </extobj>
    <extobj name="334E55B0-647D-440b-865C-3EC943EB4CBC-28">
      <extobjdata type="334E55B0-647D-440b-865C-3EC943EB4CBC" data="ewogICAiSW1nU2V0dGluZ0pzb24iIDogIntcImRwaVwiOlwiNjAwXCIsXCJmb3JtYXRcIjpcIlBOR1wiLFwidHJhbnNwYXJlbnRcIjp0cnVlLFwiYXV0b1wiOmZhbHNlfSIsCiAgICJMYXRleCIgOiAiWEZzZ1hHMWhkR2hqWVd3Z1JEMWNleWg0WHpFc0lIbGZNU2tzSUNoNFh6SXNJSGxmTWlrc0lGeGpaRzkwY3l3Z0tIaGZUaXdnZVY5T0tWeDlJRnhkIiwKICAgIkxhdGV4SW1nQmFzZTY0IiA6ICJpVkJPUncwS0dnb0FBQUFOU1VoRVVnQUFCVFVBQUFCVEJBTUFBQUM4TXY1R0FBQUFNRkJNVkVYLy8vOEFBQUFBQUFBQUFBQUFBQUFBQUFBQUFBQUFBQUFBQUFBQUFBQUFBQUFBQUFBQUFBQUFBQUFBQUFBQUFBQXYzYUI3QUFBQUQzUlNUbE1BSWxTWnE3dmQ3ODJKZGtRUVpqSTUzUmxGQUFBQUNYQklXWE1BQUE3RUFBQU94QUdWS3c0YkFBQWR6RWxFUVZSNEFjVmRmWXhzU1ZXL1BUUHZZMlo2UHNRQUxwck1tQURLUDg0amdhaFpaUVlVTlVMc1I4QkZFc2c4QXV3U1JQcXBzS3NJM05FL0VQekl2R2lBK0pIMEdFTXd3VGdURFd3TWtHbUU3Q2FBempPQlNDSmhKakhFRDZMOVlKZVp0OHN1NWE4K2I1MVRkZSt0MjNPbisvNHhYWFhxbkYrZFUvZlVxVk4xYi9kazJTU3V6Z3Z1eTkvSE9wcjVWVWE0cUdybnZVMlFuMy9RaFBzY3ZNM1VPa2RIVWRHSm1SbnRYUkdEQWJoNjl0YWZQaW5udjVpV0wrd0tJZDdJc0RkL25SRXVyTnEvbmc0OWU3YWF6bncremlacW5hK25VSHFDWm9hZFd3b2ZnTG0rRUdjdnNhMlQrVnhBbC9meVd6NG5UaWJUZTVZOWNuZVkzRlh2ZThtczUyVnNvdFo1KytMeUV6U1RkMTNVd3dINFh3U3hWeFVNRjE5YTdvdXo5YUNiN2U4R3BJc2lkUEszcDBKZkVwTmEwck9zZ1ZxcDZxZnlUZExNY3AwaUE3QzhMY1N0Y29uV1d6YUUyQXBBcjRyYkFlM0NDS1BUWVNMMjd0T0pqRzJ3cGF2VlJtOCt4a1ROOUR1bTVjZ0F6QWp4R0dWU3RXZTg2TDRjZWFFNCs2M1gvUG1uSSsxamtwYWp2ZldlR0JOdUhMRVpzWk1tTmpmUlNadXNWcHJ5NlZ5VE5iTmNyOWdBSEFweGpVdW8vWXAwVFgyOWM1MHpqRnUvSWlLZU1TK3VqNHMzanR6ZzhUU3B3WGZTK0ZyaVNsV3JwZTRjeklUTmRQMEdoY2dBWUhQQ1V2N3VWNjFUdXMrMk5rejdJcExESFlwaG9PZ0ZFaTZMdlJUMFJmRlVDbHRyUElscXRkYWZBWnEwbWVYNnh3WWdGM2VKUUhmZ1hMSW90TFJoMmhXbnBDOVo2ZWFUek91dzdlQnpNZEJJRVI2ZFpCS01IaFBWaWlzN1BuWFNacFpyR2hzQXVPTFFrMUN1K2RhZmhWdSs2ZVcvOG9EenptRGQ5MFRTaTdGMDgycGttVTlISElOelA1d2ZFWlJkT21NakhDMlQwdFJxdWROczRtYVdHeEFaZ0JGZFp4OFdaeTliemJCcFVXbm84Z3QydFh1ZXJwYURKcmQwaFFpM1BjZWlEZWhrSGJMc1Nzb21aMGw4cXdGa0c2eEphclhSa1k4eGVUUDkzbWs1TWdCSHdsKzlac1hwYlloZysyNm8zUzlyNTJ6akNCSysrU1RWQjB0NjlKeUFjN1ZaWDBwWjFJL0NIV0tiT2tTd2t0U0t5SjJMTkhrenk5V05EQUI4Yzg4SmRIZjFQVm1DUXg0WTZoZHk1WjIyNm5pYkYySytPVGZoUFFlMDdpY3MxejJTNkRRM2RReUpGTFhHZ0swVW1ZS1o1ZnFFQTBCODgxbG0wWjJITzdxbFZsWkVHMnRjekRkSEV3OVEyWVpZTHg4ZzNiSTg4V2llcGFoVnAzYlQ5bW1ZV2E1amVGOTgzK3ptNG9hU25ZVXpGaURQa3I2WkVHd0tpWGdwNXB2Ymt3OVFsOFhOdUg0RjlkTGtvM21Xb0ZhaFlEdWxhWmhacm5rNEFMNXZYaFVtcEZ6Q0l5RVBwQ2VkODdaSEdLOFk4YzFwek55Rk1Pdmw5a3dobW1jSmFuRTF6MXVmaHBubE9vY0Q0UHZtd0o0L1hxWnhFcTRxNm9OTmVhK21KZUtibDFJMkpyWEF6Umk2Wk41RlpiZkZTWlIra2NRRXRkcnVmaHBtbHRzUURvRG5teDIzajE0UmdqemEyNFZ2ZnJzY05iRWw0cHRISm9sSVJHaUhyVmVYY0hidEhHMm52MFNVV3JVU2NaTFpwbU5tdVhyQkFIaStPU2ZzbzIwUXlXblBHbnlUT0d0NUJ4VXRFZC9jVHpsc3JJQWNxK213N3JoL0lYSU9PMVpQallScTFXcUVsc0E4SFRQTEZRc0d3UFBORlhkTFJrS1FBMDI1VmZjVDBITDhxcGFJYi9hTDQ0QXF5WGJiVnVvT0hTN1hNYlNyajBHclZhdnRYcWRqWnJrVndRQjR2cm4ydUQwM09oWjBvd3F2OGc2Vnl0R3JXMExmWEc1aisxL2RhYVQxa3B1RGtVWkpHdFVGMWhLNTg1RnIxVG9mZkNnOUhUTkRQU3dsR0FEUE56dVdLUnZ3clU4UHZubmdtc2NzaEw0NVcrY2xZL1pVTGJaVWwwNXVUaVBUeUdyVnFyYXFlZXQwekN6WE14Z0F6emNMS2JqaTlhS0cwaUY4ODl5SFNLRnZydERVZ1hSNWNSWHMrVTRxMFZ1WWg1WDQ4Y1phdGVKaTQxT25ZMmE1dnNFQVJIMnp6NytxQVM3djBXWTVmR1ZMNkp1SDRrNmx4QVUxOXF0dFdmUWZQRnlRQ2pIWUdyVmlJdWVoVGN2TWNwMzVBTVI4RTA3RWpsbHc0Rmw5UDhzN0xGcEMzeHhNSmJITGVteFZLRlJVcGZtcFpNRlpuVnBNeTNOWHAyVm11ZUw4dnNSOEV6T0s3Wi9sNmZzRnJPbTdRV0ozejMybmIxREszOU0vZlZtNUZiR1dyK1R2UElqUlE5cHhkYmkrR21UQm5RLzEzNkxNNzN4WXZIazlCS3lnTEwzMjdCVVZ6WDVUalZvK2F4dmxWczBrQ2pXd21janhBWWo1SnI2bzRUMU9sK0k0K21TUmxJQ21WY0s0R1lCK1E0aGNIYTNPaXpOZFNJTUcxMytKQjcwejJJOVZmZDFuVlAwMGFvVS9aOERYVWMvMHVqRVFEelZiUUpaM3ovckZkMHNYOHVzVjl0U29WU0U1VmxPYlpoSUZtdGhNQlBrQXhId1Ruc2hlN1pBdmZ5UUdKZElicVFTK2lmaDhRamlXeEsrdGRqZmxpcnY5M21IMmlTYnZLQzJLRjJiSFRnQUhzbnNFbVZSV1JPWDNRQTY1Nng2Zi9tdjJPUUZ2djNUMnRXeHhPL2JOVklMdlZRNGZXMTBxWG1vYXFIbm5OWk5palZxRXQ0VkttMllTZFpyWVRBVDVBTVI4RTkrSFpPTXZmWE9WNEl4UkNYd1RIa1JoTnFYUExDRDh6Y201OFZYdUk1U1oxa1o0cHJyaUJHREJOZHJ1MXk1N0FkYW5tL0tBTGZtektwM1pSL2pyN1dUWjBpNmJVQkVFUjFxV3EwMHhBM00rcm81UkZtclVJcnd0VkZvMGsyalR5R1lpeVFjZzVwdWdzYWZuOUtVNUFwaGVDWHp6RWp0b25OZS9RSlNMOWNGT2xxSFA4Q3NjWmIxMTgzVjVjKzFLdmxhWkhzOVZQK1RhWmcvNUIrcm5tcTZJYjgvTEdiUEp6ekRLVkpMMFIrVTQ5dTNXQzRja1ZRRzdScTJxZnNacGE5Rk0wbjBqbTRra0g0Q1lieDZ5eDBJcTM1VDM1WHdYYnMyVEJPR0s4eVZOUGxaT2dMdi9EaG1rTjVvOHc1K1RnWDdGK2R4eEVhdElqN29DcjQ5UUhTbTN2cVFwUzNyRzRPc3FJM3lKU0g1ZFpjdXgxaFY2TW5xN0J4bjRPc0gzS2lScTFLcVFIS3VwUlROSi80MXNKcEo4QUdLK3VTOVk1TWp3WmllUFlkMXZmcXJzS2xuOThRMDVHalpXNkJMWE1TbnR2amlUbnJZZDlra3NJWlhSVTZpdUNmdW1jcS9TKzdEWEsxRlJZYko4WU8yN2lncWhISjRtVHl4dWthNHJLc3RTSDB4SnFSd3U1UEYzZENuNnQwYXRxTXc1aU8yWlNaUm9aak1SNVFPd0VobHFlQVh1Z24rQlM5K2hndmdvYmxMSlJhT2pFMEhJb1NCck5JNWVOZTUvckw4QmtuTjJCeFFwYkV0L09YUWVtYk9JVENXZ3lBR2wrRFg0MHA1ZjM1WFF5RE5oN0tyOG1tYWxzQzhJUjVZV1ljZDNSNU1oZTUweWtGcTFXb1MxaFVxTFpoSnRtdGxNUlBrQVlMeTJDQU1xOElwMVNsdHo2NUtqSCtJbWxWdzI2M084dW9DUWJXNlNhVGlrY2ZUNHBxWWpiTXRidUIzUnpBZ0dIOHNxRUc3YU5UM0lIcWdBQXZodFN2RnI4Q1cvZGNtOGdJVkpMZTFDM0V4L1cxQW1BVEp2Tm9hdE1hLzNlMFc1V2kzR2ZPNXFpMllTWFpyWlRFVDVBR0NkTVNQbjJMQm40V3ZlUmhoZDUzS3d4YStTbnlFKzR1SDRtTWJSM0xqRXBvNU16NklydmxNdlZwaFYwOEZGeTVyRURxNTdLNGFpYVJBKzhGcXZtRHdFTGlhamZxZlAxeFNQbHhjM3I0TlNSTXZqeWl4WUx2NFZhbkhzODlaYk5KT28wc3htSXNvSEFIR1VMclFxM2VlL2ZkRUx2SldBcGxVQU1pU2NBN0kxbUxGdmlHNmJwZm52VndsM1ZXVkY3b2NSQ2N6eFFrMWloOTNKVmprYVRyWk92TmFObTdxQ2dIbEhsaFovMkd1c0thcmw1OUN0UWhpQVNvRkt0U29seDJoTU4zTW1GN2gyVEIvTDRxSDdQM0IvYnZLdnNPTlNteE5nK0FDRVAxS0VPOHQ3NXIrYUZLcFVUOEZnc0pPcFRmSU9yMHBVSkV4dzhnOWFkL2VncW9lUmRKc2laeWhDVlZ5eUdPa0lLR0JXUGJMS1pGRmZDWVFXZnlJLy9XQ1ZXc3ZLRlRlZFI3cTRYaUlaOU9DcDBYb3gyVXdjT012TGJpSVF6T1RGUGNUcVYycHpDZ3dmZ0dkelo1V0xFQXVsMEtmcThNUHFWZjI1U2ZNNE1QZnNCbFlKcnNqa0RGYzBXZndrM1o5b3p1THY0QnJLUmVxODVpVjJNVWsrQmdVUVNwaWFRNDlnSGRYSFZNMUx1Y0IxOXBjZUx5dk9xeWNZdVUxUW5XRmxrcFZxTGUzK0FZUFB2bnAzajVFaVRJekRWVlBOaEVEM214dmU5eDQ2ejBQSy9lOURCMFFMWlRZbndmQUJRQUxLa3ZzUjM3UElEY0FXVmFGNTdaTkN2SU5KVWQrY3ZhV2JJMWxHaHVIWVk4S2srZ2taNlE1ZG9uaGNMTXRSeWVDTXpBZGpOKzBuVFJ0dUQ0bVJuZjdweDcvdkgvdkJoUE9nRmwrRkNqSU5NOU50Rmx3cVdhbFdMOWprUTFHKzZ3eVpQSFZvTWRGTUxUVENMTHp0NUhjcmZoNnJ4T1kwbUdBQThOTUk3M1hkeXNKKzRJbHJkSmtqM0dtVkgveUlFTy9tck5za2J0cldZbWsybE05KzVzY3hOSHUydmZTelo3ZnBDTWc2c1N1VHpJUDlud2VLaVRqMHFyYTQ2WlptVFJtZG5xQ0E5WTdOYk10dlArRUROM1VacFR1eVZDcFpwWlpjU3ArMm1QcHpBNlRDWVNRdHdrUkZ2RnFpbVZwaS8vM09DaEFHZFl0b2FITWFURGdBOE1WM2Y5clRlcGVibkcyWHBoZWVXRlVSa0NKODVXMlhuU2xwaE1zc3NzTlE4ZVlVM3l5U0lKUFlsVXFHWStBcGorY01YczBWKzRJOEdldmtyMWRObzJBaU93bGRXSEc3YjVNRmwwdFdxUVZYNGxGeUc2VHJwTGNJRTJuM0sybG1Hb250UC9GblJvLzI2cVBxY21CeklreGtBSjRMSTkrMWFydVFSMGhEVzFHZldQWjNDS0Z4NWVlQStjZERMaGIzelNOM016WC8zRU52L2p0b3NNZWxlUjFCdzh4bm05aVZTdmFqazhJQXhtOGFSdVVKdjhlcnhsT3haTE53NW5PaHZPSHlpelZ0Ukxsa2xWcVlzZXp0QXp5bjUydGdoSWxwVTFUVHpEVDg0cUR2OWQ2bjBickF0S1hBNWtTWXlBQThSMXA1WW9GeGowbUVrTzlRMkEyQjVXbjgyZmtLRnI4aEU0djdKZ3c3WUl6eVdIcVAwM2dkVWZLR3B0bkVUdGFpa3BINXFTWGwzL2hOdzZpUURlTEdVMGFpeDJkeWdhUktQWGRUai9VZ2wwdFdxU1hYQUpaZG9tY1dOeU5NVEp1aW1tYW01c2ZtRzhxdkcrRnVyVGNFTmlmQ2hBUHdEVmo5OWFIcFdPMVRXU1FZOE1NZng5dWc4TXpnQ0FtcGdyM0JQczVtWkUyTmVwZ3ZoUEtLaTdlNFJYZHNZMVF5dDE1c3VmeFBMSXhEdjY3TFBBdmV2bVo0MW1xbVRSRnY0VXRTcGx5eVNpM0Vaem81MU42UHplSUlrOUV5L0VnelU4c3QzSldISURjTWlEdUlEa0VOSmJCWjAydGhnZ0hBcUQ4MjlMcUJGdFJsWVBHZTF6NXVFVE9QclFWMG4yNXhXV0tueUZFUHN3TG1jOFBGZnBQWWxVc0dZK0JEd2JPSGZsMlhzWGJzZUZUOGVNOHRYVVg4dWVFMThHS1JhV1E2QzY2UXJGUnIzMDA5MndYMllTVE5BRDFrc3N6Qlo1S1pSZ3BIejFpTDdPbjBiTTN1VDI3SjdHNUoyNXdLd3dlZ2kweml4TmQ4eEZlS1p6ZDRlT2dEc1RJMHR0YVpscWh2OHNSTzhhYjRKcjQ0WVhEOVVCYVZwSDdHOUl6ZnRDUHFHb0I5VXN2aGtRS2R5aFFPNGVtbXBwZ3N1RUt5VXEzbEY5OUxrYlBzUDE1OXdFZ1JKc2JocWtsbUd1NFZwRFBGNDVmTGJGbDFrTFlRMkp3S3d3Y0FBZUU5RmxSOVl1NlIrQWJuM1NJTTQxWTJlVUNpejRVTUxFL3NGRG5xWVV5UDRtWDlEUmRCUy9KTlB2c0lFbnRnWXRxQTZUc0MxaEtUbENPZ21JY0dCTVZXVnR4TEJDYWFWRWhXcW1VQjIvcE1NdE4wSmgrN3dTM01BQnhWMlNzbEFwdFRZZmdBNEZSdzFjanFqejV6b1VkS3dtYmo5emNmNWNjdEEwRzJGN3A3akZrWWh4SjhFeXcyTEdNU09JdGlrZ2pOVzQ0aEtDQVErbDVvMnRuRVFoQTBPNVBvWENwQVIyNFBBY053aStWanJ4TEphclVLeUhaS1NXYWFydlozMUZNMy9KV1hmY05BMXlKL0E1c05UeDBNSHdBTUZVMWFjRFBKZmhCaGN5L1Nmd1pQSzd2TWFzZWx6TTBweUJ2T213cWFQQlM0NFZWMU1lWmhqQW5abC9YcHZtZEJUQkkyMzJMU1hoWE90dTVWVGRFL1E1R2t2dFhkUHhRSXhXUzRHV295RExzdVM2V1MxV3Bwa1BiK3BwbXArNVB2RkdCOFRTVFozS3JSSXJRNURZWVBRQkNtUUxEeFJ5RStYSEorZDFqbW1jeTNDenVDQ0RPS1FSKzVSWEJweThuR1BNdzE2Z0x5cDV1NmhPbFh6STZZSkpiVjIwemFxMElpYkFXbS9YcmZseFh2TTlVL0ZFRVI5NnhxalNzZVZzR3dQU2xhS2xtdGxoUnQ4MG96VS9lb0ZoSjNYMnVQTjBPYjAyRDRBTEQ5cDRyZGQ3d3hXR0E3SmRmVS9QMU5UQXZpOWRrUkM5a0tlOE9GcmFOQ2o1aUhPVTEwQVlaczZSTG1nTjBteHZOTk1Cd3dhYThLTjd6bFZSMm0wYjFiNUF1cXFVajhBeUZKNkx0bm1qRHNoTEJ3eVdxMWlHZ0xsUVptNm5lTEJrYi8rdVBORXB0cllmZ0FyTGd3WmV4RlBMeFdtTjdaRmE4dmF1Y3JZVFNlSmdqcyswSzZiZE10Z2pJOU1WZUNiK0xnYUU5ems5d2hKb2xRdDJxUkk1OWtBRXg3c2J6Z2tJNWN3UUNTVm14dmJReUhZYlNKUzlhb1JZWFBYMHMzVTV0OFpIS1MrdVBORXB0cllmZ0FvRWNhSlhyKzlPNE94RytjZnhRTUFuelQzaWROdVd6M3VxcmEvWlQ2S0JLNy9wNW13OStZaDdsR1hWaHhTN0ZON0JROUpnbEhZOEtrMmhjN1h2MkxCN0lDekJ1YWVKbmFJQlBLYWtlMzg5SFBnaFVVbDZ4UlMzZmYzdDkwTS9XYnRkZzhxZVdvOW5nVEwrQkdiYTZGNFFOdzVNS05zWm84dHYyWWVIelkybWdFdm5uSm5VaktQZ2JpZmZnTFh6SmJzY1d6b1NTcksvQ3dmM2lOY2huYmprLzQ1cnF1RXBNQ1NmRDQzNHNQZ2JKdG03aEtPUHo0elFrK1J1NTQ0L0E5a2x4Yy91OGhMTDc0RlVXRExyazhKckFlSWRXbXNKcTFSaTJPM0tnZTBTemRUSG04S2YrRm5rNVAyUEZtQkxuRTVrb1kyWU0vQUxKT2JpVHFXUE5kWU9oc2lsUHVBbEptekN1NE80amhRNGVGYVNsWFM4d2RjOGV1T2ozQ3VBbG1lcnFnOG1TajY3NGYrV08rZWNWMklWMHZBRUlrdEJ0KzZJTXNhd2NmV0pDdjRRUFg3cDc2c0grd1RiOXB5NUw1bHF2b1FtNTN0ekMyeUlKbEc1R1VoQnExSk12WVYwU3pkRFBWRjZ6VkdLeENBWGE4R1VFdXNia1NSbHJtRFlBeWxQc21FblI3WjU2eks4N1dGVk03ZndMZmhOK2NPT2cxb1ZaYXBJM0dKNDl2dUxaZ1RUOEU4M3JSTEV0NGRxZ3AzZHhmc21PK2VWVHN5U0pBaUpHRkUySC9wazRsZ2JrbmU4bVcyRmVwMXJ6allld3pDMlRGRFZlMkZKeTUzVEUwL2VGTEtrcU5Xa1M0WVNXbVdicVpKdkdIcTJ5aFgzcThHVU11c2JrS1J0bmpEWUNwbTBGWE5SVkhyOHRpOTM5K0hxdjdiVU50NVNQd1RTUW1SUWZIT3BuWXR5dWQvU1VGMVRYM3NCNjhZSWNxaFFpNHB5aVlYZDRCTFplVUxLUGkxQ2NDaE96QXBrdjZXK2szY0ZCMFp1UG1tbHJmVkVmcXo2N255RGpHSWhtMFpCallxYmJ0c2dJajdFc3FVbzFhUm15c2o1aG02V2JLNDAxY1dOTGthZG5tbHF6WUs0WmNZbk1WaklMekJrRFZlZHdjQ1BHNlAvdlRGOTJIWVJaMzE2MEdyWHlHdnJtdEpxSUczMVFCc3lPK2JEenJFWC9SNWg3V2gzYnNWQkVzYWxMSmhkVkVYZ25NSlNYdHVGaUdJMEJJZTRxWEdYQS9wTXV2UFcxK3Q3VGIxL2RKd3NnTDdRZTZoTC9ZTUFVYm81RXhCMU9IQmdFaXFTQnExSExkakZHSWFaWnVacTVOeEJvaTB5MTZ2QmxETHJHNUNvWVBnS296My95WUhGNXovZmJxR0tOUUlSTDY1cUJ3RXJuZnZZNTArSEdNd0JBZzNmNldCOFU5YkJzcWVnNm9PTGQxTW9LOHpndGxVZC9zRlZNaUJvVHRqK3NhYURJSWIyK3RhZlJIQ3JkVlBQdHFBMmZZRWJHWkE2cmZXaGpLWnBqbkpUQ0s4RDVKOTY0YXRUek94c1dZWnNsbXFsK1JrVjMyNUsxaHg1c3haTkNHa3AvYVhBa2oyWUcvcFQ3dG55TXltajhnUjFkZnAvZGFsclkrUTk4ODlJTGZtbmdiT3VyZGdFVmJLRHpzcmN0aDlEdUdqblNUbTJYUFZ1R3UyM3VRSkhiY3E2VXhlWkZLeElDUVFybFoyUkduZTNpbDlSU1BmNlJYTHVhWVA5NkZmKzB3TEtyWTNkaWwzeEU3dVRMbjgvaUpXSEp3UlNVVmU0MWFEbktNUWt5elpETVhiSXE5SnExang1c3g1TGpObFRCOEFGU2QrS2JjUnVqcjdCZmQ3UmxqS09JaW9XK3UySTBDQkJiRTcyWFo4M0dyNThYancrN3o2SWFYZXhobTVobUxZTmx5TGw2YWRUNXlpaTgxZXc3RUpkRVRTRU9yWVF3SWFmQzZiYy8yNzY1bk0vMjN5OFR4bGRrL2JUL2hHbFRoMk84SzRSVy81N1ZGT2JML0ZQaTNUZmZrYjh6OUxGam1GWjZTU3FSV0xRYmNxQnJUTE5YTVN6WUtJTGQ4S3VQSG16SGtxTTNWTUxER0h3QmxIUEZOTlFuRTJZT3Yvdml3a2VWcHpLRnZ6bm1aWGZZakFySGxsWUQ2TjNHYWl6OGttSUdIL2MzcDM3TG5NMW4yZVlHZjFSWjdhMlFsQ0NUbExQQkVZMEQrMmpLVHk5L3FIbUpYbElzSHhOMERvdGFTb0w2NnNQdTJveDNDZ2VRRVQ1Zjc0a21rS240U3dpVWhWS3NXQTI1VWpXbVdhdVlWODdSV09zOFRHVHZlekdMSVVadXJZZmdBU091SWJ6WXl0ekZ6Nkp1TFhtYVhaYy85L2RPWEtOQ3Y1Ty9TQmRkRnhNTXl6OEVNM3oydkZXLzVHaUtTbjloRkpDOTUrM0FwR1FBZGVtbHdOdk1MK1p0T0pCdCtZZi9WcWlBcitqcjJOa0tHdExKakN1Nmo4Nkg4OUExRFRQdnZPWklNbTlUTDBWU3JsaWMrVGpIUUxOWE1OWHVvS05lRklUdmVsSm9FeUZuTTVsb1lQZ0RUOVUxa2ZzRXRpZzU3eE1PNkpDSDFwSXIzM3lVeElubWt0elZXSkFTNllzL0xMVXZKNTVKNFk5Qnl4SmRxdzRIazRXYkJISldzVTZzUUg2c1VhSlpxWm5IUVBNS3pCWHE4cVRRSmtJMSsxT1o2R0RvQVU0NmJTT0sya3NZNTRtSExOZ3ZpQVBSSlQwUnkzejdpMFpJaEVESmVEaHF0NzM5bktPbExML1JhUjllOGlsZGNJWStNWXBLMWFubG80eFFEelZMTlZEOUVySHFFczkwWmJBV2RCOGlHZzlwY0M4TUdZTnErZWNTZWxRUm1HMExFdzJiODlNMlR3ME5YZi9HTVNQYjlOUjlQYVFNZ0pCOGVZR2x4d1V5c3kvNUo2OFplbkgvRHp6U2lrclZxeFlHVHFZRm1pV1ptK2JydEExdjdKM2R2MjVyN0RKQk5DN0c1SG9ZTndMUjljODdicUR0VEk0V0loODNTQnpUZC96TmltTnYrc2hwS2R2eXRFSVFZa0lRSi9zdTh3YVlmKzJZanRITEhvMjhlZUpVcys1Y1RVOTMydCtreHlRUzFDSExqQ3RNTThtbG1kc1RROVlXbjJNWDVtcU15NUxqTnRUQjhBS2J0bTZFK3ptQlNDRDBzdStKN2hId1I0WSsweE1nUFVMRjhjNVpsa3d4SW9xenhCNkpFR1ZOWnNLZWtveDJ2T2ZmSzhySFIzYUVpd0lBaW1rY2xFOVFpMEkwclZETXBubVFtZVlQZ0VHZDNZY2NVT1c1elBRd2ZnR243Smx6cUpMUTFwRVI4azNpRS9HRkNrMy8yL0FBVjg4MGpFbGZ4ZEgwbjZHL1djNlNnMFJMMmJlRDJNN0JsdXVudjJiTjQ2RmRFODZoa2dscTI1N0UrbVdZU0k4bk1UUDBMRXRNbFhxZ0pVM0dHSExlNUhvWVB3TlI5TTFRb092QVIzOXk4N1hNaXRkRmVBYzczK0EyaDVJQk5Cd3FrWkx2VXYzMDhWMTZ3WDAvOW90aHp4R3oyNmFLc2Y5ZHRSeEZHNG14b1crS1NDV3BaZ0xFK3FXWUtJc1ZNbkJCNUppR1o5MnBHRDRvTUZyUHErRFlud1BBQm1McHZ6cWRFS1BVamxudjBqblRwUW9MSnFzK1UzS3R5aGgzcE81WHNzcG5QZ0xSWU9FNjBkOVQyeFVQeXluRXJ2QlR6VVpKcElGcWFjT2xlR3l1VFRGSXJVS0lCZ1dxbUJSUE14RkdzWFIra1ROOTd5bXc3cDhoeG0rdGgrQUFBL1lqZk85dmpCWHpTUnlPNmczNjRSa1I2eGlzWFc1UThTNS9JN05vM0ovZnQybTdZQThsNWRvckdnTFRZWmQ0ZDdSdzErVjZSdlZhTDFzMWJSVm05VXlyV0pRRmFYTE1OY2Nra3RTekVPSjlVTTQxUWI2WU1DLzQ1eG9aL1NtdlVvTWdJRHFITkNUQjhBQUErV2Qra0RpVnRPL1NqampHV2ZYenBzOThjSU0vNXNSLzZrdGV3UmxadXpHZDk4N0dFYnhWY01jazF1NFV4YkF4SVV4ZUZIeXdLd0tJRWpkeFZVRHZGeWkySmVJRk1aOEVqTDFqSEpaUFVLanBxWEdLYWFmbDZNN3Vmd2F5L3Q1aDhFVzlteUZHYkUyRDRBRUREa1dEM3FySFY2UUxGZDBNTG1kbklSQ3hhWlFtcnNyMzJpaFoyek5aVGJ6SFpsNUVNVzFSeWwrNVdNZ1prUkRjajI5R2ljN1hGc2txNTN6QkUrMVdhamMycHQ1andXeDU1TVdNd2U5eGxYL0NCWkpwYXZnck55a3d6STF4bkpsN2JWNWR6enFYUVd4aHl6T1lVR0Q0QTBQQ1lwRXZON0czSzNZdWRhZmZMbnU5WWREeDBmK2ordDc3L2ZxUjJlNWFXNlg4bzVLcjJpd0tMdWZBVzFaamtFdDBxQlVBRzhuS3hCaGVkZUNXWjhkdkx5MG8ycjNzODJBc1pEMy9ZZXlja0xwbW9Ga0Z2VkdHYUdkazZNN1Bkcy9zLzhFRHV6YUhYRG5tM0REbG1jd0lNSHdEWkMvd2w2STMzM2xaOUZJdlJhMnpibk5iWk1WM1NzNnY2OGVGQS9FNk4vQkhMSVRpUUVlK2s3ZEZZWjB0MFNVYzBmTDNrd0Z1OEI0eVRWeFBWNG1MSjlVQXpMVG1lbWFUWEFEblpaZ0xEQndDTmVHN2xUWHZDM1g0RmoyeVlTNkdQR1lHWEk1dGVpOXlodS8wblY3UGxnWGhzV0FPMTdXZjJNbUU0aVF0c25OWWhSZVFPaS9OMTNmcUkrS3NzKzI4aGZpckNURWlwYWhHaEJwVkFNeU03bHBtazN3QTUyV1lDd3daQXRtSEgveTNDYzVFVitWT2Z3NkNEZlpZQUJnd1J3c3p2Y3VMbnhOa0RRdnpta05OWmZaYXQxU0dRRVZnd2gzUk12cnI2bzZ1c3Zic3BIc3pGV2ExckpxdkY4Sk9yZ1daR2Npd3pTYThCY3FyTkJJVVBnR3djQ0wzaEo0d1hWbmxFUk40cW15LzJDZWZwK0RsNGVmTXZhZ0gyeTk2c0N5UUhyYXdublkvbXA2K3JXOUJ4V0pxc1ZxRG5PUW50bUVtVVNMU1p5RVFHQUdHVDdpeUpRT3NWdkE4dGZpbEFIWVFuU3dGUFM0U1o5SGt3NysrcVd1cStES2FCV21VUTQ5SW5hV2E1anBFQitPZGNuSjZVUzdUZnN0Z1g0b1A4bjVXNlZ4L2E3NDhqanVvT0JUeUIvY25OMmlacWVScTJVcHlnbWVYNkJnUHdqSS9pclpLOWNvR0xhRm4rTUU1ZStMbjJCdDlDWEVUUEVyUHJuVUxWOWpGVHRrMnFsV3pLMEVpdHB1QjEvSk16czF5VFlBQndnQzhlWHk4WHVLQ1dMLzcxeTEvS29Ec3ZaSVNMcW5aNXo1VWRmVC9mMlZSeW42T3htVnJuNkNncU9qRXpvNzByWWpBQTg3LzhNMS8zMmY4ZnhSandLNkJmUEVBQUFBQUFTVVZPUks1Q1lJST0iCn0K"/>
    </extobj>
    <extobj name="334E55B0-647D-440b-865C-3EC943EB4CBC-29">
      <extobjdata type="334E55B0-647D-440b-865C-3EC943EB4CBC" data="ewogICAiSW1nU2V0dGluZ0pzb24iIDogIntcImRwaVwiOlwiNjAwXCIsXCJmb3JtYXRcIjpcIlBOR1wiLFwidHJhbnNwYXJlbnRcIjp0cnVlLFwiYXV0b1wiOmZhbHNlfSIsCiAgICJMYXRleCIgOiAiWEZzZ2VWOXBYR2x1SUZ4N01Dd2dNU3dnWEdOa2IzUnpMQ0JMWEgwZ1hGMD0iLAogICAiTGF0ZXhJbWdCYXNlNjQiIDogImlWQk9SdzBLR2dvQUFBQU5TVWhFVWdBQUFvQUFBQUJUQkFNQUFBRDkxcXU0QUFBQU1GQk1WRVgvLy84QUFBQUFBQUFBQUFBQUFBQUFBQUFBQUFBQUFBQUFBQUFBQUFBQUFBQUFBQUFBQUFBQUFBQUFBQUFBQUFBdjNhQjdBQUFBRDNSU1RsTUFacnZ2cTBReXpkMTJtU0tKVkJCaHpNcjdBQUFBQ1hCSVdYTUFBQTdFQUFBT3hBR1ZLdzRiQUFBUEwwbEVRVlI0QWQxY2E0aGtSeFd1ZlV6djd2Uk96eExGZ0tMVGt2d0lTcHlGaVhFVElUMEVIeUZCZWpBYVJKQVpJcWdvT09NS2JuemczYmhpTmdqMm9QaEFKRE9HNUU4TTlwQkZWQkJtVEJERUJ6MC9CSkdvM2JpS3V4R1p5WGJpVGphUDhxdDdiMVdkT3JmdVkyZTYrMnI2eDk3enFqcVBlNnJxMU9tZUZXTFluK3FmYjJqY1BHd2xJNXcvT1BHRjE0MVFuYmdZU0NtL1BrcU5ROVoxQi95NWRXSElTdXowUjZUc1A3cG04VmNCVkxsV3lrdWpjcW5Ta3YzTlYwSFFYQmZ1bGZJbGx6STByQ3ZsN05BbUwyOWl1TFU2RXUwVkthK01STkhnbEZ5US9STm5UNTA2ZFhhbVlZSzBJbWZPUG5EcWJPTUZyV1pzVkg0ZGtISkpLLzAvZWM3ampOQ2ZlbXh6RUJOc01xeEl1VEFLaDZCbmp1bXB2ZjZHL3Nudk1LSVhyY3lNYXFlbTZvLzg1dllvWGlmdi9LWFcvNEdHVkordlBtUUVSNVVaZ2R3eE9pT2dNaTFsUzhyN0dkbUh6c3ROSDNrRU5OZ29iYkNnY0J5RVMzOGxtbzlLK1FwQmh3WW10b3BhVTk3ZkUvOE81T2R5ZFQ0alN3dGdVOHJuSFB2MmdhRFRNV1JnYzMvZWtSZ09Va3NjOStka3VCRlBOT1N4SEpVWEcrVUZFRXZFRGM5K1h2akJzMmR6SEJnRUcyck13UlhPVjJuRVdSVUhNbFZKOVJvc21ySXlFR2JMYmNlMEZmNitFNTQ1NGdOREVtck82NEJpQ2FSdmNCT1AzYURDbHlVeU1CTjlFMDFBZFoweWpzcTNVUlJ3d2pQR0h4Q2FVQk9ZcW1aRi9pZFZpZHF5Kzc4TlNndWcwcjlNcldzbWxtdkNNeW8rT0ppcndjVjRMcDc5Z0x5Y3FtZjh4QU0vWEJEbEJmQXdBcWp0VkViK2JHZU4yOG85NC93QjRWek5BVnZWSUphYjJWcktDK0FXQWtoc20vRGNScmxuUkh5UUlGZlQwVnVnRUZVcGoyZXJLaStBWGVrc2owNWlBUTltRHh4NzhnemVsUHIwWjFOQ3dRUFlJQnRmaTFVS2lTbUMzQnhOREJrUW9lMVVYLy9zTHlUbjVaNGxKZklvdGJET0NPUEhpeVk3bEtuQkZYemJNTnVzVmpVTURaUVhRS2NNSEd2d0UxZ1p5RHpUTmhkL1ZwdHg3TUxIYlNrRG1acUR0TFd3NHV3em5nbEtDeUNzSmk5NnhkdjVZNTU1ek04bTFaRGw4cWJIMy9pWDhITlBMMFdhcVpta3pjR3U1TVVwbTZTMEFHS2htR3BMSE96UE1idENsSG5tRThta1RlRnUvWVpNQ1o4YXhHelZERnFrMFRSVUFwUVdRRFFLNUVac1NMWGwvenBuandGRXBYbGxqZmlhQmpJMUhXdVlFRnQ1eDNCcEFUeUVBT3EwNjdwTkJlTW84OHpRaXdHMVFGN3BGUkZsYWhDU1pUTU02em03SVZSYUFQRnFkUms0bnJiTk1NK01WOFdBODlLL01TUkdNelV3Yk5QSUlJQnV4OE53WXFDMEFNNmJNckFXM015dGluSG0yVFdObTNUT3BneHd5SzNFM2RwaFc4UlZnOXJaTEEwaDBOUDFubTltZEdrQjdCakw3cjdVTSthNGdPdlp4K1VKVXBSOTY1SXJtOEQyRStFRTB5RzRhdFRwdG1ENHVIQ203Qyt4U0drQmhPSm9iUnd4WjRteFdnT09aMlB5UjJMS25JODRnK3hHcGVXZFo5dnQ5VGc4RjNIVUNMUjE1Wm9SUUFDejMxUnBBWVNaMjhyTTJuVGZXTXNCeDdQRmw0V1lOSmNzTEsxVkx1N2dGZWVpNkxBNDRxZ1I2Qis0QWVUZmw3akR5d3FnS1FNL1FYY2MxemJuSmxKcmJBcHgyS1REZWw2QmUwaSt5R1pMUmQwQXFqYWJrNEhwTDFqTldGWUFkUm1vRmt3OXpUWHEyVUgxYmVlazFONU0wWTNLTjc2YmRyUW5oWEZza0pZK2JuSWtnS3JhU280Z2xJQ2UyWVErYkZDWGdXMFltSm9xTklDTHFoeGJsN0lYV2RiTThVczAwanVoM0RjMDdra3JhRDhzc2huNFB4dEExRmZxemY3ME1wNHF0L3dmYzFJTE1iMEJrWGtUdG9aWnpQNlJFem5sR3gyRkx4ZElyWmNNWUk4S2N6Z29LUU1SQ3FUSVdHTlZwU0EzeXVBTlUwTlV3cXhvNnlYc3Jqb2piNEdEZVkxUUs2cStqdzdQczRpa0F0Z3pYSldCRmpOa0N3UWxCYkFUSmhlNnFPdXdjTm5hNDBKTkhUQXhIaFlUSnUrd2RhWi8yNlBtbUV5ZjFGVUJiTXM1MGQyUXVWaGlhSG1IQ0Y3YzgrSnYvUVdoWHZocGoyRWhxV3VPNkVrVU1RSkh0M3JnZzUyZUpFMUVjLzd0WnVlTkk5dDBrc3dObWNMV0hHbUd3SkZOUmhvSkNydTJLNnFMcXVvWnNnTzV5bUgrNllpeXFPSmwxeHJLd0hyRUVKWEExNHR0NzhUcy9BY0tndmkxaExKdXlOeHdlaVlyS1lCaEdUZ1YzakpiR2JWKzFXeUNuVlVZajdETlJqNnMyM1cvYnZiSmlCWDlHMlJmd0tobzJ5MHBCMzZJN0FzK1Q5VXArTnJMeTR6a0VXSVNMcXJLd0VlaTNKOENtTHBJRm5YSTNxOUU1czJLeHFDRmVNYTI5enltbFoycm1tTWZrdkpybERid0FHS0hxRk1GNFFiRTc0ZEpJWGNJeDlUS2lIOFVQd2xvbGZNMVhzV1BsNDlwUk5nekJmbzBkWm9XY1pvbzVFc2Y1Sjk3REpNQVAzbEt5bHNJTHNKTjJiNVE5ZTIxdytaSWtMY0hxbDlna0RKVGplK0NaTDFTRkkrUUlxZC9WTlRpUmFhdVRxcEk5bjl3TSsxL3V4ZnpiRmxvam1PVmxxdkpvU2pCazUvYmtuSUJwTjdua3QyYnlONERxREthNWRzMFNIVkhxMGZJNFNlUWVVeXhIRkZWLzQzY3BMam9CSkt0LzlhUWl0Y1UxeTYwREt3K3pZY0E5d2JRYzFiZEFlV2Y2VGtUcUJlNllDaDdENkNhZ1oxb0xaQk9HeFVLOEFnNS9BVFNzY2trOEQ3MERUY2hoOThHZkEvYW9yZ2hOMDVIRXJsbG9DK0EzaS9XMVEvVW51dFJ2YW9iczJBSThJeDViMWdSRU9RdFlaWFJMQU9SRXl3RFBVSk1EME9oMXVURFBLYmJaSHlEcXQvYXZ2blRFVHBwdnUyQnZtMGo0Z1djeXNRcm9ZbFB1RlZNMkE5YzBFeVZHdG1YYW5pU2FudzRpNmRPVXg3UEdSVUs4QWc1L0FTQ0dVd0VWUHJXRXhJeG9TM2xqeld2YTFLRGxJR2F5WjZOc0VSaVJEODY1ZTdveWhmckhUUmxGMFJCWGdERmlubnZXaitTbkp1WEZOTEMzcWN5Y2tselZFZnJSWTJ3NXdWYVkweWJwYjV1ZGxBbWI5QnB0bW9NSXdsZ2E2V0ZOSG96SktlUTlkeFhkNGFBU3J1c0dLczgvQ2luZi9JdDloVkZQSThRSDBSeDNRMk1hTEE0clNHREtxWm5CbHF4cnNsRncyUkFKMk5iWmFJQ1dkNGpOSmh6ektBSUlJMnVvUnNnUDRCR2RJQ0FLZ1B0TzRBRGpnZFdFZmE2ZHhvTXFhRjl3UWhEOWdQcjVDRHdTMWpxZWFrdk9DRU5JVmsyekszMDFSSEpsQk5BdkZjU2dYVmcxbVJqT3dCd05neU9uZU9WR0dueGM4MElhZUN3RXhOTjlUL3RGVHZrZDZqU1JiSlplMGNIdVV2WU8yeVBSSmhGempaVlJSNzN6dGltcVlsMGpLVnNwM3JzdW5mNFEzL1VCTnM3c1VQRUptaEtBakM2TkNHQkxEbkNIQ2tuZ0N2TzFxeU9GTDA0WGZ0YU5NNDRyV2NqdHFtb2E5T1hnNTAxZDB5RVZXUkdjYzRHb0N5bjZyZG96R0NwL3czcE9jb0o0TFQ3emx0T1FtclQ4TFRIQmhCVUZMRXZaczFkZUU0Y1NzbVFabnFIZ2lnSVFTUTB2YXhpZ3o1dVJMQUd2Qy9JQ0pRVFFLVGN0akZCaUNuZ0N3VFhJRHdqTmNTa09SMlJpL1ZRQmwrVWpEdlpvMGVxN1RNU3NaUlV5TzRJb1FqWmE0Vncxb0J2aGxJQ3FFcXRKV0lOUXVQckNEamZDNnN1dmE3UHR1SmMzSWRiMW40YVl6TG5VU2VyQ0NNSnNnQUN0U3ZhSnVmWXcrOU9EazIyOUZQRWZFT0wwVDU4L1Z4Q1VGMDNOd2cxclNIamVvWWxIRSsxRWlmc1lkVGZCOUpxeUlhV0pvcjhvS3RHb0M0MGx3OXN6L3JrNzdnMjY2a0M4MW9qU29xWUZyL3FKMHBtc2dyajRlcllwV0ZOYThpNG5tRnYyZ3ducURYaUltaXFycFlxM2IrSWZZdk8wVW9ZQ2RCVkV4WlBXZ1luLzNJRXA1MTBDT0F4TFkxbm1oZ1J1VHB3SHJHSzNDYmpzQmpkeWhsVytHNE9ybWQ0RjVFemlIOTBVV3RoNWs3YU5SQ3V6QkdkR2FDclJnZ29PaGFMYjBuc0V1RUhvYVFsUVV4Vm02UU9jYWFZa2I5YW9BbTlTM3pRUE84UnJVQksyMHlFWGMrd2M5WkRKbFpKV0tQVVZOQWJxWWZGbENmM3llUVdkTldBM3BLM3hkeW1TV01jWE40REdkUlZPMVhZMk1zNXQ0bDBBUkF2S0praWlLclpaY0k1RUJKak01bVVlVFlkN1VkcUJ3MGJoTlVId3lXelNVWlFFSEwrbjE1VElRVXpOVUtjMCtZaGk1ZGphYlh0R01UT2NDK296L1lzbmlKbUJhNFdtb1lDWHRKZUJFMnZqSEErRk1hZ3JDWG1acDVGZnRXYUowZ1JoSldWR0tZSmQwdjVIZzFuUFprYUlaRHJHK0dBUlh0Q3FaNlJrMnVpOXJ2SGJyOU9VZVhPOVhjK0hpK2dwRmlXNWdLOEtjeFBXeTNWSHp6eVhxVlRYbnFYMGZsSUk2VHMzS25mdHA2WGVZYS9nNzVMVkovYU9hZlhNdVMyZExMb01lUlpDNlM4c1VjSUtTQlRBNm1QUmpianhXNllNVWlGeHF6QkFHQVkrZFJqVmtLTUR0a0ZqSlR1MCtXS285Ujhva1o5V0VaSE5Ib2pWYnE0WjMrWCtKV3ZYRjRuYTJuS2JGSWU0NDQwc1BILy9sTTlENHVTdUJvb2JzcGIxc1JFSU45dTVZNEVEMjR0V1ZSWk42UCs1eGIxdWU5TW94NnpFbUoweUc3ZzcrNDhSUG9HdURqMDFmOE9jK3JzbVlZK1hMcHlCditIekgxblp1UTNtSUtFWjcrNFRuN2xUU3JpQzFveUlOY3VUYk5QRlVIejhYNG5vbVFUYXJDMUlwSE84Qzg4eGFRVFFLdUdRUVhGMktnTWxBWXdReXpKOG5pbWhHeG5XdjA1NmtaeW5LVmNERXo4M091M0ZmRUdVRlJmKzluK3lWOVJLY0JiZFVid293WEYvSU05MUZyeDdqb2JuUkpBVXB1alpGdGpnMXkwOW9lV0NhR3VUVndKZndDNVRJZ3ZybnJKbkZoUWpBOUx4U3YwRUVtVjhqSDhBVFROTEF3NWtOdFpGZUpmSDdtNlB6YjBXUkxSdXZ5VTg0c1dGUE1QOWxBbmVCbmprZkdUbkFEV1BoWUw0VnlxYS9sNWRlK2ZLRmJ1NlRHSnA2TW13U1dFOWh4QjBzR0NZdWtUTU00NFAxd1pQeDExUEd2TEwwZVNpK1FNYWFvelJQVVU5dkp4MUdSTjFNaGlXbDVCTVRzZ0J6cXduU09ReXFhZW9XS090NEttWGJZUVdCVmk4WFRxRElVWVZFM1dnRXF4MDdDZ1dKWW1sN2U0NU9MRk1lcFpWOS9sY1Uwd3B3RzJ3d1VobXNlS1QrbVRwR3A4ZkUwYlQrbjdhSDc4TENqR1JtV2c3VjM3UnoxcjZoWU1TdkZOcmUyb2F1S0VQUVZOMmMyVHFza2FmMzQ3aTJ0NEJjV01mQjVRMi8yV1FEMURRUmYxaVZmMFVvYmlJNnJEdEw5WVltVFltYnl1ZTRYYkcxNHlKeFlVNDhOUzhmRmtRelZWbGpGb0FGSE9yU28yVnZDc2VvYWZpdG9PVjVZMHV0c25LU3d6cHFpU0gwbnNYU3hqQnNaYU56c1dZK1NqQ0piSnJxWkU4d29mMDJvS01meWw0dmhPTHdUMzhFOHJveU5ocHoxa2JMRTBEMVJRekRNeWhSVHNlZ3RVdnpRekpWRDNlRGovV01PNXUxMlFKM1YxazZLK0NCbjdhd0d4ZHIyQUVMNVJLU1pXYUM0bEZQMkZUR0Z4UnhDbHl5dWFjT2hTVDRFZDJpQUIvczJaR3hWNWJ4OVVsdmx2ZVYreEZWeFFyTGpCVTd0ZndlcFBpR2ExcGxycmhUVlI2Y2dyUFUwWjNCTjNtM3dyNStQdVc0N2FnbUk1czFqMm1PMDhXV0pSQ0V0cnpjZytJL3RvTU4zYU00VEJBYldXek45SS8yaE55ZEpjVUN4ckNvYzM4VVVIdlNvRXJaYVh5WUNmb3huSUcweUV2UmZ3UXRHdlQvYWlaUFJqa1lENVc5TkF6RUlIdXRqWEp3UFJOcUpKYXEraFArOGRzdEt4bHBSZmVucklTa1k2ZmZWUDA0bU8rakFOcVB3YWZWZFRNdzFUMDRqbVJrYndQeUVhc3VaL2ZQLzJ1NGFzWXBUVFAzazkvb05YKy9rdlIrd25wVXBQZHlrQUFBQUFTVVZPUks1Q1lJST0iCn0K"/>
    </extobj>
    <extobj name="334E55B0-647D-440b-865C-3EC943EB4CBC-30">
      <extobjdata type="334E55B0-647D-440b-865C-3EC943EB4CBC" data="ewogICAiSW1nU2V0dGluZ0pzb24iIDogIntcImRwaVwiOlwiNjAwXCIsXCJmb3JtYXRcIjpcIlBOR1wiLFwidHJhbnNwYXJlbnRcIjp0cnVlLFwiYXV0b1wiOmZhbHNlfSIsCiAgICJMYXRleCIgOiAiWEZzZ0lGeG9ZWFFnZVY5cElEMGdabDljZEdobGRHRW9lRjlwS1Z4ZCIsCiAgICJMYXRleEltZ0Jhc2U2NCIgOiAiaVZCT1J3MEtHZ29BQUFBTlNVaEVVZ0FBQVlNQUFBQlRCQU1BQUFDUEEzYTZBQUFBTUZCTVZFWC8vLzhBQUFBQUFBQUFBQUFBQUFBQUFBQUFBQUFBQUFBQUFBQUFBQUFBQUFBQUFBQUFBQUFBQUFBQUFBQUFBQUF2M2FCN0FBQUFEM1JTVGxNQXV6S1o3MllRM1NLclJJbFVkczF1VzVtOUFBQUFDWEJJV1hNQUFBN0VBQUFPeEFHVkt3NGJBQUFML0VsRVFWUm9CYzFiVFl3alJ4VXUyK08yNTljaldNRUZ5U01FMTNpazVSQ0VrQWV5RUlKUVBKRlFCQ2NiZ2xpQmtMd0RVYlFjb3JhVVNCd0EyWWNJNVVRN0oxQTR6Q0JGUXVKaW53aWNQRWdvVnc4WGJ1QWRNb3QzTjlrcHZ2cXZydTVxLzR4bnRYVndWNzMzNnRXclYrK3ZhbllKZVlyYSsvMjVoU2wvYlc3U0owbFl1T2pNdjF5NE96L3RrNk9NL3J2QVdyY3ZXd3RRUHlIU0hPMHZzRks1OFZvYTlTZlNnS3VDQlMrRlJ4OWtNWnZjejhJbWNMVnBLd0VqT2JxWEJLNE1NcWJUQmozeHMxdlBRcVpNMjZKblNXaVZMbUtNeWZtWmtCeTlUNEp2UC9UVERNNzl1RlRNSU1rc1IrazFIa01WdkxjbWZuUGZvUDlMRmRRUExORlRGMW1sWDZCZmRZR3JHaGNvZERhZ3RPZGorQU42NkVONTRPV0UwZUNrZy9DaTQ2Ry9LcmhHUHlZYk9PWmRINlBKcFEvamhZK25EaXJDSWVmb054em9xb1lUMkFtejFCTVB3eUo5NE1INHdXc090M1Z1Uk5FMUhVT2UwanVraEMzMFBSSzE2YjRINHdjWEhVdUtlSmpkdktaaldLY1FFVC9KSUNJbGpHakxMNnNQRThhTWI1MStpaE0ycitjWUtwUU9TUkI2Vloybkgvcmt6SUNQd05TMFNPcG42M3FPNFpqU0RpRWJmekVMeG51NWhVTXFtMStpQjRaTnVhSDg3SE9QRFhSMVBZVFRUR1kxNy9sa1RkdW10ckNmVjZUbFU5VmI1WGRDczNNdlMzeUx0NEJlTEQ1cDJSbVVmcFExTmFCdWlNK2lOcmdvNWd3R2ZnMjlNa1ZteTJqYjJUdjB6anhPSy9XODFGZENGR2wyNWlwbG83MXJWNWFjNTJYb1J4UW92ZWZIRWxKYlVwdTVKVTh2U3hZUGJvZG15MWgzU2dVUG13UzR1S1FQSlJqTkJpQ3o3V2RSK1F1UHJGbUV3TWYyc2lsV2hxM1J6RklhSmV5U1M0WEpPOE9TbkdaTmEyWnJhNVBHaXAxWjNDeDhwS3IzbHhvdjlDMzQ2cnYxYkRYdkpMeXkvTWZ3NkpESlVmNFQvZm5RTDFCVGhvbG42UE5XQ2ZtUDdEenFaK2ZCdkljU1c3WXpEMG5GelJyNUtyMmczRVlHOUpib3BFK3RpWHA3Z3o1TG10cmROck5tcFBQSmhvWnFBLzdBZXV3VS9xUTUvUTU1aGRVa3VZdVh5VWJWWDhWVzhLaUFWa1BpckdnbWF6T0NSN2E4S2RnLzNMejVSVXJQYjk2OCtlVzlGRFFERFp5c1VlRE9QOFpGT3pvanBEanhoNTBTTjUrZ01XUmxxektmYm5id1lDc3UzQkJ4TXA5M3FyalMyVzNBcjc5cjlPTk41dVoxLzNVVnR5aFc2SzJ6WTZyb21xK1pIVHpzbGVidWIvdHRpUE5vcUxnaU9CWXZPcXhUb05QYUEwSzJZSWc5Z1VqK0l1MERXR1B2TjlCOVN4QkUyY0hqKysvNjJ1L0YvTFJmM0RqamFuYUlITnZ0UHVKNGJMeXhEM2ZBRms2Y0NYb0ltZzRoVllZLzFvSTN0RWxwT3FzVE5NRFEwMDR0dW5nWDkvNWVIQkliSWNmRzVrNllSUEFCck5NaEJNN3BmVFJnUjlRbmVVWUdlNU9YQjdDemIwSkF4UnA3Q3ZLMTNSaWxQV2c3TXRvNDlNSDAwQUlWcFNqUU1ITlFuSUs4RkZzMHFvdVhrVU5TNEg2c2RZK3RaM3JlVzc0TjBHbGY4VTE4Y2NZTzhtL2hrWUZnVFRPQTJ1VUxOK3o4RVZpVlF4M3dNWElhTkg1Q0t1d3VBajJ3RHhyTTlwN29yZkIzckQxTk12MGRQUXFOYXBHSzlxelZSZ2RpQVBWelVUYithaUhkTGpQUkdpTXo5VHdzYjFlUzVTZmlYY2FkdGZnNFVtWXFwMjdTYjVGTnZRNWJ2V014NWM2SmNTV2xRbi9tdkdWUm9zdG9CdnZvUVBDZVFIV04yWFl6YkRET1o5WW9kRUpFTkcwUll2NGlncFBIV0RlMUgwc1VoWVBkU0RrVmhHM2huUTVHeGxpYjVsRHJ6c0pxMXVKZjUvSy9UbDhEajVIMFdtNjhMWXZwbDJSL0ZIY1JCc1Y1S1J1UlJEcGNtNU9PZEhRbFZWRi9TTm9yZkJBMnBLY0pKaEUzL2JZT1F6RDZWZ3I3dWhGRllVRjVxUHJpMjFDdllVWk5PalN4bzltUGt5ODdRc1JCbHRXdEtNTDJHa3hBTkZ4TE5kTHFoSlNWRjdHMmtYaTNWRnRBZ3BDUjFFNEw1YXhJRU9NOFkyQ0NCU2ZzaWxTOW8wTmYraFlDbzFmRC8xY2QwK2U5VUhJeEJjQ3N0T0F3bUcvb1hQNURrUVZ5U20wa2ZRdlFLMHNMTTVvNmhZcXVRcTRsTFlDOVpaTHFscG5URHBMdUM4N1plYmJTa05VWGZIOVBrRmhwd1RObkNYQTM1b1J0S2ZxT3JtU2NvQ3BYUUdGMU5uc3h0UVZjOHlReFZqdWRQVzlCQ3FNaE5yRXU5YmFtTDh6cFcyaHIwOGhhVHUyVGFrZVByNVkxZHdIY3dJNDRDQmhDU1JXZE9aM3NMRGxEbFA3c1JXU2lzT0oyU2l5T3M4bjdyZ3Z2K3U4TFZmdk5EU3J2Y0padHJUZlVTUDM0S213RVVWcEpxQU5CMk9veEVLcGFkdTFoelMwRkJOVDhMblZmYUdoOWcxRmJSZnVhTmlURW5xRlpRdlZDZStNSzZINTVwUW9nRkhNZ2NOaVV2QzFzM0hneHpTbVd1UzhZcG15UnNjcjVZN1VVcml4dXpnVWRacW1IaSs4SzRjZzd0LzR0ZS9xanJocm1VcVZ6WEZDOW5FdzdtdEowbHJndllCa3J3SWNxVTBjNnFFTGFFN09DN0VFVVdaVUVNbmQvai82SDNuWG9RTlZuSUVSU3FYRWRpMjgvUk1JNVk4aXJOOHRPQ2RQNGdXQVptbzNGOG9aY0VLSkk2OTRXZFVZUTlramlud2lJdXpNdnpBL0ZSSnpITHUraFppOG9MVWllUzMrTW5ZSUZKTnZubktCNjVZRHd3RE9MKzQvN2JBQlI3Z2hnU2RoMjdpUG00a01CVTc5Z3g3c1Y3VTZJeGFjTVZNU2Z2bGIyNXdldEY4WVpneUg3c292aUFlL2dwMnE2QkhlaGl6M0Fha3FiNVBqcm5LNkpIVlZkaTh0Sm40Y2g5VGtWZkUyazZkSURabDdLblFSdTZWOW82RVJQaHBKMDZ5bm8yQndJSVFPUnJlcnF1TWlFYTVXRUhVSWFkcVhDWmlzaFVXWU4yWml3a01rN3pWMzJ0TFRZUHpUakU5TitvTSsraG8vMEJxd3dKQjkzT1JIQ0pDOCtJWW9RblZrRVdoSFBGTUFkOG9IK1VkV0tmZ2xHdlNYZUpjTWgwd2FPWWhXdGFlZW9BZjN3aDd4MWRWM0duTkZvQzdVeWM0SnR2R3p2ODlYbHcxZ0o4UW1DZHVJUzFhU1FpQks3SERPUWFTRmdKWlB6U2hpZnVzaW9idWVvaVFvU0kxMlhNYmQ3cUJuQ1FabjZ1L2NqSVZRUW5uQmMrNENaamRDd0ppWk41VVZWWVl1SVVLS0dMNy9PM1cxb1NLL1NDeTBCOGVJZ3p6YlN5Wmw3c0Y0QVFqQTVxNzJ1RUFyaG5iZGZZRi9IYXYrYU9sTFBBVy95UllMb2Vlc1JDYUZRRTE2dFF5MHp3UllPQkxlRzJndUdpRTRkQVdYMlBvV3c2MU9VUFV6NGpjYXV3aEFTNll1ZWdqV1VjK1FiOUcxU2ZtLzZwcklvVUxSdDNha1p5M3hocHVaOUVObEFpQVRvbWVGRzZWQVB4cGREc2hYaWpXTkFmME4rVWtVMlVBMlRlNm92dnVEU2twQWZVZnl0aXA3Q3hhQUIwWm9tZVNyUWNsLzQ1ejA5RTJ1ZThBRTg4MUJEb2Q2ZUhtdzEyTi9OV29oQkRmb3F2ZXhyQkhzbnRrWU12cTFxUnZSL2VZTWV2UXpuVUxjM3ZGU3BFMmVrVjJud1R5TWZUR2JJbVpVc2IyWkdmbUNXMlBwdDQyZDdiRmk4Y2ZGSjNtRUR0SjNZSEFaaC8vZzEzc3p0allWZ29hNDR4UklqWkIyamI1UmxlNXhIbHo2MmVLM05kZVJkS3dLSXlXMDdKM0tROWV5UkRNSFdpZ3QxSzhaZUxjZXQyM3BId0pkeEo1TnpNbE9OM1d5dFMyMHdTb2JnVE80WnlLNWxyNnhRYlhGYSsyajQ1U0NEZzBJbE0xVW96elQ0cktSQmN0NVY1RHdFYjkxVnd5dDhSN2JKSUtod1Z0dDJ1Z01rc2tLU2J5M2hSKzkzREw2c3RGT24veExRbWpKVURDTjIwS3phdTNLcngreFZicUZ0QlZxMlF0Y09zWjRseFY4M3c0NUJGNlFMSVlmSmtqUXkrUnZhMmtmQmU4ZVFMOUVydi9VY1pvVldRR0tCcnNVNDFVMzBaa05jSTB6dTRJQ1VILzVla0xmL0JWeGJXczJJeXVPQW5ZcktITk5GNUloTUtFbGhPUk4welBTQTBOYTNLTWM4RCtlVkJTaE1ZTFNuUUludmlHMXozWTZpQStrS2tTcFBkYzJOeWJoM3dNblVBMW1DMjN5QUJvVTFPdi9xcWNzamJJbi9oY0htb3FTeFlVNS93R3liVlh1cUJTcU9UZFE5ZTZ3TUNpUTg3ZVhzSGF0NTgzOXhrbGpVUEozeW1Ua2VCcU5weStGVGlwbWJneFRETWZPWHFtVVltOHJMUWxtWXc0NTZlbXFlSGV3WVU2N1FrRnJBc1JKMzFESmJ0cEE0QkZSNmoyWXRWWVBseTZjQVFTcE9GUDJJdnM0aG9seFZmS29YcEpCUWxVTE85MlZiNk9BdXV4Y2pINStUWUhMWmlzSFlvRDdUYW5NNDB6cktQOTMwZTRiOEcrbEcvUDhLM2FiL1ZMRldUMW13ZzZyc0xtNU9qalVXNlF1aEU0NDQzNUtiYUJPckJlRmwxZDU3VVVlZm5mTVdveDdRYjhZbS9mM1daMkxqeFFjQi9TbXpHV09kZ3NVYjRZc2ZwREJML3JlV0JOSDJqYThNTFdCYmg3b2dmTndoZWR4cFd4WjZKZDNSK1Y1UWQ2K0tYczZqUmUyMitsanplb1ZldkVycGN5ME5XRlVIbFg4NGY3MjdIZmY3bVVJVWJNdjdOUzRMZjU0NVpRbUM0cWVuejg0L2JUQlB0V3JZSVM0OGRXMXovaE9EN0ZzSkozc2FOalIyZ2xlbVRMVVZ2VFZtTHJJd2NzdEpJVmtNZ3JUQW5EWGhDZUhlNk15OVVQQzJKdjAvTGRpTWxhdjd3cEVBQUFBQVNVVk9SSzVDWUlJPSIKfQo="/>
    </extobj>
    <extobj name="334E55B0-647D-440b-865C-3EC943EB4CBC-31">
      <extobjdata type="334E55B0-647D-440b-865C-3EC943EB4CBC" data="ewogICAiSW1nU2V0dGluZ0pzb24iIDogIntcImRwaVwiOlwiNjAwXCIsXCJmb3JtYXRcIjpcIlBOR1wiLFwidHJhbnNwYXJlbnRcIjp0cnVlLFwiYXV0b1wiOmZhbHNlfSIsCiAgICJMYXRleCIgOiAiWEZzZ0lIbGZhU0JjWFE9PSIsCiAgICJMYXRleEltZ0Jhc2U2NCIgOiAiaVZCT1J3MEtHZ29BQUFBTlNVaEVVZ0FBQUR3QUFBQTJCQU1BQUFCcFNlY25BQUFBTUZCTVZFWC8vLzhBQUFBQUFBQUFBQUFBQUFBQUFBQUFBQUFBQUFBQUFBQUFBQUFBQUFBQUFBQUFBQUFBQUFBQUFBQUFBQUF2M2FCN0FBQUFEM1JTVGxNQVpydnZxMFF5emQxMm1TS0pWQkJoek1yN0FBQUFDWEJJV1hNQUFBN0VBQUFPeEFHVkt3NGJBQUFDcTBsRVFWUTRFWFZVdlc0VFFSQ2UvUGduZG5LMmVBQnNLVFVZQ1JBUkJaZWU0aXhlSUZSUU91SUJjQVFWb3JBRkQyRDNGTGFVQ2duSmxoQzEwMVBFQlVWRUU0Z0RjUUprK0dabmQrNGN3UlI3ODdNN085OThzMGNFdVJiZmFjcjMzL0tVdC9qVVFtOVBUSFZLanQ5UmpmdmV1YzdjWFlpMy9oQlYrS2YzcmJEdGRKNG9QaUFxY2tnNVlxNW1UNjlld0tyd3pQdHF6SSt6NGRZbExKeVpxak5oemthcE1ZYTVZODdZcm5HNzhqekVkeENTbDVuUG5kOHZKVmVUblZsaXcrQTJWQUNMY3N6eWdhd3lmMU5OMTVaWUpYTUNkdDJIOCsyYlJKTStMRGkzMVFrSVhkV0FCcDErSkpXaDhLWTZheW5zZ1dGSVF1R1VnZDNnN3o0UDgyK3ZHUVJKMlZmbmhxSEp3aTUvOWtlQVprL1ZxN0NkdDhJODF2QlYyTTU3YU9WbVlPdCtXUnRXZUFaMkdtWVd6a1hTUEdyTG1yZU9nN2xGdGlXOHhpd2pJZEt4VHFrdEs4cTlwVlprYk9jMjc0WGVGNDBRNjAvVU9HdlBoUTBJMFBpZFJ1elJLUlY0VjhQb1NsVTE1S2s3RFFOWUNoT0M4SUdHajMyZXBUblJjcUFKeVpzYTd2bjJGWC9KbGI0WmhYQTZpajNzR3E0WUJicnQxUzJ6aDkzQlpSTkdDaEYwcmU2VWlZY2R5WXVLdlZNb3VaUXd1cWREWG43bFp0dlhTL3Z1OVVmSmxzMnphNlhMaUNVZjgwTXFmNXp2aDF2Z084NzhNTDR3L2gvY0hWbjdDUCtMSCtFMDBZZE5mbkVkcnZSdHR3Tk42YVowYWdnak8wNERxcVhqVHVqRjhFclk2SVIveGVZaWV1SzNvV24xY0dKSCtOcDREWFBBejlYWnlsU1dTR1hDREViSlU1TllRc0pVOVlsYWUyNTJ6OXhwdFA2QnBrRmFseWlwa2p4Wi9lVVpyOWl6TGcvRE1kTU9VOTRMbHlDOHhzaTRMTys3NDY1eHRHN0RWTWxMeHQ0dWpJUkJIMFJwY3lxV3hveEs4eW1VUXlDQTVPS0ZMaDd4TThWYk9KbEtlTUozNVdQeTV2WU5wMGVkOHlIbEozd3h0ZENDOHBWbkw1bnYveWRLOUI1a2YxbzRZY1pmT1p0M0hRVjZURHdBQUFBQVNVVk9SSzVDWUlJPSIKfQo="/>
    </extobj>
    <extobj name="334E55B0-647D-440b-865C-3EC943EB4CBC-32">
      <extobjdata type="334E55B0-647D-440b-865C-3EC943EB4CBC" data="ewogICAiSW1nU2V0dGluZ0pzb24iIDogIntcImRwaVwiOlwiNjAwXCIsXCJmb3JtYXRcIjpcIlBOR1wiLFwidHJhbnNwYXJlbnRcIjp0cnVlLFwiYXV0b1wiOmZhbHNlfSIsCiAgICJMYXRleCIgOiAiWEZzZ0lIbGZhU0JjWFE9PSIsCiAgICJMYXRleEltZ0Jhc2U2NCIgOiAiaVZCT1J3MEtHZ29BQUFBTlNVaEVVZ0FBQUR3QUFBQTJCQU1BQUFCcFNlY25BQUFBTUZCTVZFWC8vLzhBQUFBQUFBQUFBQUFBQUFBQUFBQUFBQUFBQUFBQUFBQUFBQUFBQUFBQUFBQUFBQUFBQUFBQUFBQUFBQUF2M2FCN0FBQUFEM1JTVGxNQVpydnZxMFF5emQxMm1TS0pWQkJoek1yN0FBQUFDWEJJV1hNQUFBN0VBQUFPeEFHVkt3NGJBQUFDcTBsRVFWUTRFWFZVdlc0VFFSQ2UvUGduZG5LMmVBQnNLVFVZQ1JBUkJaZWU0aXhlSUZSUU91SUJjQVFWb3JBRkQyRDNGTGFVQ2duSmxoQzEwMVBFQlVWRUU0Z0RjUUprK0dabmQrNGN3UlI3ODdNN085OThzMGNFdVJiZmFjcjMzL0tVdC9qVVFtOVBUSFZLanQ5UmpmdmV1YzdjWFlpMy9oQlYrS2YzcmJEdGRKNG9QaUFxY2tnNVlxNW1UNjlld0tyd3pQdHF6SSt6NGRZbExKeVpxak5oemthcE1ZYTVZODdZcm5HNzhqekVkeENTbDVuUG5kOHZKVmVUblZsaXcrQTJWQUNMY3N6eWdhd3lmMU5OMTVaWUpYTUNkdDJIOCsyYlJKTStMRGkzMVFrSVhkV0FCcDErSkpXaDhLWTZheW5zZ1dGSVF1R1VnZDNnN3o0UDgyK3ZHUVJKMlZmbmhxSEp3aTUvOWtlQVprL1ZxN0NkdDhJODF2QlYyTTU3YU9WbVlPdCtXUnRXZUFaMkdtWVd6a1hTUEdyTG1yZU9nN2xGdGlXOHhpd2pJZEt4VHFrdEs4cTlwVlprYk9jMjc0WGVGNDBRNjAvVU9HdlBoUTBJMFBpZFJ1elJLUlY0VjhQb1NsVTE1S2s3RFFOWUNoT0M4SUdHajMyZXBUblJjcUFKeVpzYTd2bjJGWC9KbGI0WmhYQTZpajNzR3E0WUJicnQxUzJ6aDkzQlpSTkdDaEYwcmU2VWlZY2R5WXVLdlZNb3VaUXd1cWREWG43bFp0dlhTL3Z1OVVmSmxzMnphNlhMaUNVZjgwTXFmNXp2aDF2Z084NzhNTDR3L2gvY0hWbjdDUCtMSCtFMDBZZE5mbkVkcnZSdHR3Tk42YVowYWdnak8wNERxcVhqVHVqRjhFclk2SVIveGVZaWV1SzNvV24xY0dKSCtOcDREWFBBejlYWnlsU1dTR1hDREViSlU1TllRc0pVOVlsYWUyNTJ6OXhwdFA2QnBrRmFseWlwa2p4Wi9lVVpyOWl6TGcvRE1kTU9VOTRMbHlDOHhzaTRMTys3NDY1eHRHN0RWTWxMeHQ0dWpJUkJIMFJwY3lxV3hveEs4eW1VUXlDQTVPS0ZMaDd4TThWYk9KbEtlTUozNVdQeTV2WU5wMGVkOHlIbEozd3h0ZENDOHBWbkw1bnYveWRLOUI1a2YxbzRZY1pmT1p0M0hRVjZURHdBQUFBQVNVVk9SSzVDWUlJPSIKfQo="/>
    </extobj>
    <extobj name="334E55B0-647D-440b-865C-3EC943EB4CBC-33">
      <extobjdata type="334E55B0-647D-440b-865C-3EC943EB4CBC" data="ewogICAiSW1nU2V0dGluZ0pzb24iIDogIntcImRwaVwiOlwiNjAwXCIsXCJmb3JtYXRcIjpcIlBOR1wiLFwidHJhbnNwYXJlbnRcIjp0cnVlLFwiYXV0b1wiOmZhbHNlfSIsCiAgICJMYXRleCIgOiAiWEZzZ1hHaGhkQ0FnZVY5cElGeGQiLAogICAiTGF0ZXhJbWdCYXNlNjQiIDogImlWQk9SdzBLR2dvQUFBQU5TVWhFVWdBQUFEd0FBQUJMQkFNQUFBRGU5Zms0QUFBQU1GQk1WRVgvLy84QUFBQUFBQUFBQUFBQUFBQUFBQUFBQUFBQUFBQUFBQUFBQUFBQUFBQUFBQUFBQUFBQUFBQUFBQUFBQUFBdjNhQjdBQUFBRDNSU1RsTUF1ektaNzJZUTNTS3JSSWxVZHMxdVc1bTlBQUFBQ1hCSVdYTUFBQTdFQUFBT3hBR1ZLdzRiQUFBRERVbEVRVlJJRGVWVlBXOFRRUkJkMjhuRmRqNGNvWWdLNlNJRUxVNUJRWmNJRUFFS0xqUzB0a1FSVVNWSUZEVElMdEloNUpSMFozNUJYRkRST0NWZGdrU2YwTkNhRUFjVElIbTgzZG5kdTdOai9nQXIzZTdNdkpuWm5ZL2RVeW8xTHFYb1VUS0h4VkZoSWdueFBXRkdxQnp3TC9NUU4zRjd4TWdKY2pnSkd2Mm1ZNGZYR0cyVncvMWhzZVZMeG5FOHpqd2UxS2s0UGNhOGhNdkdUZTFpOC9oVU5wbTUwTHdZZFFSVzE4NHNrVm11TzY2NDc2ai9mbjBjUFdpUFQ4SU5yTUttbkVxZmo3S2FaZHhTTlN4WjRUU1FUV3YxajFJVjM2UVQ4SnJHSUloMmxacUNjOWtDMXRMZVM4ZmtLdWhiV1cyb202cy9DTkNtTG5nTVdFVlp3ZzdYSFMrTS9EWUd6cVBKZGRrNUx3S1pkaW1ZTTNtYlNmZ1lqSFdGWWFreW9CZU9FdkJOS0ptcm1pdDRJY09ldDNDK3g5N3VMcEdqY0Z1RURHSGZ3aTJkNlhkTmNqeDRXNFNwc0pkOURMRTd1RXFGSGVKRVRCVHcyMUkrQk8xUzc4c3g0Nk5KaDEzOEtLaU9abFBJNGJDTnRBSjBCQjRPMjBqM2ZKVlNZWXUrbmtOLzhGVFlDUXpvbXV1UitCRmV6M21mY1ZZdVcyME56d0s2SmZSbytFd0pyMmNlZDBXNHdGZTd2UERJNVg3S0Y4VG5Kd2pQZTRPbTJEQWFxK2tMdTM2cTVuQW9NTE95SmhUOXpCdUtEVmh3SFVKNFYrQU42MmR5b1BpQTJqTFJlVnZnQTV1K3FaKzZSV3d5NXB4MUVObXdhOXlpNWNydGJ4MGZmTGxMRFc3V0JWM293YXpKZ2JvMjdFRGZxTWozWkNoWlkvYWt5WXV2VEcvdmFsdU9MWFA3ZzNqVjk3TkpwWUQwSHVHdEtyNGZiTGxkQ0d3WUU5RjRCcjRmMkcvNTlDbStGNytjdFZLdkYvRDhDVVhKbjZybnlwUW9KVjJqMkxLZEJCQXFhWGYrVk16RlRtdjRjbEk0NGZzaXVHcDFtRFJKRC9rZFhhK1psNlNXOFZYd2F1cGtzVDZacmd4YnlaWW05ZzRWdTJwSnFlcW02ZDF6WTgzVTN4TTM1dFl0S2hXdjhYTmw4bldsenJTK0dLWXlQZGZsQjI0VHdyT2d4NXkrM3czN2lOTDNObGtaZVgyTWcwTXlNVmcrRGltYklUbUZmVlV3UDkyOUZTTXFSNWtzcnVPTHhEdDNWTmQ0RncrTm1wcyszYjFpeUtCeDFsVDVMbzdyRHNtdVQ5Ri9BZHdaZ3lyMWhzWCtrRFZ4M0Y4TlJKUUxaWVNtZHdBQUFBQkpSVTVFcmtKZ2dnPT0iCn0K"/>
    </extobj>
    <extobj name="334E55B0-647D-440b-865C-3EC943EB4CBC-34">
      <extobjdata type="334E55B0-647D-440b-865C-3EC943EB4CBC" data="ewogICAiSW1nU2V0dGluZ0pzb24iIDogIntcImRwaVwiOlwiNjAwXCIsXCJmb3JtYXRcIjpcIlBOR1wiLFwidHJhbnNwYXJlbnRcIjp0cnVlLFwiYXV0b1wiOmZhbHNlfSIsCiAgICJMYXRleCIgOiAiWEZzZ1hHMWhkR2hpWWlCUVgyUWdYRjA9IiwKICAgIkxhdGV4SW1nQmFzZTY0IiA6ICJpVkJPUncwS0dnb0FBQUFOU1VoRVVnQUFBRlFBQUFCSEJBTUFBQUJyQjMzSEFBQUFNRkJNVkVYLy8vOEFBQUFBQUFBQUFBQUFBQUFBQUFBQUFBQUFBQUFBQUFBQUFBQUFBQUFBQUFBQUFBQUFBQUFBQUFBQUFBQXYzYUI3QUFBQUQzUlNUbE1BUk4zdnpabDJFSWt5VkNKbXE3dk5jS055QUFBQUNYQklXWE1BQUE3RUFBQU94QUdWS3c0YkFBQURLRWxFUVZSSURZMld2MDhVUVJUSDV6amdmc0NKd2NJU1RFalU2akRFZWkvYTJKMkppZEhxS0N4TUxDQVdVQm51UHpnS1l5d01YRzhoSmhaV0h2RWZPSXhVRmk0U0V4TVRBKzRkS2lKOGZlL043TzB0TzN2TUZEdXpiejc3OXMxN00rK05tdlRRMXpvemR5K3F0RmJyQS9Yd3ltb0srOVFqWUk0YTlSM05kcHNwck1xVUQzaHFBZmVWZXVZeEg2VHBWZXRkUnIxZi9CekIwWE1QLzNob2ExbVFOSWQ5bWZPUDFiaUgyemFPWkVOWVZHb01GWmxlb1pjbmtEOVk4R0dON3NoVUNVMmxHa2l4Tm9ZV3NjVVd6MXBVa2lpRzVqQk5JdStuQTZwa2VhOU9YTkR5YjZJbTJIeExpeG1nOWc0SmtjV2RpZnFNanFKdUFVOHRTL204b21KS0VPSUcxQmpOc01zc0xZNksxb3lUVm1OQTNhTHp0SzNpZ1R3MkhkRHFFVUhEMkhCQXZYMkNXb0dWUEwwSFpvbnkvemlnNHFZaU9McVdGblBXQ0Mrb2hYa0xSNklZbXFVRkZTQ256VUxIMERaUkRWeTJZQ3pxUjhkd3FONGpXSFJBTCtETEhhUkVOZEw2YlhuNTlRUEpMNWRTZFBZTTBGbUludDhUNUl1SG4yOWNaYW14MWFBbmp4TGtHRS94amcvUllHNXU1c2U5bHdtUU1zK3VCNTE4K2oxZ0FWbVVBM2E0ZDBQbkhkRWljTjRSellPenBaTUJ3MlpYT05nNkFiMkJIZEFwNkh6bmdEWk1UbmRBcXlhbk82QXdPZXhzTkdQYzZoQXRjcXZlN0FPMXZ0ME5QcEF5a3hjR29Xdm9ibU5yQWxJd0IwWXJqNE1OOWU1a0NuOGxyZ05zelZXNWlxbHFPVXdoNlFZODFrRnFRU3JVd08xUzF1NHM5YzV3ck1acW0vU3paQlkrRHJHRGhLWnlUL2RUTW03cnMwZjFKaXhqT3BsNm5JSmpqUTVVUlFTaGRsV29pdFA4cmh5SlBwaGkxSlRYTEk2NVh5dlRHZWU3QzNXZFd6SVRQbGJNS2FFY0t0ZU9HaUZSQ3lucDJ6QkZ1UTB4YmpMaWdPc3hkQys4dy9ocDE0TWVEcTJNYmdjcHRiRkhGa3p5b1d0TlNoWHJvYlNmSy9KQ0Vkam9TYTBESXVveU1ZS09GWWlFaEc3SzJ4QzdOVDhkelNSR2xLZWFJbHhoVDJUM0UwQWtvR1hwK01sV1dLOUVNOGxScU5YamZMRXdud1FpU1UzWHhIUGdDRlFYbzRua3FLVXp0Yzlub0NBYkpza1l5YWdjbHpmZEtkSjZMdVU2RjM3c2QxYlZFclpLOUVsakp4VGErMUVFMjdpbVZBMWZ1d05OcGMrWGJnYWZxTXQ4RE9wSy9RZjZxaWVtQzkvNUR3QUFBQUJKUlU1RXJrSmdnZz09Igp9Cg=="/>
    </extobj>
    <extobj name="334E55B0-647D-440b-865C-3EC943EB4CBC-35">
      <extobjdata type="334E55B0-647D-440b-865C-3EC943EB4CBC" data="ewogICAiSW1nU2V0dGluZ0pzb24iIDogIntcImRwaVwiOlwiNjAwXCIsXCJmb3JtYXRcIjpcIlBOR1wiLFwidHJhbnNwYXJlbnRcIjp0cnVlLFwiYXV0b1wiOmZhbHNlfSIsCiAgICJMYXRleCIgOiAiWEZzZ0tIZ3NJSGtwWEdsdUlGeHRZWFJvWW1JZ1VsNWtYSFJwYldWeklGeDdNU3dnWEdOa2IzUnpMQ0JMWEgwZ1hGMD0iLAogICAiTGF0ZXhJbWdCYXNlNjQiIDogImlWQk9SdzBLR2dvQUFBQU5TVWhFVWdBQUEzQUFBQUJnQkFNQUFBQ3UrbzNpQUFBQU1GQk1WRVgvLy84QUFBQUFBQUFBQUFBQUFBQUFBQUFBQUFBQUFBQUFBQUFBQUFBQUFBQUFBQUFBQUFBQUFBQUFBQUFBQUFBdjNhQjdBQUFBRDNSU1RsTUFWTjFFbWU4aXF6Szd6V2FKRUhhbVE0UllBQUFBQ1hCSVdYTUFBQTdFQUFBT3hBR1ZLdzRiQUFBV1MwbEVRVlI0QWUxZGZZaGsyVlYvL1ZWZC9WRmRvK0lueGhwR040YVZwQ2JHUlFTaEdoS3lCalUxak01bVExaGZrUkFrY2FWbnMrdkhMa2cxRXY5WW9uUzdtRjF3RTZwZFhjRkp0QVpoMFN4SURYNUJpRkR0NkJnZFlhcnhDeElUcXUxc1pXWjZuYjMrN3IzdjNuZk9mZmU5ZWxYVnM5Vk4rLzdvZHovT1BmZmNjKzY1OTV4emI3ME9ncFA2Zk9wclQ3LzB0cE5LL0NtbXV5RHczRG5GRERpcFF5ODlGd3F4ZjFLcFA5VjBsNFRZUHRVTU9LbURoK0QyVGlydHA1cnVHU0hPbjJvR25OVEJyd3B4VWtrLzNYUXZpOFBUellDVE92cXkrTitUU3ZycHByc212bkc2R1hCU1I5LzlmemZ1WklxdUxYWk9KdUdubldvaHJwMTJGc2p4ejN6L1VYRGhvMWVQQWtzdUhITkg0OFlWdnZlNThORmNIVTRacUgzeEQvN2NSMEw5RVYvcHFHV3pkMGR0TVRZODNMamRzUnZiaHJmYWlGVy8xV2FQY2VJVElQUm5OeE1FTG9wa1dRSm9lRUdwK3NmRGdTYUdlUHk1Z3llRFpYRXdNYUpnVFlqQnV4dVQ0M2t6TUJSZkZlSnVndGJXRVpuV0h6MDRBalVZd29abnhlRXo0bkpadkRZRWJuaDFzU29HWjRhREhSZUlaMFhDZFYwV1Y0K0d1cUo0KzlFZ1NzZXlLbDVyQkIrN1d4UC9rdzZUczZZaXhPV2NvTWNDRFBTdWMwS2FSeGFFcUV3V2g1cDdBRXQ1L0F3dWZzYmRrVXR0SVpXa1hSWDMrQmhHenhYRkVXanQ2TjE2VzF3WGc0dm5ybHk1Y3U1U2FJWFRGNWZPUFhqbFhQaUdhUUdEakM4enEwZDNzclU2MlJ5ZWo0Vm1VcmYvd3RDdDN0ZDF3R1JEaUxPc2ZJek1namcrcm1ETkRCZnY3V2dzMG5DU1R5eXN2dUMyU08wb0RMU290NnFkSDJPd01paStERUlIbC9ESXQ2UWF6M3NwcHFwMjN4WVRxd1lGeXBjR0c4NG5JWXVYR3NuQysxNnk5dGRQYXpuOTBWTmZNdjMvYUtpRy80TmZ0NzA3VTYwVXZtNnJKazVzOERreE9yN0g5Um9ZSHJ3bENENmxCL044akdVeE1pWlhoRm94NDRveFVtMnZZVnFiSFBFWXRNZ21MY2dwRmhJSzVQcHpGMnl3RDN5Z2V6WVR3TExlSWJrSmsyc1RMMkZOYWVHdWFEU3crMzZoU1dYVWlXNEl3WkRmblpEU2dDNUNGdGMvMHQ1czZadVN3RUJ2czQ0d08yODNhQWwyWldyK2R3U3JwWkJqcE1OSkRaMk9SREFmM1V1NEtkWkwzWGlWeDMyRkhVV1QwYnd4Q0RSTmdDdEo2cTF3ZW9LcmNyRUV3WkxydUlGa3NqaVdZcjZZTVUzeTdreTZWbGJrWnJ3WWJUOEZhRmloSmRZamlyQldTSnN5Q0JhY3lSblZqL0lDRjl6OXVQQUZMRTdUV2lwQmozUGcwWGU5TkU3eUlsczNSeG02RjNaMjBvVzNwZ1czcWJGM29SV3Jsc005YzE5aGcwNDlMeDFEQ3prWEVLNTl6M05TYkZNVEhDN1JXSU5TRWI4cVB1c01ncE84WmVlekF6WmVkbVpTejVnTGJtTUFNdnBHaXpzaWlvWjJ4RGZISXk5dXhibWdUWUhCMzhJYzBqb2RBNzVKS1dtSzdORyttbVJaMU9XYzVOYmsyenp0THFoS1ZrL3djTUV0aTRaYzdIYzB3cFpSdEthNE1FRVhxaW5uQWdSMzhjR2YzQXltSjdoWkNPNDhHZFNIRHhva2x5UzVLR0lIendVY0s5L244MlprSEZ4dzgxSUJTcEV0Q1VNd1VyUndNa2RmRXVVS1RoTTZQY0gxSURqQ3JCblBDQm5KUzRZcHBORkV5ZDZFeXNBRnQ2SWM3cnEyLzJBTzd5dmE4Tk9CcXhNUmljYU1DeGJaOUFSWEVlTFFraEVFM2NSQzZaRGNtOWp4SXIzSjVPTFFUZTdINWNWLzlYekFhU3V6WEhCemF1SnQ2U0VoV0xlaldzRERhYWpFQkgrT20rRHF6RDI1T2RoTWpvMlIzTmN4cENUVXVDVnpiT0lrc2Z4cks1S2FmTkZGUFFMbGdpc3FTNnVzRnhISTY1cUNtaGNUYnFUQXdyZ1E5WTNvOWRTTWt5cDE0K1pDMTZLVUZES1NxNVBQWFR0cW5jaldocDhuWWhPRFhhY3RzbHh3QlNXNEJXMUFRWEI2aFp5VmJ0enEyV1RqRVVvWUYyeTdxUWtPNUJBM3JxLzNCa3VXVGxDU2kwUDB3Mm1hSjl2SzBtR0VsTVRncVM5OWkzcSs3YmM4K0xqZ1NtcHhWTFlsWEMyakRqMXBYUzdzZTFybkw2SmNpRnROVFhEWUJxSjlBTVFzRGp4TEVkZTRlVS9jSng3R1dLbE94cTRKblJFdk5qTFJjc0VWSXNFcDFZUnhvZ2VrUXBaYk93azhwZjlPRkgzeVRLSklGeHd6d1NFb1pDZDhvZXEvQjBOSkxyT3daY29ZUnl2ZXlMQlQ2ODRwalFleks3aHR3Q3hFaHJMUnVGQ3VLdjI5Uk92RmhBMDlseG9Yb2x5SUVVMU40NVloT0Qwcmc2RENnODJXT2tweWpTeXNGbUN5eEt5TlVDWHczQlRpcHhPRlRnRVhuRFpPZXBFdFV0Yys0cEtRTGtkNzEya3BMVnAzeUxXVElyZ2VCQmVOWno3TjE2R0M2OFlMYTRJTll4WXNtcmhVb24wcEZEK1RLSFFMdU9EbVZFRE9UTUVOSGMxckNxekdSVmRHUUlTTERaY1pQdXdjVjFsQm5LRmNpRXVucG5FMTY4YVYyby9HOUxBVUpibHRGMVlEZ3R0dkw2cjA0OVdESjB5aDU3M3k2Y0dUbm1KNWxtYW1qbHM5Sys0bXRjUUY0b0piVXpyV2ltNEdyYW1GL2VPSE5XamNFajJhTWtpdU95cFhNekV5QXhDL0tSZmkwcWtKcm12ZHVJZFNtVVJKTnJ1R0pSMlh3RUsxMXEyS2dVN1lLcFlvdGdmVmVIcXZoZHUyRmliRXBzMndSQ3R1d01wWmhndE9oYnptN0hyZWhGOTZTMXhlaEFDN2NZOXhlMGZsTWhTT08wVVd3OVFFaDQ3MVRGeExxSklsamdnT0k5dTA1VEt4SW42b1VhckxGYW4xb2QzZ3g5SlBEbXF2TlZhRURYTjI2YjZXdGp6TnA2NmhsQVF1dUZucHdkMndZMWtUQjgvSTViWXVmdmNRRmNubkp1c2pRK0dPbStDd3hlM0w0WlJhNmJFRklqZ1lvWHp3ZFRoSXVPRjdPMWc4Uk9MVlZBT3hLSU8vc2RURFdJWkJRRFNSSWQvS3RaOXl3ZFZ3WWJsUWpXOHQzM3BacmQ5enYzUndqZUUyR2FqY3Rra0hXUXAzekFRSFVqVjNmajAyTHUwNFRJSUlic201TUxNNmFFaW9VSnpwN3FnaktxOEhENGdiY3RlcEdpWWg2Q3NGSGoxcFp5N3RYRUVhTHJnMlRxbGZTWjArcGtmeXBpcFh5UXFiRWk2UTV0TmFLbzBiSngzZGVPWVJ3bVNTa0x6QVZwWWc2RHlpWU92aWJaTEpGZmY2aXFwVWY1cnJlQ21yWEdiUjNSMzUxay9kYmttbVJMMW5xSEJaRGNzd3dTM0NDdm5UV0xFWm9EOURWTTRHV3J5UW1HeVlGTzR6TGNFWk42NE93YVdlRVJQQk9WZndDNUVQMkJjRHVYMjFyS1hqanE4b3R4NE0vWjZ1d0RYSC9SaWs3Kzk2SWRkS3lXS1ZNMVh4ZmhEeGh6SHU0YWxZNVRJVkxvQU5SVllKZzNkYWdpdERZS0RoNDRkNFc4dkJFR1hmc1R3MitLeGJqbGJHamhaN2FDd2QyOUlrbGlRZzF1VklYTGlwU2ZTNzRvL0dWR3hrd0dEeHZxM0cvZE03djRKUjRQbVFGeTZ0MEtwY3RzTEp3S2ZIb1ppVzRHcktqWnNMMTZYS3BRME5XNWh4WGgyenEzTkJ0K2xyUWJSU2Z4V3hKZFVadHlRaStBMmhReHE2OVpadktnZEJNOTFjb3BSR2dnUDkwZlBidERaSCttWVVOODlXT0VsOU5PMG96bWtKcnF1VUNhZW5ZQ1hsSmFVTkxMVEhXUjArNjhLckdyQ3VUWnNQcDJwdGZSdUFzWjUxMkRhMDRROWNjK1htRkpHY0k3Z2ZlQXVweTVXRXl1MEFjSWpDQlQzaDgzV21KVGowKzQzZ1grQ2xJcHlYSHFTdldKT3pTNDJLWU1ib1JDdFMxM2MyVWxnbG5ZR2dacjMzSmxQdnNsVm8ybnJHYklpMDBKT09CSWVmclJ5ODhQNjY3OFRPMDRnVjZXL1hERkU0ekY3ZkxhbHBDVTVBLzR2eTlGVDZCWjRsWEE4UUpzeFpuYW96TzBMdFhMTEN4czAwVk9KdlVTM0QwTXVvSm1UR2FkbDd4amR2K2t4ZzR3V1I0RFpYeEdQeWV2dzZyODJWa3lvM1RPRmdmMHVQeG4ybUpEamx4bldVaFZIRkR3WmNxa3krWURlNUpsT0RjbVNJK2kxbDB4cnZWV1g0V0N3T3ZGOXd5M25pWGNCdEJCZTBzUkVYMDJjZkljZE5RdVYySzBOYVl0WkYrd0pyUFZ4d0srMC9ZUzJRZWZWd3p5bnlBRGtRUEN2ZHVJZlZNaFowa0d6dzJqaTNaYXdPTHJqNWF4ckViM0RGellPNTU1SEJMSWwwbXJ0eFFkbng2blhEY3ZxZVN6QVR3VzFJSzdSclZtOEdNeXpURnArenU0RWY5b2VGOEg0WmVMamdtc3lDbHRqaERMazZrZ1R5azJGS3BSc1hmVVdnak5TNktYZmZCZno2V2MyM0Z0TTRBK1kzdUV5dGVZUGVDenJOM1RnWUxUNXVsOFZmdmN0OU5nMHU4cllhcDM3NE01cytDTkxHVFVvK3BHNFVBUDdJM3dqeGMyNGpsUjhxT0V4cTEyaXVvSWhycndmSTI1c3RsTktLTEgwdzN5c1VEU3UvTi9EdnUvSlMwNzV0SENkd3FYWW56cVdsME5rMVhSZWJseXJ2RjF3UEJMbVB6L1N3Z2d1cVdQUG5tUFdVUmtxaUhQdy9ueWkwQmFnVlQ5Z2NTNkRxREN0d005THFjL1NyaGFKdEJ1Y0JZdldKVEEwbzluUXA5cDBzKzN1bUNkRTlueUs0bmhWSm9nZFNVTEUrd0lidFZWVkQ3Z1RNSklFMCtYaTRHd3R1UzJ6aUhDQU9NQnRNT2Q1ZGtmWDloMCtBa00vdGV0RU1GUndHNSs0RVZSU2RaZGc4UUt3K2tlbkdNWkdnQmNra0FHeEI0ZC9RMjUwVXdWVXk1NnZCMGJRRDZGZ1JxcnI4R3ZjQmc0dThZOEd0U25Zc0dMVW1JRU9UV0ZBeXYvOGdmMDkxMnl1NW9ZTER0dUJxWEJORlhPTThRTmswbzF1N3ROZUE3a3dhZUxHRjIxYTRIT2ZmNCtwZWxYRnh4Wk9reWVFWHJFUnBrM0k2TlJRc3RpcHgrdkNHOUtQdnNPcGNtYjQ0ekZTNUlQaVkzeHNZZmlFV0psbk1ZMDFNRFVYbkdWMGVJRmFmeUFERHZpbVU2c3JuZ2FuQkc2SlJ0M2E0VldrQXFsNUh6TlJHYjJ6QWhxVWhuNE4rd2VWVm5Wamo0T0UzRU9ZWmZhMWNFNFBOZHFiSzRSekVOU2owc0lacUhIN3o1YTRCMEcvbGdSRUdKWUZJWlRJcEJiMWppbUdqTSsvYWxNdjNkV01NZXdXSDB3T1hFTm80U21NRHZxQ1RqaHNIZCtEUUM1ODZqUmcwRWR5OEhFMTgvTTNBc2pKOThhajhadFJ1Rmd6bTNYZ09lUEY5NzNieGZ2SjN6anRGSGlBSGdtWE5hWnd1aE9EU0RnamdEZWhSOGNoSmhBeGpzZ3N1dzg4eVpldHVFTjFURUdXdWdGR3JWU05uaGlXWklZSlQzNE1ZZmEyVUNpZDNnYmNua1pPUytqRUtlWm5UT0UwZUtQTkY0MUNKdmZNUkRkUDFpUWlleEQweXdwVGtsdDFDWGJldloxd1MxbEwrbkR2UFF3UVhWT1FBUnJZcnUxQTQrV3ZJYkpXN1lZSVFqS2kySFJVcnZzK1pNa1FWZDdHQjNGNmNKU25VWE5OWmJ5UVd1K05aQXAyUzdOdHBBZmh0Q3BSeU9sQTFaMGtVTnBtbWdsdVVpR2R6eHNvTUtseFAyNVRwSVNyblRqZmR2RDBWd1cyeDRMRDBBaTlvY3B5L2RjdHo3OUZaenk2Q0s1ZWRsaVFibncwQmZvOVV3S2J3SEMwamVwV2kvN1FwMGxSd3BSRDdVTkc3R1RtdFNMWWJMU2REVk02L0lVeEhjSDFtVlVoVHhiZi95a3MreG5ybytjeVFpcDExdlgzQ0VDZFp0UXNpNERkcFpjVzMvZ2JCRmhjdmJVSFRWSEJCUis3RmZXbGM1bjZnY0JGNHRzckJwUEp3WnpxQ2EzR3Jvc29Va0l3OHRscWNPeWNhcG00VnNyOURXam5KK0xZczRGbGR5cDJUeFZRamw3Vm1nbHVTeStSU25wWGI0akFLTjJ5WGcrM3NXUmltSXppb0dGV1JEdktiZGtCeGdwajdzMWIzWkhYcFhRcW9haDNvNnA0cThQNkp4MTExck1pVVcxNEZCOHlMbFMrVlFVRXFieWwwZ29NcExWVnhySEJEZGpsd0FmNjkrMHhGY0xpM0ZMdHhvS2lNL0xwTEdmS0U1Q1VXRnRQbUdOQkVqSnF6UWVBZmVlRzhpOGl1TkFTZGhtbWxhRWpYaWFHN0dIV2VhVnpRbDJHN21yR2wvQzFZYWF4d1V1WE1xc2xBZENaQnRpcDJCVGYzdmljOWJTY284bkJTZm1LWWpURHRnSUNRakNiWVJLSUhicURjKzlBczh2K1d6WlJFVGNJbEQ4MU9CaHgzREFyMURyM1RSWVlkYzdpSHpEaUpqc0RYZkxzUjY5Sm1xTUpKbFl2Y0hsc2ZKd2dYNHNKRXlLdkxXVW9neDB2Nk9LbnVtVkRGd1Bicld3Mm94ckVmYUd3QUh1VGdrQ1lTV09kc1JGME5OV2NjU3R1R20zQ0k5bWtkT09MQzZtcDBSc21qYlVpNkltZU4rWllYVEVvNUtacmVKWjgwc2ttcWNOa3FseXE0cXhhWnZnSGlNV0VJeEloSkh5ZlYwcmhMRVVIdmZRY0VsR1Fhc2V2b0E0dCtHR21jdVI0ckdjY1hZZG1KL1oxSHkzSGpJSjhHcFNKTzEvS29YRWZxdHZxUmptcllsYUhLNVR3TkpUaFhPRWw0cXNwUkxxaWUxSjhxZDIxa21OOVk0REhRQkNrZko3RVZXS3RDbys2ald6cC9vZzRweVMzaTNkYVZxaFhFbjBWNzNIVzdQR0k0Q1pOd0s0S1NjYlk5T3BRVjcyeVJFQWlmWHFPUTNuUlRycWNybHF4WmlieFV6YU9yYU1jVlRtcHU2aTVIdVJBVGdzR3N4ems0LzNnYXBHRFNwSStUVWk5NGNLS0xYaDlMZGtWSjdoSWZ2YTlVWitrMmxsaXB1S1hxWmRPMkJVUm12ek5sOE8rVmVxTVZYOGlTditjMVRlQ1JIVFJzeHAvUVg0Z3RpRGNVY3VsK2Z4T0FOOFJyVWQ3ZktpcEZsTExCQVpwa2ZMeUdjc0hXUEl2QnZFNTZra0VNUGkwdDZIaUpGdkM1bkx5Rk1uWUVndGdBU2hxSkhpakpOYUpKRytJZGdHMmVCWDh2SS9GUVpGc2kyUUVpTjJCZENCWFVsL0g3UnU3R0xmajhJMDNFWENodWIrcWs5Mi94T1hSa3ZzbDg4WGtGVXhmNFJIUG96a2x2Yyt6eWp6Z1Y2YzRqNVlKc1ZQcTc5eno5YVhRUGxyM3cxRTlkMVhqa0VRdFRRUWY5eU5rTzhGRk9GcjcyOERPeUQzSDNWMnlmRDRlcTVPQ3BQUWM5SmJsc1RBekFySW5mQzRKdlJXaDJGY2ZEcGU4bXl4b20zb0FyTThCL1E5eHVCSStIYjNWTzR4QWh1ZWQwR0dmeDYzMzJsZUc0UnFYbUZjWG1qMTZwWVN2cFo5TUI5bVRuSGlUYW91dnJjZzc2SHNvRldZODhlYmFqSmkzOFFEY05ndy9yc0RLWGsrcDZWOVN2Tk1Qd2RDd1pyaEZPU1dicjJyY0xxTSt2b2UwcjRpQVV2Ni9RNkQ5ZlBmaDZZbzh1SVZwWkZXOWdZZVc2MzJmT0pFRWlrLzhKcWo3L1hiL29sSnJzSExRM2Z2VDlPV2lwZWo1b2dJN29UYmtnVVpid21YOTgrVjgrTHowUUdzR3R0ZC9SMnptaUhoVWFoNVA0dUpYODd3Slh6ajBRR3JaVnhDWDhENEtYSHJpVU9KZWlKTTh4UytJN1h6NzRDWVgrQytFSGRTS21PU0c0b1BERjhPREZYYXdtMFZTSllGcytnOGppa1pLemorL09pWVc4enduS2hjeXV5anVaMWFOWEpqbVpFd2NqT2N4cHI1WGlIWTkzQStXL1FFdUFmWmZtblhUcHExWnNTSngzYXQvRUxPTkNWcjg5bzMxWlFDUFVwWEp5S0E1R2N0Y2EzdG50aW5STHBhQmx4OFpmWTVzdmhZelNmeTl2eCtuSGh0UThZUGU3aUhFaHE3T3Q5YXphMGV0U09Ua1VGU081eDhNZXFZMW4rRVlXdzFVY2IyRFdXVGxqU0pzcWZTVGpJMndXNmo0bkdCZXkrcXJzWmRXT1hwZkt5YUdvR01uRHZ3dXE4YzA3SnM0L2IwYjl0Q0pIM0hTN1lUWlpVM0JNMzR3TFdUVFdqM2c5ZHptWjFUZXZZeVFYY29aMG5JOE16b3REdlpNaHdNVnRrL28wTnk0KzBNd2M0MElXWkpoVk9VYWR3OGtSTUhDUzZ6enVrWWJIK2NoZzAvaWxpT2F4emJ2a0tHQWF2cW1YY3k2a2sxTWMyd2hNd2Vsd01nWEtWOHhKN25IRyt4cklzdnBWV2lPRE1qdXFZTXZjOUl1cVZ4MEZwSzJPVlpweklaMjArZGZUNjhhcTRad2NCUVVuT1IrblMzekJrRkZ6cldqMmRDZWlvSmZUU2gyRjRQc0N5N21RM3NXTi9mUzZjV29jVG82Q3dpRTUxN1c1ZVh0U29IcVNrWm96TW9WVDFIVlZZdjdrdk10bHdLZjRkaU0rS2FUVXI2VlVqRm5zY0hJVUxJN2dhbm1zaVkzSFdBODQ3dEIrM1paeklGRklqekF6Qk1jZzR6blY5MUJWT0dwZjArR2twOHZVSWhpQ2ROMmU1NUVQZjdNMjIrSnd6bld3SndHakk0SzR6WkgrTTdvWTdmMUl4ZmNMczdBdlUxWmxBZWF0Y3ppWnQ1bUVRM1NST1dYVnRLQklqSFRlQ1hpWkQyczg1TjVGVVJjaDQzYkhPUVhET0FkNTZvc3VPZUR5Z3JpY3pOdE93c0d5WUFjdkc4TWRnZzVmS2ZFYjVNOUtUTGdwY0Y2KzdWUGlVOEtXSDhmRWx2ZDZnRVBweWxHdmxBbE9PaDFtWlh1Q1czNHppZk1EdC9WY1FyVFh4WDhGd1c4bXZvMjlKUGJjdHNjMmoraTRPeDJUdE5aNGRDRUpNR0pKa3BNaklNQWEwV0RnL1dFKzVremkrM1g0aXV6RlVBelVyeU1KcnZyd1ZaZEFUemVKaXl6WnYrZVI1SDFQNDJpSlRISXlQMzdjN25GdW5JM3ozN3NMWHdrUFBzUFhTZWtjYk9lblkrcVErSG1uL3g4elRKMHlQd0ZRT0c0aTRuSVU5OUw4N1hLVVZoTDNHM0kwbWhvSWp2REZyMDZ0OTFFN0xyMWlma1pNV3E0bFJFa3E4eWVMWWowLzhER0FsRGNsUHY4ZHg0Q1E0U1FVdnEvbC9hWk81VWoyNEY3YW1kMXd3cVlEVWZ4TDRiaEcwNkZqZUsveU1zNFRIckRDZXoyRkl4ZDl1VEZ5azJrMytJZi9lUHFYcDAxRG52Ni8rQUwrZ1d2OC9CK3YwNnNCbVBabG53QUFBQUJKUlU1RXJrSmdnZz09Igp9Cg=="/>
    </extobj>
    <extobj name="334E55B0-647D-440b-865C-3EC943EB4CBC-36">
      <extobjdata type="334E55B0-647D-440b-865C-3EC943EB4CBC" data="ewogICAiSW1nU2V0dGluZ0pzb24iIDogIntcImRwaVwiOlwiNjAwXCIsXCJmb3JtYXRcIjpcIlBOR1wiLFwidHJhbnNwYXJlbnRcIjp0cnVlLFwiYXV0b1wiOmZhbHNlfSIsCiAgICJMYXRleCIgOiAiWEZzZ2NDaDRLVDFjYkdWbWRGeDdDbHhpWldkcGJudGhjbkpoZVgxN2NtTnNmUXBjWkdWc2RHRWdKaUFzWEhGMVlXUWdKaUI0UFhoZmFTd2dhVDB4TEZ4alpHOTBjeXdnVGx4Y0NqQWdKaUFzWEhGMVlXUWdKaUJ2ZEdobGNuZHBjMlVLWEdWdVpIdGhjbkpoZVgwZ1hISnBaMmgwTGlCY1hRPT0iLAogICAiTGF0ZXhJbWdCYXNlNjQiIDogImlWQk9SdzBLR2dvQUFBQU5TVWhFVWdBQUJMRUFBQURIQkFNQUFBQVVwZHlvQUFBQU1GQk1WRVgvLy84QUFBQUFBQUFBQUFBQUFBQUFBQUFBQUFBQUFBQUFBQUFBQUFBQUFBQUFBQUFBQUFBQUFBQUFBQUFBQUFBdjNhQjdBQUFBRDNSU1RsTUFNcnZ2M2F0bXpZa2lFSFpFVkprVnBLT1BBQUFBQ1hCSVdYTUFBQTdFQUFBT3hBR1ZLdzRiQUFBZ0FFbEVRVlI0QWUxOWZZd3MyVlZmemNlYk45UHpLUk8wa1dLbEo5Z21oQVQzQzIrTjJUVlFZL2JaRGgraEh6WVJDZ0Y2NHNoYTRVajArRXNManBPZUJQTHhSMEtQV0FkYlF0QU43NW0xc3RnOXhGZ0VTMUczdkhJU3hNWXpXUnNoK01NOWNZd1NKMmg3ZG51V2Vmdmh2Zm1kKzExVnQ3cXJ1MnFtdTk5VS9kRjE2OTV6enozMzFLL09QZmZjVzEyZU44M0hOL3NQVDdONHVXeXpxb0VIR0h0dVZtWFA1WjVpRGZ3eXk1RTF4YmRuZGtWYkJiRFl5ZXpLbjBzK3BScVlLd05ZNzV0UzRYS3habGdEVlFEcmUyZFkvbHowS2RYQU5RRHIzcFRLbG9zMXl4cW9BVm1kV2U1QUx2dDBhdUFKQU9zSHBsTzBYS3FaMWdEYzkrZWJNOTJEWFBpcDFNQThUTmEyVTdJbmY4enZmOXYvY0JibG1ia0dobXFneDloWjAwVzFETWpoZVA2OXJzSThMOWZBRUEyc0FUenVGY1BhMmJmNEJLMyt3UkFXZWZIRmErQURkQ2NZKzJIVDBsMTI4OVpqajMzd0VmL001RTFWYWhIeWRsd1NYVHMvOE9ZcTFKMWRWM0dlZDVrYW1LUDdnTU5DMFpISXdlOWxDakpDVzNYR1huQ1NGM2VRdlFiMzNnMDhaNTJwem56MHZKT0ZmTi8wVUJaY1J1WHhuNTU5SjkwSzYxNDgrVldld1Q3MDU2UHl1aHo2QXFSOXlkbFVaWmV5bDN4MjdpeWV1VXpFZzEvTVFPZzE5bzBNdUl6RGdpL3VibHMxVnlxTXZicGxaVXhWa3R6MGZhZEV2cEQ1azQrY09JdG5MclBLMk12cGhTNzBKb2FzRGR5cTRNTXh6L3BUQ3l4dkFkSTJuUXEzREsremZOWXlhNHo5UldxWkM1OWhFMFBXNHFzWS9sNjF1N0FlQkpwZE5QbjBFY0lLVGlrS01hYk1TVHdMbWVFSGZoeVpmNlVFTHBNYURWdmY2S0oxVyt3MWRtaGZUbGU2Ri9za3N4dlRKV2xhYVFDSy9WUTh2aUpkNWtraHEvc1NEVEM3VmgrVzJJRjFOV1hKY21qb051S1ZNL0JLRExmSnB4NVB1NThERHlINzdvOU56bWIxZHNncDNyRTB1VEhGa3l1YUdzYllwbEsvYVhYaVBrZytuYkkvLyt2V1AvdUgzdlhKSWF0OFFuZnJPZXRPTEU3eHcwOFJ1RDFMVml0WlR6bDRXS3p1bytUa2tGVmd4MTRsR0h4czJUQ2JNaVhUMnM1dHQweU5hWjU0dUVXK2hOekpJV3NkYy9najNLNm02V1gzMUtTbkxiVWVqNnhGZXlsaDJ1U2VtRHlUUTlZR1ZuWm9LVzdmOUwyM2JkTFRsaUprbmJpRmdydTQ3eTY1eXJtVFE5WWlRbGxMdUYyV1cxdytuTjViUWNpS3dRL2N4VmVtVi9CSlNUWTVaTFVvMm9IYlpZSWVCYlkxS1RVTWI1Y2VnampnOTlqOU5qc2NybytoRkpORFZwZVdkeEg1TUpHRzlVRFlkS2pvbDBzd0NGbU4yR25qNWNvNFZhMU5EbG4xSFNnQzk4UVlxZzMzNnNsMDZHc1FzckE1SUxCS05SMFNUMWlLeVNHcmRvS3UwOVp5T3ZOam1zTlozQ1dNR3cxWDBJdGoxWXY4TERRd01XUlJPTXZ6eUMrbVVaRWZyV24yZ3dmWkxLOFV0NDlaZGUwS25pZUdyRFVSeVBLdHZVRFRITTRhYUxPOHJ1MHVqb3VpbFg5Ui92NWRxcnp5aSt4dEdaakFqNy8rN0Z1NUxCOHZuLzBVVHlUNWVjWi9VeWNKM1ZDYWlTRnJXV3hVYmxzN2xudDdROFdkSE1FQW0xVjRGSlkzZHVLWVZPUzVFdXNMTG5WMk16MDc3eldNK2V4bHRMN00raUtSUkpJSDJJTXhlN0tUMUxacEpvYXM2OExuYmVHZWRLUkE1WDFic2lsTHh5TUxteWVmUnkvMG9ENm00Tld6bi9FK1RWdkE1dnZ2OWRaS2FhY0VTK3p0QjVCczIvTkszOVgwUG0rODJZSGlyYkd2ZTlXRXRBTVplWk5ia2Q0VWNTejZEdzcwbm82Q2hwaTRucTdmZUdTMTJjdk5TbkFCZEF6Uk4vaCtvamJXSmlzdzNVczFNMlVlZ3htcTlHaGI2Q3JzenpVSzZ6d2FXUG1QNTFqRVhkbE1TQnZQaFpkTXpHWWRpV2VjdGhESTdmeFRIYzZLOTdNK3lsNW84dWpKd1JCVkR5NnVQMFRsQyt3Ynk0UUV4UG4yNlhyc1kxbTgrK2l6NHpxQWlvM2g5eEt4OG85cHlTMlQ2TS9Fa01YRFdlaHRUWGQ2bW5kbmlZV29ROGZkV2ZQSjJOQ2UvbjFIYWVLc0pZR0VEWFpXeElNMllQazdJY2NxQnlvUStsYmFUZGxOYUZJM2FBemVaUDJFalF3a214aXlhaWRDcmlwZUxSYXB4V1NQMWNEdVhGeGgzR2hZNVd1R0ZORzZrYWJ4aG9pNDRIMG0vMFNFK2ZaRDdBcXZmVHJ1QUhaQ3h3cnI4SncyNnhOWUVCVkpwTndpRFNSd2ZadThzdjN6RzNGdFAvMEhOcG1WbmhpeXVGc0JRY3lPNWFrT1o4V05ockF1dTZSTzNEdUJEYm9ZNDZqdDgwcUVYK0NFbE5JSmNibUR2SmlEWm9EQjQ3b0VFcDVibUVEUFR5aGRhUi9FUjhHWEV6ampBampFSFllY0l2SXpLV1N0cVMzdlpzZnlWSWV6NHBCMUpPZm94WFFMUEV2U2JzTm1rWk9EcFluSTY5aTQ0WEZIMUMrcVNnUGFGdk1qNFA1MjVOWkhNK2I0VGFtb1FjUWlvSDJQY2NlMlJXY2xKNFdzWlRXVzB6Z2l0cEpPZFRnckJsbVFmb2RyRTFiR0xLMWIrazJZWEpBditNRmZJOU8zVW1ZbjRaclgvTGhiYS84N2hxemw3NHBFVDlpK2p5WmIxeFFMdDg2MzM5NFYyL2haUjdZWk9rMEtXZGYxTTRublNhU25PcHdWZ3l5b2I0dHJsRno0a0dwSHVleEtHd05qZFVyMTF2NWtsTm9SMm5YMTNFSzV2UEMvSDBSb0hCa0xGQW5DK0M0Q1FnNkNVYkltaGF4TitaRHlZWjE3ak5NZHpvcEJWbHVOV2pTYkcwWHZJVnJ1NENCdk01djlPUFBLWDNkWTBybmF0NGNhMTVkRlFyVUN0ODRkTXpFcFpCMlJZOGtQMnJGOGlOUjBoN1BjeU1KZ3FQcUJYalJGaDhiNVZWNW5JNE5sSGJTL0thV0NmQkh2dnFFZWhxaWM3UlBrdGF6ZEoxR1M1RGtKa1BYb09kMTQrMWlxL1JQN2t0SlJvakJGOExwK1ExM1RINGZReFhTSHM5ekl3dk45Vy9iRDU1TTYxYWxSei85SFZ1aEc1NFNqc2lMNmpYMVJDNVkwTW1QRldwUW9qUDUrL2dCNWJUWEFSOHRIeWhtT0xLeS9oRVdwNkJVWjFaYURTQlc1enpWMVI3Q29Jd2IyNlE1bnVaSFZNSGVobHNwbUtTWDFVbzJwaW9zK3cvczcxUmN5VVJyeWR5RGxqTjVFR282c0x1Nzhia0E4OGltMG15Uktva1NCR3RFTGl5VzBTZE9xNlE1bnVaRlZNWGVobEFrbXlxbG1tQkUxdzlQWUMyY2VSYWVkTm9sckFMWExFNmVISXdzcVUydkdraXZHZ0xBWml4SU5sa0NIczBCV0JEdVk0ZWtPWnptUkJYT3IzUmc4SDRPN25LUVVESlh2bllSOEtFM0xzZWEwTW5qYWlmaWljaDJIc2g5SU1CeFpaZHo0blFBUDhybXR2NEdrc2loUm9FYmtRb2V6VUFJUjZER2E3bkNXRTFtSW1PdTdnUGQzSXIwY09jUGxGNDNNeEtyUUhkMXRRMkF1WXVZc2pzbVR3NUZWd1kzZkRqQ2tuUzhoMXl0S0ZLZ1J1VERoTEwxamVickRXVTVrUVJFN3FtdVZzRXBVd1NobmwxODBTdjB3N1JpRzlDanMrNFI1SnIwZWppdzB4VG9CZGhUcUQwMDVva1NCR3BFTEU4NUNrVStEeXBTSHM1ekl3dk45b3JwV3kySWNjL2xGcW9GeHptTzRiYkFSNDdRVXJUTWNXWWdLaE1mK2RtVDRkaEJGMjdKeVREZ0xtWFVhWEtjOG5PVkVWc042WmNjUFAyeFdieE1uV3hIRkpxN3FJaHpIYlZNcklpNStJK1VOUjViM1Y5L1lDYkdjKzJyay80K2pSS0U2d1VzVHprSSs5TWs2VXg3T2NpSUxsaHBURDM3Z0p0SU9sSlJITnp3OHBPTTNodHNHMXpFMEhJMHJRZ0pramN0NlVEMFR6Z0lWK1czYlV4N09jaUtyYWtZT2VBZzdnenFjckt3M0tDZzJ5djRzMFJ6Y3RsSGhEanpjY01rNk55djdzNnh3RnBaZmdhd1hwenljNVVSVzIweVJNVmsvZE4yUjBmSUdSU252UUVzeGh3NTloRnFEMjdZVHlocDIyWENQeHdVL3BtbGt4L1I3TWpaTGJBVFN2U3pEbFp2eWNGWU1zdlFVR1RHK3B1N1B1QWtNcWJRRGxJNzNpSlAxaTZFMzd0QlNXT1NVYk9rWnh0SnRVYlQydWpmSEFFRldiWXNCL2d0TmVTMVA5UERISGR0QlVuVTFHV1N0Qm1NL1ZleFludkp3bGhOWlZiTzR1NWxGOEJ4KzBUZkVqU2xFSjJnajdjOFNYTHA2aHRFNjVUbUYwbm50N0VEZGU5ZFpXczN5VnFod1Z2Wm56ZXZkV2J3RG0vUTQ3SWY2TXVUeXk1MEJCSS92RGlnY3J3aXViY1R1ZHcyeXVnb1Q0M0VYdFl4ZnRKcG1HNkVXb2FjTmFYdVBaOTU5QVhGcGtkUkVnUVJlcGFLaGRTNzQ1QWRJa2w1TXhtWUZ3bG5pelpkUXpHeVkvQnNEdi9pMkdEYytER01iWCs1Q2xyVWhwVFN5UnhObzZyYzdkR244b3BSL25sSjRtbk0zYnB2OHp6dHNBOXNZK0FoSWJDOEhuM3pPYk5TZnlTQ3JxQmRGdUx4WUJUV3pyR1E5cUF6OHM5eEMrY1BKMkNTbmNpRnJRUStCOEpDT05hOHZ2cUdqMDhrU2VFRitDNVJGdmRweDlIQ3lpakZVZGZhM1VRSURKSit3dFg2VEtKZXdKamR2UnljamtpTDJ1dzNDaFF3aUR4RmtSUm9qa1ZJY2ExLzl5V2p0UURnTHhTWEgzc2RvTFN0bmZvaUplL3lzYVZGbmtYUWhDMCs0WkwyaE1VYi9vMkRmdkVSdDE4VmlIVWF2RTBGZk8weFVMNFlJRXRCb0N2SGtoT0M2bUQwdTRvRmVVSGtnaUVyYUVHczdSemRpT0krUUhVWld0TEVSbUxsSW9iVDlTSDU1TzVqVkhmVm0xRUs3ZUlMczZISDl3WEJXeW1zWHNtQnJ5ZFRnYUZsdnJCL0JBQitMN0lTL1pMTlBRZXNyVjQ2TVM0cWpBWDZvRGdNa0VPVlZkemkzNnJibk5hd05VRkZKa2RNRWFXMFhQeWtQSUN0d2s2S05wV3VBcHF0eXZtTVl6WVhCQmgyTVpIK3ZoUmtZM2pMVnpjUUZ0dGk2a09WVmxJM3BzVjFOVzBHWDkvUlZrZ1R4M3NHL01PQy9hRTQ0ZldNa2JVU2FxSXE5S0cxZjJpZjFYbXNaZ0s4ejQ0bEVKZTN5SFJ2NkJZMEk1eEV5NERSS1hJdEswY1pHWU9ZZ3BmaDY1Q1pmVnpkRVZjQ3lJejJ6aVkvNlVBOTlXVzhqVHN4ME1LRVRXWGZrYlZvM2swU3hvOGpjdmNGY1JTbUdMWnAzTnY2aUluYVZGRkx1KytqeG03ckMzaVA5ckx2M2VEc0Ztdkg1b2dtZVVVYTdRVW1Mdk1aaXhCWUlPVWY2M2RSanNhZ1diV3drZGhGaUlOY3Nyc25TUWluOHBXODR3S004NVdzSkZpMnkvc3lTRTFscjhxbHAyT0tYME9QQTB4cFJTamdERHhZOUtxWGJEZEV4QkFkU0hXMUc4SmwvQWFOc0U0d0s1ZHVjM2NvUDhmV09ZMzVCUDFGSk4va2prc1gvOHVQdndCaDdyMjdLMVpoVk9FYVM5cCtHNGtEMFRjWHpUcEJYWmVqd1p0UGZzY1llTzk5T041UUxaR2VtU0R1UmhmK2ErbmJ3WFBkdEtGVFJZK2s1SjJ4dmhaM0JaRjA3NC85S2hMdnZieWVzR0VQV1lNQ1FWOW5CMnhLRXFhY3NDNDh4eEZTS1NycE1FRjlPTy8zNTVDLzkyYmY0ZE9QWjkvKzlaLytWYkMvYW1CRmtuQlRka01EWTkvRjMrcFRWLzlEdjIreUtyR05mRGtuWEl1TnJ0TUlxZVM0WkhtNWtyZm45ejNrcnZVQVA4VEQxYmFRbEVLSjlmdXl0bHpIcHFMT2Y4RDVWRW9OWGdub3hKS3ZzbjNyZWw0R1BaZlpDcy9DTS9kUzI3SEhiSVdtWkhjeVYwczUrV25TSDFhRmc3V2dzUnZ5RTJTWDh1NG93eHFKQ1JiVVllS3l2VzAvU1VNWkxJZWZBWGNGUGUzK0NiTjNJb29uN2d6NzdHd0hhM3p2N1hBTG8yMVhXZmZvVHh5WWlUajU3SkdMUWJjcGs2Uyt4ZmhrWTlieC94TTU4OWhHcmt2anJISlVSbGZRSmRzWUZVUlJqblZ2OUI5L3htRGh1M1ZUSThxS05qY1ZjVjFxdC9WQnJUMS9SVTNuejFtTWZ2SFdUZlkrVjZjMTluMzAxSk4wS21JZzQ0bXEydzJFTXNyejFIL2ZmL0Q4ak1veUlMT0x5STF2RVplbDEvVGZ5UklUbFNCbC85SUV6SWRTNy9lOE1TRmNMYjVJSlMvcnVyUDRCMXlWdnVERVh6U2g1bXpheVJxa1lRMXZoZm1sTW9jNWV0TDFxblR0MklnNVpUb1lGL2FBNml5ZVhDWjkrUDlENnBVcWFlV090N1VCbjBsN01KZk9QMTZOeHREUXRqNFNzdWNCUW42YlpqT3RpOEQ0SXNMeFVTVE52ckhnUzZFemFpL2tFTVFkcW81ekJncjJSZFNSa3JZOFdkVEN0WEhScVFVYTRkRHVYS21ubWpYVVBkVWV5U0JRVHVWbjBCd1ZadG91WVUzSitHK2xpNkZsb3ljM2ppQXo1K2crWXdrdVZOUFBHZWgzVGt3eFNwWVN1ZVN2c3JLWnFleVJrTFp5bWF1dmlLbGRJSjdRd3JZNUxsVFR6eG56VmpVek9CYlA1ZkRDL2E1azZXaU1ocTdnM1dMUkpsV0t0NHdTYmRYWk0rNWNxYWRhTnpXVTcxMXhsOTR4aUJxWFUwc3NnbXVSbHRMWjNuSlM4dDV1VThuTHBzQjE2QzhGNVM3cExsVFRyeGpZQ215bFNxM0l4VVp5VW1nblBnMUkxalJCeXdsRVlDM1haV3VsVWNnY3FZNGNocExObU5wY3FhZWFOM1RrTjlDN3RSVEZ4bktvVWl0MmthaGtiZlJLdkUyd2t0S3FwQkJxbjhpcXRvTTliVC9xbFNwcDVZNzM5Y1pRUVc2ZVhHQy9WTEpjT3NSYVdlRHRlNCtGWTZTZGJNRWRCaDdibEJGNnFwRmszdHRKdlpxcE9sbmp4dW1GdDlFd3RBcGJxRTF1aTJtN3E1aTZJUWFudmJkZzdHUzVWMHF3YnUyNFozd3owaFUycVNia3NqcmhOYWlCZnJLeGJrL1dCcEZQOFBleTc3UDNzdzBiNFM1VTA4OGF5MkVabWRJSE5CWW1ubXRmQ0FXZUx6YWhKek5jVGo2M1ZhUjBNMGVuL2VQTTdySzVmcXFSWk43WTA5bUE0OTdxekgrVmF3UHIvengwb2ZWeVBERXF4WDhuRmdveXFsZnBNNGF6ZFpGeldFczhoay9HN09LcExsVFR6eG82ZUcxY3pkWHlrbG5ac1B1bGpzOUVMVGNsbU14ei94TFpZdkpsd2lPTHdWM0x4dnQyV3JKWDZoS2xoVWdkKy9lZFR0M1pKREM1VjBzd2IrMk50YlVaVTEycS9zODdnYmM3NTl3NjhMMmxuL0VpbkpMOEJYOGxOYkdhR2k5WjJ2SUkwdkZaT01ZMGFLTUpoTG1FZmQvdlZKajV4cE0xUG5aMEdwQjMwbGR4eVppL3drSnUxRjJnM3Y1aFpEWlFPK2N0eHkySk5wYTVlOXduL2dVTDlJZXFoK3l1NWZQMDFFd1hReTIzakd0OU1CTWlaWkthQkZmSytxK3hlWGZocCtzMEErMzA1VUF6OFNtNHZaTi9HRnc3UnJHeURKK09Ma3RkTXFRSCtTV040TjlJSng3S2RzQmw4dGQ3d2xtOFRZK3Jtbi9EdlhOa1IrcllyQkRYU1YzTmxRNWdMWkRhd0d0bnoxRVEwc0VtMnFxN2Z5c2RXZ3hPU0F3NFhSa2x6MVBaNW1uWjhBbm0wdU5jeGhWMzJpcmxRcVR1Z2lUbGVWalRoOCtQNlgxM0NKZm4xekdtQS94MUtSYjhRQUtOMGcvcUFFUHl1MVpmQlg4a3R1b2F3b3hoWUlUdnV2WWdWbjc5MGJMV2JKMmRYQTcwVHlPN3JUNDdBS0dHdUNMOHFZSlM4d1YvSmJVU2lxdUJ3RFRDSk9YNllXbkFjTUZtSkEvK082bm5XVkdtQS9qY0ZjMzAxUUFGUjJNSE4vL0pweTVLenl3MFpkN0JPS1R2NGxWenhMd1VXK1hoSjdKZkx2YXp4VkRlRnRRcjBUaUZ1S1RkVWtBK3ZNM0dRd2Q4NnNNUXQ3WXVMVFdlNEtaTy9wY1czcHZLSm9hWHlXVSt1azg4REdFbWJSRjhqNEp0WWNHNWFmVk13YTRRY2UwR1NEYklld1A4MGJGbHQ1c21aMXNEYzM0TDQrSXVrMjdJWGlEcnd0ME5EeUJyOGxkek54R3Q5QTNSRkcrQi9Za0I1WGpTREdtaVppU0JBeG0wV0VOWjA5QVFEbGlOM1FVOEFISVVKczlaOHh0NlhrRFlubXhVTmRJMVRCWkR4SURqKy9kSWx2ZnR6YTFrZ2E1T3h2K3RxTWMrYlpRMVkzems5a2pGVE43SXdpZVFXTGRSWkdMcFF6dWlYTFRid24rZEhaNWpYbUFJTllGdVdrcUxPeE80Wk43SXdpWFJFMnhHU3QxNkFVcHhHUENPcy8ycHp4RG81K1pSckFKWklMd09YNUgva3V2MHNlTm1uanM0c1pPREJGMnB1ZStob0xzK2FGUTNBRW9tTkRoQVlFN1J0a2pzME42UXNIQmoyOWtRcThKc0ZzaWpxejk0YVlKdGZ6TG9HckhBV2JUYllwZjY0a2RYUzY0dUJQbWNUei9vRTJqNE04TTB2Wmx3RHNFVGJzZ3NJd1l1Z0tOQjJFTzFXTjdpYXFBZzJZOWVZRlVXaU03aWZOeE5SNWtTem9RRllJbVVyQURMeGdnTWcxb2xLMzNOSHVmUjJ3VUNOa2IrYXUxSm1tWDlzSlNCUmZuSEpHb0N0MkpKTkFtUjhRWnFXRW8rallwalByUVhLR3E1WXhCajdzNTdJMTNjQ2VwMzVDMWdpMVllMmVvOFVEdGV1eXRSblRDTFZINE1HdnBKN1pPYVdtdFk3WXJGSDNQNHNyOGJZUTRaRG5wcDFEWlNObTRUeGFKZDNCeURhai9RTGhreFlOT3k3c1F1ZGUwckgySitGRDVteXNWL0l0UVhLMDFPaEFZQkk3YzZDcFZMdmtUS3hhemtnSWR6NmwwUkc4Q3U1em4zd2dab0pMd3Erc3BrSksrUmswNndCSzV3RjZLaklWamtRdWZydER2VUEvdjBPblpGU1dPUlgyYjI3VTJSbU9ZQ3p6bjltV0FNSVhaMUs4UnRtREN6cExWc29HL0tWM1BDN2llTXJnLzdXd1RGekdKL2hXRFVMci8zSC8vS3YreWRqMWMwckdRMWd4VTd0S0syWmZlaHROZkFSWVYzRTN1SHFuNGg2dFVOeEZyKyt5cll6eDB2RDBYdDR2Sm9aMXFvQTMyYkxXb2FNcnhpcmhsNDJ4TGlvcDJaRlBTN3lWOFM0V2ZOVjRDdjRsVnc0YXBuWm1hTnBXRDFFUDNIc1hqRWNaTi9kcW41ajVvNjFrMlhUaWlUUWt0NU8vRmR5NGZjZlpDVVdab2ZPTFlkNERlUm5YOTkvLys5azFjNUFQbi80Yjk0Rk1UTHJrNk90Ujg4N2p0ejdMYXVpdEZnb1czWnEzbktsNGRoVGxEN3VLN2xMR1d5aVVVcUYyWFNFTzFCSzN4N0ZVUGwyUlhqQlovT2UzRVUwQk5kV09TQVh3WDVhZVByc3ZMNUh3dHkxMzNEZ2Z6d3RSWVJmVGNITnVLL2tYck5BS0d1TWYvTE4yeDQyazBLRnZiM3BmYXAyV1R1YS9TejdaSGVFcHpGTUJDYlhFWUw3SWdQdjJkOWJwTkQ2V3BuL1FadnNGRjZTMXNQQmtLL2tMbGdEWjJxVjFOMmJDeDhYdDJMZHZ5RDNwMUFKdkY0TDExRnZXVXZkcFNpRDJzV3lqelk0a1J3NFVhK3MrTy96NWlwQlpkcHUrZUN2NUJidGFXVGFQaHlaRlNTTDFad3ZKd2tTWVZaUk5rbUU2bXhHVm96UHpzNHFqU0gvQ295R1BKejF5L2o0TEh0TDA5WmNSYjhwUnA4R0gvU1YzSFlncUdyekdDUGRNc3NBVnUwN2F2VEFiT0hZeXM4czJRMU9IT0Jabm1iR084cW9GT05NUmlsbk9RZmhMSGhaei9nUC9sU3dGMGQycUhUZ1YzSkxXWTVRTkRrTUNrSlhOUTNldGpYTGlOS05uVlBTeTFxY0JVelk5dGk4aGxkODNMVTVaSGkxR2FOb3FDQlZTTzRGOWtvb0orWVNQa2t6cG1pTWJKaFE0K0NwK3BoQ2RHUjZ3UVJ6VldrVzU5QVlETXQ1bUFYYk9CNVBOK05LN3FQOHF0bWRGZWpWY3RMWjBhcmVXaE9vUCtZRjdXcnRoT3RhRyswQnNnc1lEakhJeWwwY291bHVqRkxDZ3VYWEF6UlFjWTArb0ljcEdsRExLbHJNZEh5aXFPeXV4WjBuNjhyTjR1c0JOOExGNmErQlY3bUxRL0RxSmUxOCtxYnZYdzYrMlowVjdHUWxvWEZvYUI4b1dIKzhLeWV5ZkF1ODVhU2o5Q2p0NHlXNEhadmUyckptWitmcEVUU0FjRlpNMEM0cFluclIwV3VFOXNPa2hLeXdpNFBZMnFtbTZ5VWRwWFdOQklsTnZkYk9pV0d2WTVTU2dGZE9JalJBNFN5M0xqWXNRK0dtNExtRk9KczNvTTZBSWhleTROWHY2U3J0aXhpb2lrSHY3WUxEV2JvdjkzV0NoN09jUFV3SW1lVmtBSFEyNGNoMElRc1c1YlltN1RyOE1GMDRiZ0p3YlZwMUx6aWNaYlYwSHlkRk9Ndlp3YnArcGNkWkxETmIxbDBmUkpld3pJVXNnT2xFVjRkNU1URFR1U2tUMFhDV01aSXBXVi9aNm8zNGNQQmlvbHRZRHp6dHFmWG9RbGJkbHJIbFhySk8xN0Fmakp5Z2pmMTBEUFBhK0h4RjdCUndMYzREczlXMkVseHR0SXZHU3J1UVZiT2QrczFRZ0dDc1ZrS1Z3dUdzSTBkTUxWUWx2eHltZ1VyUXd3aVE5eEw4ZWRGMXk3a09WQjd6d29Vc1pxTWZ5SXFaY296WklxcUZ3MW4xaTVnbGpDL2VUTmJFaEQ1K05GdTAzSnU0M2xVemZrSFFnU3dFUnF6QUJoekRlM0hDSk0wdmZQYVIvdHZlYTZqRDRTenhQc0JYWHQ5LzI2NGhFcW1WejM2Zy95TWRsZnZNelRjZVVIcnRhLzZIamxYbXUvMDNiYW0wT3MrOTduMHErWXovcG81S3kvTnZ2YlBjLzdsUW5WLzljZi9CUHcvUnpjN2xrMzlXdzEzN3ptZi9uVnZrbGVIVHZrTFdCc1NCTEVLL1VUc1dpL1gveUxuRkhwcTdYbUxzRWNiK1BoRmU4OEZkSHVxdm5SSE91dWV0L0FMRGwwVDdoMEZ1bnl6VDF0YXpqc2pkWURjNXpOZHEyQ3R5ZmlBeUgwQ21lcFVjYnozZDVybGR2UnI2QUcwYkVaVHE5elhZMzJHWTh0ekNMeUtQc2NDbU1VVStDK2VlMG1tTXNOMnpaa3lKeXA2UGhEVlZ5WmhuQjdJb1M5NDFNQVd5WXQvZVQ5Ym11cy9lY3VBOUtaeTNUYVVDT25jRUEwRDVGYS9hLytjZXZpUWFCTUduR2Z2V0ErOVhsVy9aZXl0ZWF6ckJQOW1mLzZtM1ZudVkxMTVqWDRmemlreCt0QVVwc0NvaEZpem1OTXZzK1QvMXZGOHBXNmE0MEdQUC80eTMwbzR1ZEVtKzAzNnE5aDk4eDJPM2JvYlVaNlJlSGVwRTlmVFRhV3FsU2ptUUJTOG9pQ3oxSHZkNERhMlUyUGRTelkveWJpLzkwclBQUGx0akRML2FkR05WL1BRVC9WM1F3TFhmeDBrZEtPQ0QybDFoUTlmZ0NkQ0cybXY5anVmOWU2bkZJcGEyTjdXeGw4RjgydDUveXJrRWl5bXJVRHZib3ZPcTlaRFcyVG5sRmNyUFVjbjllTlNEajJ5a2k2dVpiMk55SUl0ZThEalFUY05tSlpoWWFQSm9vc3JPbTVSYjhMVmxDWVd6c0Vkc3IwYWYxcWFOWVMveU0vOHAxSmhZOUprVFQ5d2lRRFFQYVVvZjVwL0E0bUlWL0dPeXE5S3NBcGtjRzRTc2x6aVBRREhQdWM1UW5ZNnFvRURxQ1RVWkx0NjMzeUZhRGp5eXZQK0JuKzRRNUFXSUUxMDRrQlhjc3VYZUdwaUlOeWVDM2JrdHFLdDY1MHgwZDlaWFpjZXF4bVh5dktmMEhMWEM4ZGJkNGQvLytDTFowRHZBVGhQbmEyVEU5VjhDdzl5ZTRockdSMEtNZjA1eU0vQnNWTlFjNkxxQUxWRHFLOG11V1k4VThibVBqdmJBRnczbTlGT2ZXWmNkeU1MTXpWSndXbVRCZzVIQzZ2dnZDR2Y1RW4xSDFsNVR1Rjh3VXZ4bzh3UjlLQm13THorTXZDNkVwS0lpR1o2V21uQkQ5RDNLOWZBWk5HNjhnc1ZVc2lidG9MZnNLOEdPTklKWFk0T05WSFdtajNWclZoYnRTRXM5WmRHaWNYTVNJYXM1TG5lT0JIR3ZlUkxRd0FITG9nY2l1cTZidmZoRks3S0Y5RDRWNCtnU3NsYklTQkhRTzdoQUhRNE0vdTByUUFOWk9EYVpmUFlBWHQ1RXNKaElycXUyUzJxM0xHaVZNNzkrL3lMTCsvVUQ2bjdNOFlsQmhURjFobVRISUt1cHE5R3RORmM2TzJtaWJld2ZBSFdEVjR1R3M3UjNCWXlveGxid1lxWnFwVTNCMmxXQzBvSWNTYnZpZFp3NWJsMzFweHVLMnZyVStiQW9paXYyYUZoa081d3JMS0ljZ1dIZjluZ1dZYjRqVS9rcHJRWWN5QXBpS1hnMWFuTzRmM3A4MTN0bHRHV1IzSURkUTVtc0dtUUJRM3FtVmpwRitYWGkxSkRHNkJyak03d05icmcwU05xNmVvdWpXQldyY1E4TWVuSVNCUDlQU3VhYjhOMTh3bjI5VXRyOE5FQURpWkIxTUlEQjRDTFlneHVLQXFPT0dNMkwyckx3SXFCUHh6WHF4cnpVdGV1UGNmQTJLRGZKamUrcUlmTFh0cWp5SmcyVGdDejN3L0JhdWVZMHp3RzBFQ3ltR3VxUHlsQnBoNjdwRTVONlh0VFFLVjZVLzZUUVFBeXlESmJTMmF3YU04RkhJRXZjdUxhMkxGeHczRnE5TWxuUkl5Q3RNU2twcm5QdmszK0N1NmRjS3RIbjRpbk9acytibVhTS1dUWXZ4dUJMVlBMUUw3WCt3dmMxZVZaRDV5RG9vYTJrSXMvUDQyckFnYXpvM0xBNUxuZVlJeE1NZzVVUW81S3hMSnd2c0x1bkdqQ2ZKSUlVeXMwcWxDaTA0TlgzOFJQYU1WOC9RUjVHMTlzNDhVQ3JORjc0Uk1jeE10b24rR2twdHg1cCttcUlZc3N2eWM3cDVuOHorN20zYk9RS25pNFdXUWl6bXVrc21oS2pYbWgzRm9DeEx6V1BWUmxGWHpUSnA0UnI5UGtEQktwTUxxOUNlVFJDZHZpVk5lbGM0ek1CWHR3MmZoU28vTkRMNmJDa3lzdGIwM0VJemkzL1NhV0JvY2dDT01aM2E2dldTRU1PRFVjVzdxV3lMRnowSXdVTWp6NEdwTWFqaWdwTkZINVhCd1c0UzZVSVRMZjEzTSthZEM0Wlcxbld6aGRWcWFFLzUvL1dWS2E0Y0pOZlBsbldDRGZGZVdwY0RUaVFGWXpCcDBKV1dibkpKSjRhM3l6THdxV3VHK2dhajRtK2RiWG5lZi9odFl6NFhrWUFBQWxJU1VSQlZEK0w4VzlMOTg2NVkxNTdWNXRtM0Z2V3Zuam9iYWsyR0FOYldQNFdCK3BnZUN6OHhuLzVHbU4vVFdYbTUvUWFjQ0NMMWczTnZVeURMUExDOTdXTUNDTndQOHV5TEx5c1pqd2ZrR3dMZW5obzZ2aWJOT0xKQTlJQWI4RkRSelBvYXd2SHNteGVCenRnS21sU3FZNDdrdTFIWkFicXlPUDUzMWMwK1RrRERUaVFCWnNTUkphT0NZemFYcEJUUTlvV3dPZkU1bVJDNEY1UlR5VUozcmR1dmVNTnovNW5DMWZjRzkrMzYxSWFobTVINU5YVndDWkRGRHdYemRsZzFKQTlGSFY2R0tOdjNYci9ULysvUHhIWCtXOUdHbkFnaTdLMk5IdFlpZEJrU2hjTlRhQ3VjWGZJMGVhR3BHRXNDM0hBcmRaQkIwQkRBb21DSFE3KzRORUpaMjlxdzFnenpSVjNGTm1SUnF2SWVRcWM2WkFyT3JWQVRFSlZ5cytwTmVCQUZqM1ZIYzBZajd4MldYUm13a1JMeFJrNGZVOE9TMVZqV1NnZm85V3A0dWRyWnh2TnVnQU5Ib3BXbjd2NlFiQkU1ZkVHVGxJSlYva00ra2RIaHhmN1FaT211ZWFKbEJwd0lJdm00Y2VhN2FaK3VuVlc0a1F4RUNOUTk3Q2k0Y01aV2VFc3RLeUNEbWlXQjdGQ2JaVWRlTk5UUXp3UzJyc3FkVlJOQzI0eTZ5dGw5RkFOb1VpY0tOTDhuS0VHSE1paWFkbXViZ0szT0JBajBBVUpFbDFyb1BNSXNJZFVLVDZjQmVmcVJjbTJaYUhFdElSd2xoekVUQjdFbFViVjh0WE5KN0RRUVQzWXFrcUYvK1pER0o0TmpsWm5GVUYrVHE4QkY3SnFPbllJL3JqRjZtNlAzRnJiR3Vobzd3eDNvakJoREVEMVNJMUxmQ1BEbm15a1lTSmJWck9ZQmtaZ0FzUktmcGgwM3BERVMzb05HaVpSWlZxTTFrclNKdEwwZGNzcXlKTlphY0NGckxwMmlkRkswVWJIaUszMjFKQkQ5WENMK2UxR2l3R29valhGOXNoQUdzZzZWZG5tREtQMmtya1NLUk1lZzI5Mlc1Yk9hL0NDMFg2NENxNVJpMHREeUhJVTUxbXBOZUJDVnRmY0liNTBzamR1S3dDTnFWdVVWZ2hCZ2h1YzRlb0pQMW5oTENDeGlidy93azlMVVhFYTllTUtaMmwrVkdkWFVyWk9WWlcyc0pSZmFQS011UzJWWHhFZUcwWkRhL3FxQ3ZOemVnMjRrSVU3dEtjNTQ4NGM2b3NSRTZoN1cxZXB5QXR0V1lvM2VKbmxPdm5DanBRUCtDcnpqcTZxRTVCc1gxL0lCR3podGtnZW1ZR3RxdHVWYXp2bExhTEI1ei80R2NtaWFBdGUydGpoT3RGcS91dldnQXRadUZjM05IVlBoNWgwVnVKRTFacDNrYXZjcEpvTlpWbjRUbUlLWjZtUlM4N3Q1c2lJdUt5VFIwSDJEdkd3RHlCMVgxeDNqYWpsamlTUjAwM09FM3NmekRPektlY0NydG1tckp1ZjBtakFoU3pqdVlCekdzMERSQ2RLT0V6Y1JFUkIzZjhWRVJSRnZuS2RNSzVSa3I5dkE0OXFSMVhGK1dNZGZsR1g2TFJLYUEvTm9iZ0drR1hCbWg3aHBHY21saEhKcVRxVkpKdHlMdEFMMkt5Vmo5aXM4M1FLRGJpUUJmT2l6QWp0WjFJeG9pKytvVE5pUTNyZ1E3MldHaG5WcG5YK1BoZDM3SGNrVzJCa0c4a0YyczBBdVJRR2NGVW9DL0JZUGhseXhRSHJ0aXRTd0t6TU02dUdFR0VibVF0OFNrbWQzWkVrRFdtWERSeXA0SzVBdjZUSlR5azA0RUlXOW9ycnNEdEdLR2xTWUZ5aXNhVEJMY05nYkN1S21ySU5KY204S1BnQ1RpZVNwaUVpdEVjN3VBYTZsU25EMVYzcEM3bEV3Tmd0YlZaZEkwdTZjS2dKbnJzNDhmMm9IdVJSdEY1WHBscTJHU3lVZDBDY0gxbG93SWtzM0E3Rkd5T1V2RzlIdUMzSEtqdlpHYVBQcWFRRUxoOFN5Wm9FYUUzd0JWdkZGVWtpcWUzU2IwK09WcFF1MUVSZHdKemJIc3JUQitCeXdpKzBKNmRZVUM1NE5uRVNQTkVadldSVTYxTStmelcyd3hQMDgwVC9RS2Z6UkRvTk9KRUZHT3hLdGkxbGFyd0trTFUzWW1NVmpZUWpkaVp2V2tYNFc4dnlIdGVOemVqeXR0YUZqOVF3ZHRQN1MvS0dXejZaRVFSdzIrRlhLSlZCVCtzYnRsMGVWSkE4bDluWm9heTRyZ1o4b1ArMllqWlhsdWhYR2ZsNWZBMDRrUVczL1dISjBtQ2pqQnYzNG9nTjNaRlRlM3E5NXNPeWJsc2dxNnRObUo3MUgzSHFSV0dXTUkxb3locExxaTRHUGdlMnkxS3M0cXRxbGxnMCswNUZjSUgrRVFLSGVQMlFKeHQ2REc2emwzZ09mcXJuVFpYTXoyazE0RWJXNDhwZ3dDQ29wN3dFWkkzcTM2TDZMcGV3cmlCR25nKzVhMnVzd3dzd1EzaFZKQ2lHUmNtZU5DRTFaVXZXYW9waVUwRkgxZURuSThHaDRPL0xCMkxGMzlVRW03d252VzJSUWY4MXdvODVYL0hFMm9CeUt2K3JScHVreWs4cE5PQkdGcUpBKzV4cFVkdzFTbGVCTEgwN2VHR0NuNjRZZEY3RCtzZUsraHIzZGRweTltbFcvV2cvRFJaY2xzK2FndklKNlkrdGw4Uy9FaUczNkFobjhXMDRoUDZQblFPMGZNWG1Td1JkZVFSNTNqM3I4SHo4WDlhK0pJQVRKOVBQc0xlcXZQeWNYZ051WkhuZkpFQ0VRV3hmdFlIMTNyNTZ1bFhlMFBPYXozN1VLM3hlT2RsRWovK0pPUzc4c1lxRm8zMDlHR0VRUHBpci9hQmlXbUlmd1FEMldmOXNWK1VBM0UyVnRzNXQyaW4vV3hneTUzeXE4aHB0Wm9tR2VKWVV6MExwL0hlUTk2bUsvUlhqZVhiZThieS84cTVMKzJnMmlYWC9IekhJS2xUb2YvcldhK3g3akFwKzcreHplbVpsY29lazRGWS9pQVdVejFsa3Y4bjZQdnUvTWdQanBSejlrUEVFL3RIeGhhWWlYUyt6L2lQWUl0TlJHWmpvV2RaSTUzcjQ3emY1ajVLZlJsTmxHelVSbmpYV3YrVXo5aDJtdHVkOUdUSWk3eWZ0dkR5ZFZnTXh5UEpvbXdsdTYxdUMvRWRIbHJmK3YvMyt0MjBGMkh6QlAvdTZ6dmpNZCtza2ZWRFUvalBidVg5ZFB2c1EyUmgxTE4vY1Y4bkFHZit3eS80T2IrTlRYNHY4ankzK0lMZGpxRmRBK3VZM0hwc01TdjNsRDdKMy9JT2dqRUdDL0dwMERSQ3k5bDNWVnQ3emdmNzdyZmZ5aUtiQTNSZ1hkWjZYYXlDa2dWaGtoZWo0NWR6SUhyeUxTNTUzSlRSQXlEcEoydFAxbDVOUzVuUlhYZ09ZL1NWSDFzWXJWMTVmdVFLU2FnQnpzK1RJV2poTnlqYW51L0lhb0MxTHQ1TnFvYmlYbERLbnUvSWFvQTBDMjBtMTBOdE5TcG5UNVJvQXNwS09jUVUvVjFldWdjUWFRRVQwdVlURUcvY1NFdVprdVFiNFFuUFNXRUxqNFZ4aHVRWVNhNkJoN2JNY1VxbTJPNFFnTDg0MVlEU0FGeFRVVmltVDZVeUpQMWQzRnVXWnVRWWlHcUJRNlhZazE1VlJ6UWREbDFyeXZEZ04rQWxkK0xYOG56WGlWSmpuT3pWUVRlaG9yZis4czNxZW1Xc2dSZ040YmNHOWp5YUdQcy9PTlpCTUE3UytrelNpbFl4alRwVnJnR3NBdzJIK0FtZU9oUXZRQUwyVExsLyt1d0R1T2NzcnJJRUsza3M0dU1MOXo3dCtVUnJBKzE3Mk96b1gxVXpPOStwcG9BZG9IVjY5YnVjOXZuQU4wR2I0ODN3OHZIQTlYOEVHbmdLMDhpMHlWL0RHWDNpWDhUOEhqSDNYaFRlVE4zRDFOTEJXQnJSMnJsNi84eDVmdUFhVy9Ed1NmK0ZLdnBvTnJQcjVHcy9WdlBNWDN1dWxkOTYrOERieUJpNUdBLzhmS0lmTnB2RE8zdklBQUFBQVNVVk9SSzVDWUlJPSIKfQo="/>
    </extobj>
    <extobj name="334E55B0-647D-440b-865C-3EC943EB4CBC-37">
      <extobjdata type="334E55B0-647D-440b-865C-3EC943EB4CBC" data="ewogICAiSW1nU2V0dGluZ0pzb24iIDogIntcImRwaVwiOlwiNjAwXCIsXCJmb3JtYXRcIjpcIlBOR1wiLFwidHJhbnNwYXJlbnRcIjp0cnVlLFwiYXV0b1wiOmZhbHNlfSIsCiAgICJMYXRleCIgOiAiWEZzZ2NDaDVmSGdwUFZ4c1pXWjBYSHNLWEdKbFoybHVlMkZ5Y21GNWZYdHlZMng5Q2pFZ0ppQXNYSEYxWVdRZ0ppQjRQWGhmYVN3Z2VUMTVYMmtzSUdrOU1TeGNZMlJ2ZEhNc0lFNWNYQW93SUNZZ0xGeHhkV0ZrSUNZZ2IzUm9aWEozYVhObENseGxibVI3WVhKeVlYbDlJRnh5YVdkb2RDNGdYRjA9IiwKICAgIkxhdGV4SW1nQmFzZTY0IiA6ICJpVkJPUncwS0dnb0FBQUFOU1VoRVVnQUFCZmNBQUFESEJBTUFBQUJHajNTUEFBQUFNRkJNVkVYLy8vOEFBQUFBQUFBQUFBQUFBQUFBQUFBQUFBQUFBQUFBQUFBQUFBQUFBQUFBQUFBQUFBQUFBQUFBQUFBQUFBQXYzYUI3QUFBQUQzUlNUbE1BTXJ2djNhdG16WWtpRUhaRVZKa1ZwS09QQUFBQUNYQklXWE1BQUE3RUFBQU94QUdWS3c0YkFBQWdBRWxFUVZSNEFlMTlmWXhrV1hYZnE5bVpudTdxcndrb1dxUkVxWExXUVVCaTE3QTc1aXVZMTVnVkNIQmNiVWhzbVVDcWcyV1I4RThQQm10dEFxbU9TZktYazJxeENLOWtKVjNybWZWR0lrNTNRRkVnZjZSS3U3SkpwTFY3c21BaDV3KzZ2WW1WNEZoYnczYVBaMkZoYm43bmZ0OVg5MVc5aitxdXFlNzcxT3AzUDg0OTk5enp6ajMzM0hQUGV4VkZNMzM5NWZodE0wMS9JRDV3b0NnSEhtVHN1MFhiaG5hQkE3UE1nYyt6SVB5ei9Qd0M3Y1U1c0FqWlo0ZkYyNGVXZ1FPenlvRktFN0wvaVZtbFB0QWRPRkNDQTV1US9aOHMwVDQwRFJ5WVZRNWNndXkvUEt2RUI3b0RCOHB3b0EzaDc1ZEJFTm9HRHN3b0I1Nkc3TDkzUm1rUFpBY09sT0lBZHJzdmRVdGhDSTBEQjJhVEF4ZWcrT3V6U1hxZ09uQ2dIQWNHakIxM3k2RUlyUU1IWnBJRFMxRDhJYXBuSmgvZDZSTDlTUWdLcnA4MnZkNWtqeno2MkdPZmVsZDhiTXBtSzNVUkErclBGc21CMmlsd29NSkZIMWFDNlh0ZkZqRm15bVlyMVdIc1RnckZyMzVyU2tVb0xzYUJqOTN0RjJ2b3Rwck9jL25xaXgrQWE4VFdsRjk2Z1Jld1gvbHpsNzZaeVZVeG5PLzdxVjFpUC9SWGhOSmlITUJoNHZlS3RYUmFUZSs1OEJDd3VrWE1Rb3V4ZTFlc2d0bEt6a1A0dDd3a1Z3ZEIrTDJNS1Z5NHlkZ3JoUnZyaGxOOExpc1FGbmYrWG1CSHN5djcwUU1ZVGxjejFrcFV2OEtDOEZ2OG1FQ3l6ZGhmbEVZenplZHk4Ujdzbkh2MkVKYmR1V0JYelVCNkh5ZGNQaksvMk1Dc0NHYVBqeldGeTVKcXN3aWlxVDZYM1I4ZVlBdzIyVXRzejg3T1dIcmcwMGJmbGp1WklQd1RmWnJRSjF1bEVFNzd1Ung4bnd5RkRXc01jMnpieXMxYXNwa3c0amo5bUJIc0xiOFpOUCtFSCtialpXTm5wLzFjQm11MFJWeXoyTEp5MThyTVdwS2NQVmVIaVA1ZmovN1RmeGhkRHNJL3hKaVNCYzkxeXlHWTluTnBIcEs4Mk85Nlg1ekFEcjRjVDBxMHBxT0w2LzcyUWZqOWZKbDI2ZlNlUzVYZGlscnVzZEN1UFJPbXpabTgvVk53dzdxLzBmU1k3S2NubEFvT1RPKzVMTU12dUErQjZacEhjWERicEdjdXRSeUVmOWFlMmZTRWZ3V2hEUlFOczJWWU5xaWI5TXlsU1BnUC9WUlBqOGwrZWtLcDRNRDBuc3RGdVBqbklERFdKckc1TjhPUGhZUi95MC8vOUpqc3B5ZVVDZzVNNzduc2t1c2JBbU04NEZWMlpZWWZDMDNrbE1rN1BTYlBNRDlQZ2ZUcFBaY0RDZ0tEdTlXNE41ZWRFNjlUR1B4RXV3akNQMUYybmdheTZRbC9adzNqMjRHNjFPcCt4UnNkY0JwY21FUWZRZmdud2NWVHhURTk0VzhmWXFEMDFpdmQrVFhUYm42K2Z3bG1qM3FXTTNHZm12Q1RteitLYUpkSTVnKy9kbitnVXJONEQ1cC81cDdhMUlSL1NUajRZeXN3ZTZiZC9LZWgrWi80MGVQWGNnbDdvbm44a2ZLaVZnemRSK09mNkpmdlcyS1llK2pvdzdtUlBUOHBDcVltL1BQaURjYWU5U3JqNEhwdVB0eEhEVTVlODcrS3NaaS93ekhQamtTaTFQQ0xvWHVRWGJOZTF2eEt1VzFhcFgzVU5NZmlpM0U5eTRCY0NySzBTSU9abXZCZkZwSDh1N0I3K3BLNDVsWWFsYk5RZnVMQ1A4ZmV2WTEzaitwUjFIaFROM3JHN0pXS2NhY1l1aVgybldoVGQ0M0l4SlJ0VGphYTl1OXR6NWxYT2pwOFpvOXI2Vkl3RG5way9kU0VmMVg0OStuTHJuVkJZVlhQZ3BFVTM2K1ZKeTc4QTNwM2FSRnE5eEo1aHovbWhBUVdZRW94ZERVOHRsWGROV0xTRHd0MHJacFVhTjluM0gyeG1RY0t3bk4zS2ZBQVpDK2FtdkR2aTMwdXhVTEtWNUZuMjgxLzRqYi8vTkUyUGRhWTNlckFQTVE3b0M5bmY4b2V5R0xvcWpIRTlhSitZMjNIZlIvRDA4M0lvaHVrQUp0SytTMzRYZ1lhYnU5U01GeWZvMlJxd3MvZC9DQzByWi9pVEVmemkxQ05QVC9uSjhMa3piZHk1QVAyVG5ybDU4Q05oL1gzTzZxMEdMcExaS3l1c2lPSmVkT283VkY5cGRXMURsR2pBMXl3ZEdhSTZsMXhLVWhEbmFsOElzOGxVMDhKb1BhaEtBRC9KQ3N2bGxObENmeW5uajFoczJkQkdvVTlka1NQdjZGMWhobm9rOCtsWGYvZEFNbFVCblJEYlZCUW8vVWErcjRyS2x2dWE2aFVtSU9JQ3FHQnZoYzJRQVFMK0xaQU8rby9wd0E3UlRSTlhOVy9tamI4NTZBdGZOZlVoRis5djJoZVpaeHROLzlKbXoyWHBXcUFzaUF6TVdZc2VTcFNSVm5hTmJRa2pVZm5rNWFvc1lYaWZTM3lzVGFBRkhRZUlpN1FrUEFhaEJSNVNFSmRvVW0vSnlpd0FHK2tEZDd5cGx2Z1NFNUwrSmZVNjdybVZjYlpkdk9mdFBCdlhoVVByaWRFQkpwLzNYMlNKRWFwVnowQkc0MUhsMnhCK1FwL2FnTzFWa05ySjkrOXkwTkVqV1l4Tmk5eVpEdFpYRWVDZ3BhaXdDWVNjekx0U25ISVRrdjQ1NVhaQ0FaS1UyKzIzZnduTGZ6eGhualFBK0VhL29MSE0vTEJ0R2ZQanZ1MmxGQTZBN3BrRStSRjlKWFc5ejRyUFFjUi9QVU5vKzgzczJ3Z0JBWGVqOFJjaWxQSGIzMFMxaDdWdElUL3N2NnFKWFNZU00rMm0vK0VoWDlaS1F1d2l6Ky9QOWkySDJQZWRFRjAzRDhONVM3YzFCbXQ5RlRhZUlETFB1TTNBTFcwTlpYYUlvb2VvSzRSRkNNcEdBR1pvV3Bhd3IrcVA3aUYwZlBkeTR5NytVOVkrTGw5VE0vVGpnSFA4SHhUUUVhaHE3VGZrTklxcXQxR0RRd1Z1dUV5V2x2azgvMnY4Rms4MENLdkY1UW9lakQxOTIwNEJRaUhsQlRrNnpFSlBTM2gzeWQ3ajEvMEt1TWVValB1NWo5aDRWK1YvUEtZMlpLUHVXNmowTzFZNFFzSnBKMURGRURrMTBYNVRoWXJQWUhDWk9mSmE0V2R1N1FCckpFaEtYc3cwRExWTzBSaXQ5elpta2FhUWZqbjJ2OUVnOHZFeCs2U3VOcVhCOGl1SGtwM3Jxb2krbDR0WldiY3pYL0N3cit5SmZpRkZUL3A1VkdNekhNZmhXNHc1TUxSbUovWlJoSkxkVitVYkdheDBuWGpaR0xwOVNpQkRTWEhZMjBnc0xiVWs5QXl6eW5vbGVyWFlNNGcvSzBoVXVDUlRlNmZoNEZNSDc1VWUxMlYwc2Q3eUlLYmNUZi9DUXUvNHBheE9WUkpxYnNQWFdQTU4yQ05xd1VQdlZUdmFBeFJrbXJRY3ZQRHJOa1loYmhwLzY3REtNQXhkZU9GbjBMdXRZRXVzQjJnYU1OQjdBRnk2b2N5Vm50WWZSU3NNdU51L2xNU2ZoaUoxNGVZV2J6QWgyNmZIWTVFYUk3WExDdDlaSXNSbGF2NnJYOXJBN0hrY1dWWk9Dd0R5U290a0J3di9QU3lWVUxQTjFCVWR6cnpBRG4xeVl4Mjg2T2lCbXhZVGc5dUo0Rm1LNDlsT3kzRWNUeVRNdzkxVnd0TDVpYWpBSDNvRnY1NFZBdHl0Y2dvaEVrSTRZRzJZSFlzOXYwYnlFUDZoYU1odldOTWg4cFFNLzY1MEliVSt2VWd3dGxFMFpxRDNBUGsxQ2N6MnMyUENwQkF1bWJHM2Z5bnBQa1B0TUdkWkdtaGZBRjBNRS9XUkYrV2xWNm9jMnJVMHJLMXFhZkJPR1JZSXlheitvMFhmZ3cycWZsYktLbzdKSHFBblBwa3hyajU5YXVNTSs3bVB5WGhINVEzcysxblVRRGRxbDU3OE5CTHI5Ykdob0pRMlpTTlNPOG5qZTRSc0NPcnhncy9IVmpMRGJuQ2hON1ZobDhXZVlBVXNQZHUzUHlvanVtVWZOYmQvS2NrL0UzclV5OWV6dVlyTElEdVFHdG95MHJQMTZ1Qk5qWVVwQ0JoWEJ1b1JLcVZlWm9rR2lhejQ0VS82dW1wcmhyRE8wa3hTZlkxREdUWERxV05teDlWSGJLclp0M05menJDRDlkWWt2TkR2TTFSVUFSZFE4ZlY3RmhXZW81T2JWRHNGYStLZkk0TmhBb0pzQkVWU21jUS9zb0xRNytQK05kK3ZKL296UU9VZ0hDeXhzMlA0bDJHaFdUVzNmeW5JL3pRbElsVjJHRnIza3dSZE9hbnBBNzBHcEMzWHcyL3FvK3JyRFZBMS9vVDJHcE1pQWNaaE45UFFybFM0K1lISHRvdzFHZmR6WDg2d2crL3ZJeCs5L0Mva2hyUFBoelBMNXFQUk9mcEFVVjQ5VTdGMVF4ODVrYytJbW82c3NkMzR1Q25BQ0lyVjR0RS9hekU4MXR1Zm43S3g3NDM2MjcrMHhGK2VOWFdFbzljWjZzeGxFakt0YWVobk1Rb2RBNmd5Y0RrVmRPdjZiSFNjeExSMDIrbGdKUzY2V1ZVYW1mSURCZlFOMUxHanVKazRMVkVQeDNOTDZLeTlRaWJzR1JuM2MxL09zSVBDL0ZRc0cxdVhiTlBKc2pwa0hiVms4QWlQNHh1NmFFM3Awd1VpUUhMdE5TNzJEQU1DMVZPSXN4cE1VaVJIVC96eUZBNGpVTjlqeDhMUmIvWGRVcDUyRVhhOEZPMjB0TVIva1VWb0N2bzMyVHNhTmJkL0tjai9BZmFUTmk5blhqMlVaUWpsRjYySFVKWGJkeHRIMjhQWWJZS29LSFhSZFp2cGVjam9xbkMydWlsNUNzYzcyK3p4OWg3clE2SGtqSzRvU25BVGZXbG1LVmQ5MVU4L3dVZHpjOXBYeVdpdDh3d3NxUysyUjhGTmYrT1ViVjRjL1JObytzTDFHSWZwblJYc3ZYa05NeEFtd205NjhsZUN1U0gwTjI4Z3pQSGtaamgzOXdUUFdXMzB0TXBpL1hpQVZJNFdMVzVIclhObDd1SG0yTFRRUXRPeGRXZnczQVpTaWIzWERKMHBrRWNOeitQRUU4ZUhHalFsTVNLK0pCSFNpMCtNSkJXSTh1YjlURUF1YXRQVnZpcnozR0NURWhYdVIveVNFT0hOMlJYOUliV3l3SW9xZzFSa2QxSzl5TGloU1pzVEcwZzZFMkRnWHEveGRkUWJ0TG5YZjNwZ3h4Yk5oM2hyN214R2ZEeCtod0hvNGh2amY3S3hhN243WDRIM2MyN1hTZGZQcE5EK0pkZStIRGUvanJzaldnQ3JTZk4xNldqYmw0VU5ud0t1am5Fc1Z5d1R4S0dLWVh3M3hLWWR2VWFZR1BPbDlhdUk3MkIyRnlqVDFOc2FUUi8rRGY2T3MwVDhtanRnUW00TzRlRWY2Z3p0K3ZjdVdIMkFZWGo1a2Ura2ZmOXBBdUpFK1lrV1R2cS9maGtoY292eE85VHlRbmRjd2gvSjdlUmgxZ3VNZ1dnOWU0SmNpL1QwbC80U2tOM0VVcnBBZFVGWVIrbUZMTFhGLzMybEpVdXNvWCt4OHBsRHllU1VHZk43U2lLMWE0K2lrQnA0bFJ2Unl3OSsxY0xkZWcwU2dyL2NHY09lUDdNTVB1QUkybDBIQXdOY1V4SDdVU1FkUko4clBCSHRlTnVzbEc1L0dqaHQra2xqNGp5bFdmc0UwK2NERGxJbmhSNlVwREZyelIwbS9VbzJyRUMyRDJVUW1DRTVxL0dlVmRyRDcxdHhZZ2JNazVvRGlzYkRJRU5CYnVQZ2N1VlJoYWhwSXRrZTBQbVM5d3dGdnU1OEI4SGRUc3JnUnhOUGV5ajFYdkx4WXFIbW1zVnU1UkU0S0tqSjdpZExFcmtsMGZ2NnhMUUdiSWpoQi9Xc2EybzZWQnYxSmJPMDltbWlLenRxYzlacW05T2VVQ3pGS1doYStMUmQ1aXhTVDJVUWp2dThTNFFtU0JOc0N3OXBzRG9iOU0ycEp2L0lyUUN1dEJQcndWZVhYY2FIL0R3Q3YwR3ZsT1hNNU40THRGd1p6a1JKc0E5N0tNZzVrTVhESXZlYmJka2RLNHpqdTNqaFQvcVRHREhaRk01UXZoWHRiWENHNERuMXVPMWNhU21CM3o2TExCZmtnSjNNMkVMcERiMFY2U2dxNUlISmJZT216eVVZdHRSNTBnNzdvejJkelN1dENiSEEza1hjMnIzS3ExdjV2RTJVV0VtSTZFVFRXaVNsTDVXM2VmQ1EvWGR6c3AxNFdGZlZHMnd0N2xZc2QxeHA3ZGJuY3d0NlVQR1pJM0taeEQraThwbHA5cVV2S2NMZjZXQkovaHhnNTdlL01uWmVZK0wzSVU3c0FpNlFFVCt3REpYQ3JxRjkvT2wrcFpHN2FPMElaZ1BmYVZlYXRIZytSUG9vRXV0UUpCdzgzOWhqMDZyakdRVDYreFZrNzRVU2xxTGYvT0hXcGE0a3MrRnRwNkp6a3BnUjFNUCs2cGZ3YXJmZDlHMnh0a3hEdmdOWXhNNjVTYVRRZmdYSnZEc1RJZHBINnI5ZC8vNlQvOTZESjR5OWxOLzc4Vi9LZUJwbWlUWFBodVRKNzNESUpkUmF3MVNRbUwvckZHTkh1RHhSU1BRWWFrMjdYMlVQczZGcjlxNmxuTzFObGl0MUVMTXgvTVVmcVBDZE51eXpJQk5zRXJ1OFdXemVWb1g1c3Z1Mkh6UEJUODhrT3pNSXJWQWNvaDlUM3dnUmhmczZGZStabU9yc2I2ZEhaTWVlUWpDMjJZUS9xaVhlRDl0VEtmanF2MmFmNWNHcXk0bHNnMzh4RW8rMWIzSVBodEYzOFFUbjJkM3V0WG5jNmtLRCtFajBPM3FNMWRxNTZHMEVyTmZpQlkrZC95NHNuODgrTE1YdlpyZDJZNmVpTjhiRzFNSFpvQmhEcFRuVWNJK2JiTHRTcU9zcjg3N1hEeWRaUitKRHpMSnZwYVNCR2MrWHpiejNvZkVMWnRMV0lGdUxjOWxFZjRIeW9xUTIyK0s4QjlkZTg5ajRucjBFU1g4aSszMzcxNTNXNC9MZllOQk9YNElVTC9Jam1QMm1YSGc0K3JUMFcwNnJnY2ZwVTh4L0RJUjI5dkphN3A1YWFxMmFHQ3YyTkg4WUdUZndQN240LytTY0E0OHpZNmhBUXhFb2RTdTc3bEV3NTBWUXE0YkpkblhZWTg4K3RpbkhuMkV2VjJESUZGNWg1MGJrOTRkYnpOa0VmNjV5ZG85ZnVGUEc4cHFUdUdQL3VpVHgzL0NrWDAwZmxnazBsQm5LazlGMTFaeGF3ck5NS1ZQUE1SKzZ1TmtJMXhSTUNYdUM3OGVINysyQytaOVZ5RzVyTitXa1NVSjRZOG0rcE40cWxkMVQzYW15b3ZlaDlsWEZKTm8xeEticEZGSXNnaC8xSnpvUVBNSi8yNTlGUG5UcTRNSzNuSjdUNlBVdk5IbHdoZkt3ZUM0cWhydUpJNjFxbXJCVkFBbmVaOTRaMm5zS3ppSVNtSUg1RU9UU2ZnUEVzY25Qa1RaeS9JSmYrMHdPK2JUaExSOTdLTGZORXJ6bmt1T0hNV3FOZWZzZ3dacVZIRU01SkZveWxkT3ZMTTA5aFVrOVlMd3RZMXNuVW40THhwdE14Slp0c3A4d24rd2x3M3JhVVBaUG5iUmR3cWwvb0Rtb3VRZVdEWlV6T29PbXVWWG5PekpaaWJlV1FyN2lvNmlOdDdrejNEQ2k5NFhKK3JVSmNkM2Rva2U5SXNPLzJUYmNSLzdzaDFQNzFKYS9VdXlmeGdxOWRLa1BLbDJEUTNqN0VGTXdDMTR0clkxOHBWY2gvKzZXYkhFeER0ejJWZU1LS3RWSThOR0s1UG1yeVozVmxZbitaUDVoRC9PMzhHcHRHalJha2p4YmZweUtSMndUNHVhbXFXck5Xek94QXE3MitWTmNHeXM5N3VYK0ZPaCtEWjVQWEJicFU3aFB2SE9YUGFWSFVGVmYrTnJCS1pNd285WWpsc2pjT1NzeWlYOGxZbnV0WE5TT2dJY1B2WkRSQkNzR1JDWFVoeUJTUXU4WlhTMUFjNlphcW16UHFDdHE3YTcxRVBGT29PcFhWZFZwM0NmZEdjdSswb1BZREhoRFBBaXpDYjgrN21DS3J3ZG1VS0VHMmVmU3l0T05LRkJNdTBVTFBrck9FbmVNSFM0bEI2b2tEem82cmNab0dJcGRDWWZRSTBkZFJXT0Exb0VMbG44R1d5b3FsTzRUN296bDMybEIzQngvQkZYbHFoT29tTTFDNnFzQk1NSXptQ1BTV3czVG5NcHp6b0N3TTJUemNIajIxUWpsOUlXa3dwZlJ6WXJ1QUozNkh1cDhIVmtNN0IweVBDaStEWjVWU2RyT0NpMC92dkVPM1BaNSs4MFIya3RpN3JPcHZtZGw1WnlrT0FGUlZnMjgxYjRDZ2RidnRMcGx5MVNyUFVGUysxR0xxVnQ5U1pDVDVrL0pXakdCQkpySlN6R1E0Mm5SOCszc2FIekt5L3I1TWtuSnQ2Wnk3N1NBeGdrVDJGOEdMTUovMXlXN1lNUHZhOXNkK2hqMWo0b1ViWmdWdmwwb0duVVZFaXg5eUI5NmtwUTJwUmlDcXRuWFlFVXZpUGlWMndnYW5ZOFVRMnJ3YUsxSmRvcGJWN2xJSERTblNYWWw0TVNQNmdUK2VFSHlXcjI0RGp6U2hxRzNPVTQ3cytzb3k3YnVqVjNUeWZab0hFVXJSeDNUUThKU2xzOHVqU0tSR2luQVN1VXVzU085NmpoZ2dqdGxEZ3V3T3daV0hGcjdRMVpjUnEzU1hlV1lGL1pJY0FObkFGRk5zMlB0eGM0OXpNZ0hBL1NTTDUxTWFMSkpLTFJSNkF2VVhXVC9iSnlabklzQ1VvUHJ2TFNwVGpMOGp1T0RQVTIxck9PMXFnMjd6YWtCNVFRaUIvZUhZZHFRdlVUN3l6QnZySmt6bWQ2QXpDajhMZmtocXNzVVdnUEp5RmJ5NGhuN242MWVrRC9seC81TVdzVVNVb3Z2OVNsMm80YmxtZzF5SlVVdjNtS1RYYmZicmI0ME1PM1RIN3pOSzJlU1hlV1pKOFoxcmhVNWFIam4rVXdjdzhkL2VxMmdyN3NxQW04US9MUTBZZFZuYm03d3YvRWp4Ni9sdGM5MFR6K2lBR0tFSmw0Mjg2V1NaT2JmeU1qZ24xOW9wT3h3ZFRBa3BSV202OXNSNVVPdTllZEJFazNHVjdxZUExamY1YU9iR21DaG1sNkw3Sm00cDBsMlRlV0FnM1FPWXJaRzVEN1VveUk3enRkV2I1cXZlT0dva29ibGV1eUxscU02eUxwQ1ArcjhPNElqMlNBamhFSkJWOHpCNHVxcU9nZHpoN3JZR1kwbG0vcHFUd2FidnExUTVUK0IzYjBMc2JlMFowSWFkVUJ1eGF6b3hHeUh5My8ya1I2eW9aazRwME5zUzhiSFlpOE9lb3ZNK3k5S3ZITDI5RTN0SlR1NnhSSHRIOXZlODU0M2ZUSEFHemhuMlB2M2dhYjYzQ2d2YWtiUFdONTFlRG9uOWpPczZlY2dGbkhONk53djRWZy90K1lGTzBMWDQ2UFg5ZWZGTFl6aEtlR0FKTUdsSHFQbGxqamwrazRsa3FGSE1YR1p4T3JlV0FMLzRBRWZCSGV0RXZrUVB1WVBYa3UyajYyVXJ3amsvOTZLUXloY2VDQTVrQmpqMzlEWmw2Y2czVFVhWHJEMlZiZStDSGdtMnJiaWlraU5ia2wvUFBpcTU0eHU5V0JkQ0lJd1hKSWlpQXEzV1dKQkoxV2JwZG9INW9HRGhnT0xKQkhjNU85M0JHYlEvMWVkYXdrbllPMkRuSFRid0dabCtFczRkOThLNGNjc0hlU2RCNDRQK2lFcWNBcnkvK0RsMzlpRmxSNWFnS0cyZWJBeWozUUQwTmE3dllST1NNVUs3TnQ5Z3JyY3BQbysyS3NVTCszUmNvSXYvcTJXWThkRVVaNDR5M05EeGVOUjEwL21mdm5mZWdMc21iYkxVZ0kvd01IaW5KZ2xUUitSMy9HRURyNmtGREJzdG1qdTdqb2U5YjBSVVFwOHZDNDFFV0ZFZjdMVXRhaG1yR0ppR0tOa1FBUlY5aW51M05WQVpOMldYMDdiZkFkajlOODA5VHBPMlRPSEFmNFYzaGJUSjBrUWtkZnBURkMwamZNV0dsVFRHWThyNktnQmpVempQQnZ5cnFlbUJqUS9PdW1QUlMyaFUyV280dlVxMjdhMnFtRldFODd1emlrQXdjS2NXQndpR1p3QXN2R01PZEowQ1BjKzdJSU4zNTZiUFE5dFBzVlVXbUVQOTRRSlFQUjhBdU1qQjkxWVIzWlVtbHovMkNxN0IvM0RaU2RndUszUXJIc21wQU9ITWpQQWZwZ01QeUhyOGlXRUhweTdOQVhmS1Y4VTQ1N2d2YjFTeVF0dlgvVndxL2lSOGpZcHhiUkgyenptL3puckFOMlJhNDB2Wld4bnF0RkFBNGNTT2RBbGJheUVDcXU3Z0VHb2VmekFEYU9rZDRLbDJmb2RJbkhmUE5PQ3ovZkZWQzFYemRQeGprUENvS3JSejZEY0N2UGdXWGFQeHBybm42b211OWNjZTlxN1BQY2hJblZTUldNR0xWUWFPRmZsYlBIcXRQTmtaaUk4RC9JMkpHMUhObjRRenB3SUQ4SEtuOExiZkMyZzdJbTRPcmtrdTRJLzlMckFZVDk2UThFZnBoR0ttSk1DLy9LbHFqRElpS2hSRjcreng2SjZUUnpNcGlpL0N1YVRtSElCQTZVNDhDdWNjWmdIbkROajBuUWRaRmlPbHdWSlVqZGxuVmErQlVzSkZUVnFTSzZ4NnF0WFpndmpkaDI5b2w4VFFKMDRNQllEaHd3YmVCakhuQ3pHdTk5SnBxdGFvK05jZnZBNmJudGdtSHlYSGRMZUc0Q3dvLysvNDRIY3lnS0hDakZnWUgyZE5KdmhYR3paVmo0TVVPdWlGNTJ0SnQvV1BneGViWTh0RFM5NjRFSE1MMW9sNDMrU2VEMGxxRW1jQ0NkQXdqalY1VWRhYzhQQzM5THg5RnY2bWt3TFB5WUluMkZ5N3BQUVBOanZiblh0VkNHWk9EQUJEZ0FONy8ySURha3pUNXM4NXRnblpZeGlZYk1ub0dwc3ltTG5SaFJ1eVp6dXRvMkZHUnVGQUFEQjBaekFCNGE1YjJCVDFLRTdUamVIbXB1QVJrMy83RG1iL3FQWUNjZy9IVG96TjQ1ZWlTaE5uQWdKd2NzTno5RlRXNVE4eUhoeDFKd1ZlQzFYZmxKelk5RlJBYTRDVmoxMzc4TlZyVVo3MCtCdUwyTXNBRXNjQ0FUQitDaHFVdEErcDNXYlVwalF2QzdMS2RQRHJKRGtiSFdnQ0hObitMbXg0SlMxNWlLSnc1d2ZOd3QzankwREJ3WTRzQ3VVYWlZQitMMWNNeUN2Z05ZMDVFOXRpcy9xZmxSSjJQK25jWllFTmFkQXA2cDVJM25YMmd5OXI1aFBLRWtjS0F3QjZCUXI4akdtQWM4cm8xTS9Gc093cDQrOWJJV2lpSE5qN28xcDVuSWVLTTZDOFR6UHgwQ0hEemNEVVVsT0RBd0hocUkrQnJITkJTQjM5Sm5BZFpDTVNUOHFEc1VsTXpacXQ1OU8wQUFVTHhFNmxXWE1NbGJtN0czSnN0Q1BuQ2dPQWVhNXUyb3BncDBnS0d5NVdBMFp3RUhacUVZRW43VXlRVmo5N2JWSE90STM4cktaUDU0L2dqSEQwZmRZVXloSkhDZ0dBY2c1eXBJRS9wZWZSRktxM0NKTk5aQTFrSXhKUHlvNjRvR3Zlc1dOZjUzZUMyQXJFa3lsZGF5QWdlNHdJRnhITEM4TjlpdktvOS9NeEdqWXc3Q3JJWENDSC8xT2Q1TlUwK2U1cDdWTC9CYXVUTEptdk5WaURLWVF0dkFBZTdTVnliS2pqRjJHc3F0TDFta2RzTDJhMS9XSjhvNzdJMEF4TW9oM3k5ZmNxeVRDM3BPbEdVNGZhcnpWbGtrNWRzLytmdGYvY0FuZWV4M2VWd0J3eFE1OElCNWo2dHR6bWQ3Q1o5bExBTGU2SnRzZW5Vd3dnL1BLTDFjQ3cwdkplS3lzcVQ0d0I1UXhlV0hpVjNKMjhwaktZa0JSNEM0ZEVCVVNXeWgrZlE0c0tNdEdoaEEycGRTczBTY2FHdExIMmgwdzQ3WVYzNSs0Q0REQnZOSUN2M21HalZTMTY1cXJBcUszL2RUenBDTFl5elFFdVBFcFFPaUNtQUlUZTRQRG16cTEyNXZXRkhEeVcvTDZtL1ROdXpUV2lYOHdFRTc1Wjc2aUtmNmhKVWNZVTIvSTF4NnlQRDNxRDExRXRmdnZOQjg4OSs4a2l3OWlmelNWLzlGYk5iTGsramhZM2Y3SjRFMjRFeHdvQVZ4MnFheWF0UFM5aGNTcTNwTld2TVVBTEduTVNqaEgzQ1Z2OEIrU1VMZGRDTjhOaE1iQ04wK2Z3S3JVOElKcTNEZ0MrbkgrTnRRK1pPOVEvbGZQYmtlWUZkOTcrU3dCOHlhQXpHN1M1K1dqYUtiOXZ2aC9NY3lOUXgrT2xBcTNCNkU3NG91VjhLUDBqcGc3dUFvdDR2S2FuTmRnMUNpNVl0dWNDQ3laK0lVcVh1S0hYODhxbjZMM1RYVVpVZWFIeExDNzQ0eFA0b1JMYkNTT3B1bUVhQ2hxZ1FISUs4dlg2UnQ2bEtULzBhRlJJWHoxMjBiNjBMTUgvWlQrSTBLeTIycGhIK0gvNEJhYXkzcWNhaG5wYzlISVloRnFLaktscnAzL0svSWc3NDl3dnVOa3pMRm56cnUyM1R2cXVOQXUzQmk2WGJZVVV5TWw2TVFJVXorQnd2eEo2Skt5eFdicEV2eDFlek9kdlJFL0Y0cm10OTRleGJaWjZQb204ZGRmUGZuVHJmNmZNSXdnUWUwTzRxRVhIWDcycVBrTkh1MTNGT3JTZUJVVGlLVGVCUHp3RjRBSjRIZndjR0MyZVB3NDZReU1DOXZSNThuYy9sdmQrMCtrcVpLRmRFOVRmYUtIYzF2aEI4S0Y1VWZRdnRmWk1jeCs0eU5pTHlqRS96STRLNDVoYlo2d2RFdlYveFJWSnVjWjhuQ1Q1RiszN2Z6QTNzQnRDc21rbTZrYld3bWdqMGdVUnlBOFhvOWlwNlByMzFFbFlqN2ZuSkR0L0RyOGZGcnU5Wkhld0Nueko0bytxTlBIdjhKYi9qUitHR1JNT2d1dUd1S3FTaVNJbmZQY0x2TGVuN2hIT0xLY0gzcEV1eDUxbXdrOWptM1hUNlo5T1ArZDRJbWd6eGcwUnpZc2IwM3VwUjg5dnd6RGxZSlQ1bzN1aWhyaEQ4SlorZDNYYVZwVitWUDB3SFQ5bEN6bnFFMlRnUm1ETUVXS2xoMWc1MnNnS2hDNk1ZMWVxNDdEaUxVVDRBRG15bWFFdGE3RHp1RVlNdVVaeFArbm9wek5nMkxwOGpYMmg5cUhodTkzRHNSdTZmbTdvR3NnS2doV2tMQnpIQ2c1Yk1pUUQxMG0yOE1CODVjeVNiOHpVa2FJdlFlKzBhU01zd0lhZkxUYXFTK3Q1NkVLcFB2dVp0MkJITGNMb011dEwwdk9PQjRiMnlLV25ZRTJaUEtqbTZvMERVT21rbjRGN1E5YnFNdm12WUtQell1aWtENjhtaS9LUEwwZGcwM05nK2QxTk9CUTgxc2NNRDEzdGcwNzFpMjh3cVRiNDdEYTZtQ25nazJrL0N2R0h2Y3hsOHdUY0t2dGJ6Q3NXOHRVMURLNjZwOGN2ZUVnM1hYUThUa09ndVlUb2NEa0NYdnhwWkNOSTJZdDlSMkQ5dk51a1ZZSnVIZmRacFlyUXNsdmNMZnNoWVh1SHR1RjhJOHFoRW0vUS90K2dOcnFiSExRM3FXT01EZC9GNkNxOGJBb1lDYTZ4eW94cHhBL1V6QzN6RW1pYmVqZklWZTRiZmppMEhzNU9NdE1hTk8wYzJmanlNQnVpZ0hZQzBMc1I1R1lJU1czSXQxRHFBam13VjRGdUd2K3QxR3cvMWxLL0VKUCtUOW5tNE5KZTMxVTJtQUlvbGhOLzhFeisyS0VCVGFUSUFETzQ3cjBrRjRVZHZPZExCMGkrcWdBQTl0bUN6Q1ArL3FUTHQ1a2JSUCtPSHNNV0drY0ZOTjN0MERIV0VQSEgyWURpYjV2UmNBQUEvNFNVUkJWSXVNSXJTNUh6Z0FOejhYYXc4dFMzbzNBTitHMEt5MWhGTE5Jdnc3dzU1SlQyZVppM3pDajhscEJVRmlwbll6bzhzSVdIUFpoTEMvbEoxU1Jud0I3SDdnUUd1RXBBeVVCcjNFanZlSTJBVVIybW5vemlMODdja2FDRDdoWDNXMm94RCt2aUZ4TXFtZXl5WXNOYmNuZ3poZ21SNEhvTUxTMWVSRnRkU3JIeHA5TnJuWVp4RCt1UW0vYytzVC9oMUhFY2ZwbGx4bVJuL3A3OGJYZnE1cndCTnVmaXcxMS9IbDZoZWExMzdPd01qVWIvMThmTzNQVmVueVF3OS9oNmYvOEYxM2RmRFUzRU5IUDZzQTlQMVZiNzRpMDgvSFA5SFh4U0x4T3g5b0h2MnFxcGQxVGo4SitKQWR6NEV2L1drYnd2L3dpLy9LRDdxZ25aM3ROeEFFWG5EcHU1QVpoSDkzd21yWUovejd6dWxEczd5ai8zbUVqc1lVdzQzTC9yYldHK1h3ZDJsK1BSR3phNGlGZFRsUy9lZjhoYktmbHFXRG81aUhnM3lkc1NiN05WRllhYVB3VURYcmlOMDU5dXpmRTBVUEFtdGl4MDR2cWVHck1IM1ZCdmRFUDFaTlNHYmp3QUNpejY4VThJUGpycWk1eWI0V1JhOWg3TThTZ0JtRXYyRlo0NG5XaGJJKzRkL1Vra01vSWZ6MVFxaDFJd1JvZnkycTlzUkdRdkdJN3NyUTM0ZGxOY2ZlY2lWYVRoaUMxUUY3NlI5SEN6MjV6MWs1dmpKUDI2VVY5dGx1OUhYcEpkNi90ejJudlZOd0lXeFF2N3ZLUjdYRXZoTnRtcmxCZGZQc3BmOFpSVjlzdmt3WmNTWDZVY1hobnAwRG0wZlgzdlBZbzQ4a0ZZMUdzS2pjb09EMXRaZ2RKV1Uvd3dudml2c2NOZXJDQ1ovdzk1TEN2MVlZUFRYOFBEdTZoUnMrQ3IyTzJ6OTY4Y1VYL3c5Mi9MajlYeXFtcThOWXRmVW1TdFZjUzdBalhxT3NOc1VCNGY3YjZKY29ONkxXMjRHdUpieG5GZkl3NkRPeVZYbFVmSUNwUmZpaUdnN1RWdldTU3lYVjl2RVZ1aTlhSjl1SmZxZzZYQlBtZ0Z5VDhlUytIQisvcmorRWZiem03eVhlYUJ4Q2tiZkFKL3lEcFBCZnpZdlZoa2NQbitiNUcxby9KOTM4YlhiMzhrdGRBb0wxdjgyQitiK25WZFJEVGV6eW01QnpmUDdyQWdXSDdNdVhqMi9RVVhGVExVNDFPUTFJK0FHRXVZSW1GODM1SWtvdVMzS2l6ZThUQUYzSmZrUnArRDlSRHN4emd6VWQ1VmpoWDlabkJlbEk4dFg0aEwvbENIKzdwQ3VtbzFaQ2RBVkpwQXY2K1pBbnhEKzQrZTgxMW5rYU1LWm1LVlpCRUpmNGxGaW03N2tNMkE4R2E5RGZzVHdrYmhGOHJGNFY2a21GZjVPSldiQkNQdVZWNTZTaUpjMmxTSDhKTE5rUG1vUnI4aHpvL2NWSW5MdENXNlhEMU9oWlR2VHlDWDlqa3NLUHdMaTZwRmlMYUUxUEExNERIOW1SM0pNaXVTYWh1WEtYczJXUlQ1c0x0Tjlwc1dPU1hnb1J1WTFzaFZpRzJTTzFlRU5HSlMzRVF2aHJWTDVydStDV3hOWURwbitzVnRGOVRZN29CMDNDTlhrT0xJK095MW4xeHZ3Yk1xcVdtV3BLUzZVeUNiK1VyRUlkV1VGeUxTVjNQVnNhYVFlcVJSN0JGQ1RTL0VMNlpabGM1c0svUTNTMHhUNloydFNSdlVBZ21ES3lsVG8reE9hQmRWSFQyTUkvQ0RmK3krc3lrNk5SODRRK2llcjJvMEREZmJJYytMZmJvL0F0YTkrMUg2cjZDLzd5RXFVcHdtK0pPNlROeXVYdEN1NFg2WFBFRitpVStUSHM1bGVXUHNSWWQvYTRpWk5hWkgxMDNLdmpYeXdNSTlMOHhNc2FZY2ZxY2hVMy9tbGYyZ0xnd3VUQS93cUhhYWwrcWFJbWx4YjBKRmVib1g0SUxGem5nQU0rNFhmRjNjM2xaUW0wN29acWM2Q2NNbG8vaTVwVkUwNEJjclR3eHdxY3Z2RkZrTzBOdUFvWVkxM0t0TVFQcVE3cVNBUEJPcFZSc0pSc1h1VUN2OEl0Ry8yeGF3SVpTQ3NNczBQYW9FUDlFRmk0emdFSE1nbS8xdDI1R2JJQWo2NXVWSlBPRzlnWlVqK0xLa3lRTlFrRWtSUTZuT3R1ZlRpMXcxT2t4cUh4aFkyeThEOTRFMjRQSFNpajNYSWpOVWp1SDZCKzBNVHFUdjFTQWtyWE9BWjBtZWlIRjRkL1o1OERLY0p2aVh0YmE5TUMzTGlzOVNzYVEvaTVnamI2V1dEczRJeEw0a2EwOTNXWjNMRU1wamI1K1pkb0dpWGU5cTN3SmFHbGpIb3NBWWV5ZVlmbVNPMDIvbUZHMEUxZUd1dm4zdEhsUlVQOUtNaHdQK3NjOEFsL1F3c0lqYjVkUnZpaDFLOXFGaDVJeDQrbG4za2QzUHdLNXFJeVlNaWhyK2ZCYjNPUm5pZHhCa0JkQWVNK2Y0OHlXbmZYMUJJUVJadWs3WHVIK0xkclpnU0gxWjBoaDJ1b0gxRWMvcDk5RHB5dzhEZlZNUlZ4Y2xOYUdvbG9mc2d1aVRXL0lLaDdJZ1hiU0NXWGhGTnk2ZldvTVFBY2pKZkJndm1CYU5TVEd3TGs5c240ZjJZYi8xQjRSVlRUL3pqeExiM2hmZ3hzU0oxdERvd1hmc2p2N2FJOElPd2tmK0xxU09HdkdmMU1GZkM3U05ubDgwTUtLcjN1MXVYdHZ0UzB6Z1lQSEVubTlSRkFyNHFVNVViYWxFVjAvS3QrRnBDQTJzQjc5emNFT1AxUDZjY0FoTlNaNVlCUCtGdU8yVk5HK0dHa1dJTFhrSVpNVDRtMTRDcDJuTGNWZjlHMVRLNUNSbkY4OWVUdi8yL0dma1JWazdOR0FaZ3lnQjZLbk9WRzZxeExnTVFITmRBNXJydi9URFZQNlVkVmgvc1o1b0JQK0NGZ0lwQ01qN3RweVdaZVJ1eFlGZzIzT09xRXdkTFBsTVdtK0RyZDZUS2ZQZHJuUWtyL1h2cWFxT1AvbTJaL29Fc1AxR3FBTlVUN2RSb2JzaDV6eTlxKzArOUE4ZXN6c2pxbEg0MDhKTTR1QjN6QzMwc0svMXJSOFR1WXlFVi9TSmhpeHJlcEN1a3EwMllOREhBVkFETEFvdkhvbzcvOEQvN2ZIeXM0dWlPUVFlOFBkRGtpSGtRYWNpN2QvTmdFYjh0NjdERDAzRUlSSm9pNDlrUzl2eC9aTnR6T05BZDh3citaRkg1YmVISnhvNm10Y1RURHZwUnQ0STVKb1BVellkczNuazVMUzdlOUM0N1oyMUpMZWVrSmdUWGtxaXlyYUhNTDZEY1VKTjJmbGNJdko1Ry9IN3RCU0o5VkR2aUVIK0tpZDZEY1dGa3ZPSHJvYWNzeENSYzlWOGZvVXV0blF0d3haankwOUpyc0szWVZ0aXhOdVBsNUtTYUV0TkpXamFOMFVTOHVMWU5lSVBrSzZLQ3J6N094dHg4QkdmNmZiUTc0aEwvbXFHYUl5VlpCSGxodVJHQ0FaSE1YTy93cmF6YkN0akhqMGJPMFJ1RC9WTHRZR3hZNzZLRmx5RGg3TENWL1FVOWZmUWlnOFh5N0NlU0tDSDgvR2pZa3pqQUhmTUlQQmFvc2I0d2MwbkdySUFQSTBPbnJ0alVad29OSmNLZ0xrZEJXQy9mbGJJc3FXalEyYkNpUjN2WE1SSkM3TG1vN3hyRzZlMXMyeGdEMVBGRDRxdjh0Qm5wZW5OS1BnZ3ozczh3Qm4vRERkSDVGajVta1F3cWtMc3VhUUJ5RDVaanNTYmZMamp1YmJEZC9yQmNCMmgxZkdlN253SjVOc3JxbThUVk1JTkZtWGRaYSt3QUwzVkpEZWtWVCtyRkFRL0xNY3NBbi9OaDJHcGNLbVM1RlJ3OExYZTg3K2ZGU25UQnR1ck1KdlNrdGpYbWdaaDBKcGFmYmdYdEV3Q0Y2dWl3MklXcU5XN0wxam1ldFFCWG1KWS80VE9uSDAzVW9Pbk1jOEFrL3JCVWQ1MGcrbWtRd1RIWWVRSzVOVzVwRlhKZnI4UHIveWpGWmJuNU1GdG9LTDMrSSt6Uk5PS2pwMGVmbTEvaXdTQ2x6cmFwbkRxYkdOdHIvWHBjanFYQUtLTmtTcEtHTnJ4OE9IUDZkY1E3NGhCOENZV1FXS2xKcDQ5eXNRRnN6aTdBdkZSbWxueXRDNmxhTmFzWnVvSTVPTHRLaGxMTm9xSjVCbVZtVFZHRmJ2WitPaFVNZHpzM3BmbVZ3UTVOTC9aejVZZkNhYk9YdFI2RU85elBOQVovd0kvN0ZhRU5vWTVMRlFoZVFhNDhqaGFSeER5Y01EYUdmK1J1STlwdTY1UEhmUUVlMXEvam4wL0ZPR0pDbUtGWVRBb3VVSXZXaTJ1Uml2YUc1S3ljYWxvSHJzdDJxYk9YdFIrTU9pYlBNQWEvd1EwYTZhdEErNTZLcUczZUhuQnZoNzBnM3BoYlJIU0dwS0ZlZHRVUnljQWpFQTN1N0VDMThodmNGTzRwUElKNVIvL1RTaExIY2xvWDdOSC9va3BiVVBGOEp5TUJYRUt2U0NlVHRSN1FOLzg4NEI3ekNEeVY5UzQxN1ZXaGpaSmRlK0xBcXpIcFhGZzdnWWJFSVV3VGlLQ1N6ZGNqUnRJMlV5MDFvZkFVVm04Nkc5Nll3dmF6OUFXL0wveldWcFk5cHBVUmJSL1pJUytvQnZoTFFZTmRrd3gxSmhiY2ZnenlrempBSHZNSVArVnhYWTk3WGlybGpqSE5WT2U2T3J3MHFFTWp0R2svalZSYU9uSDkwQkNWbWRZQmkvaUVLbHJpSGFGZjNpNkpxY3czLytjdTZXenhoLzJ1clRZbnhHMGtyQjFBN1l1NktsUURqMG9kb0J6TGw3Y2RHSDlKbmxnTmU0WWNVS2hVS3I0amM3MUpFR01sbW5ndWlwOEE3N0dpYnB6RUx0aWdodnhrRnRBb3JrdFR0WmI0bGdLRDJDWXhmVDh1Mm1JbDlXV1J1QTJWYlFZNmxVU1JRRUFoYWRIRnJiK0FmeGU3cm5YejdxRXRGWkJmMWVZTCtxWDUwUVVpY1pRNTRoUi9oTnNabktCVTJmK3REaTA1R2xrRGErZ0lVZ3YxZWtVTFpIcVU2MTNuZU11Tmh0cXloN09BcVZXQUNydE9kcmtyenJTTFJzWmNEVVVUeUxROFRVQ3U5UFp0cnF2S0E3OTNsUitIbjVROGpvSEpaVFRsdlA2cDF1SjlwRHZpRi95S1RlcEZFdmk4WWdKMnZlenFWZ1MvVm1Qc3VBWG5BN25aRkEvZy9TZmlYelVLd0ppcklsMU5Ic3RubitaNVM0N0QvVmR1MjBkd2NodjhEWWR1VXFMQ0I5T0JVek9HdzhHaGVGSXVMK0l3UGI3U2pReXg4L1hDUThPK3NjOEF2L0F1eFVydjd5dXFoanlBWWl6a3JXL2JsRWdMOVhwZHRvR3Eza056blcxRDN1NTJNSkhKRnV1Z3Y2ek9DcjJ0QjlibjVhYzZnV1JUZGVGbk4yY2ZWdWtYb0NSMy91Zy91alU4VElLNUtyTjFRdm40RVVQaC94am5nRi82b3BuV29GanlDMUptc1hJRWxjd3V3bFFiN1NkMmtSYjUyL1ZYTW11Vlo2dEFNNmJ4UFFGYmJZbThRUFM4K1QwVm9QRUZxS083d0NiclF2bzU1QlFUUmNyeUYvK0xDeC9qeGpZZmpyc2pkUE83ekJMNFJ2eVZLc0prZTdrZFZoZnZaNWtDSzhGZGlJZWNIY2hJUUV4cU14ZXQ1dWZFc3UzTWwrdmNOcGhWdEZOMkV1ZjI3N1RkS1RKdVdHWCtSZlM5NlVBa3FscHE3L1NqNkt4OWs3MWFkZ3RoaE56K1AwL21ScUVxMjBhdXBTY1g1QVk4bTI2NDA1SHlLcW8yNy94SElmcmZGUHFGdzBuZDlrdjJZdXBBNnl4eElFZjdvS2ZvMWxlaGI3S2l2UjcvWWZ2OHVkSGJPQzE2ZUptUHY3NXBtMVFaN2hOMVRCZnZhdXVGS3VNaytwQ0cveWVnM1BKZzVYWUNCczZWcnJjVG5FYUREWnlzME9udFUvS0NGcW42YUhiTTdYWlZieHVIMW84RDVZNnFBN2tQOTJKVWhmWFk1a0NiODBUTUllb25aMFo0ejlOWDh3aDk5KzVQc1lmMnRCSTV0NllQc1o3WVYzc1ZIdGxRU0JvdjcyM0t2K1JSN3o5Ky9ZcXFqejczRnlsaEovT0RkTWUrait1MTNIZjFNMzZxSm9vODZQMGkzOEovZXhkNzg0N2NjaUdpb0g3YzY1TTRvQjBqNHQ3eGorK0xQeDI5K1hkK3QycTI3K1pBTEhKaGhEcVFMdjI5UXRVTmZhU2dMSEpoSkRwRHdIMmFtL0dBdk0yZ0FEQnk0M3prQVgyUU80Ui8wNy9meEJQb0NCekp6QUE2VUhNSWZaOFliQUFNSDduc080RnhJSGVhT3A3V1NON1puUE1vQUVUZ3dOUTRneko2ZmltWWlZTVdFRFdTQ0QwQ0JBL2MxQnlEOHQ3TVNlQ016WkZhTUFTNXdZSW9jUU5EQ2Q3TjJQOWpLQ2huZ0FnZG1nQU9JclhrbEk1a0xLczQ1STN3QUN4eTR2em13WTczZE5JWlM4MzdVR01CUUhUZ3dFeHlnZDFUNjJTaFZVZkhab0FOVTRNRDl6Z0U2NWFwbkluSXVXRDJaK0JTQVpvY0RjZFlkNzM3bWpmSHNERDVRZXI0NWdCMXZ0ck9yYjIyZmIwYUYwWjg5RHVCVElpbEJ6V2R2ckdGRWdRTU9CeWpBSVJnMERrdEM1dHh3QUhhUC9Jekl1Umx5R0dqZ2dPQUF2bG5HNUVlaEFrc0NCODRaQjFwNFhUZHNacy9aUXcvREZSeWd6MUc5UFRBamNPQmNjbUFBNmQ4N2x5TVBnejczSEtBWGVlOEd3K2ZjeThINVpNQ3prUDZYeitmUXc2alBPd2ZvUzJmc1RlZWRDMkg4NTVNRFMwMUkvOXI1SEhzWTlYbm53Rndjem5uUHV3eWMzL0V2eGlISTRmdysvZk0rOHJrUHJKOTNGb1R4RitiQS93ZjRJZkt4RU4zRE53QUFBQUJKUlU1RXJrSmdnZz09Igp9Cg=="/>
    </extobj>
    <extobj name="334E55B0-647D-440b-865C-3EC943EB4CBC-38">
      <extobjdata type="334E55B0-647D-440b-865C-3EC943EB4CBC" data="ewogICAiSW1nU2V0dGluZ0pzb24iIDogIntcImRwaVwiOlwiNjAwXCIsXCJmb3JtYXRcIjpcIlBOR1wiLFwidHJhbnNwYXJlbnRcIjp0cnVlLFwiYXV0b1wiOmZhbHNlfSIsCiAgICJMYXRleCIgOiAiWEZzZ2NGOWNkR2hsZEdFb2VYeDRLU2tnUFNCY2MybG5iV0VnS0daZlhIUm9aWFJoS0hncEtTQmNYUT09IiwKICAgIkxhdGV4SW1nQmFzZTY0IiA6ICJpVkJPUncwS0dnb0FBQUFOU1VoRVVnQUFBcndBQUFCVEJBTUFBQUNQR2NrT0FBQUFNRkJNVkVYLy8vOEFBQUFBQUFBQUFBQUFBQUFBQUFBQUFBQUFBQUFBQUFBQUFBQUFBQUFBQUFBQUFBQUFBQUFBQUFBQUFBQXYzYUI3QUFBQUQzUlNUbE1BTXJ2djNhdG16WWtpRUhaRVZKa1ZwS09QQUFBQUNYQklXWE1BQUE3RUFBQU94QUdWS3c0YkFBQVVMMGxFUVZSNEFhMWRUWXdreVZYTy9wM3U2cDlxVGo1MlMrc1RRbFNEeDdKMkFkY3dDMEw4aUJwa1N3aVFWUzBqRHZqZ0dwK016S0ZhTEJja1VMV1lBMGhJcmtKckMyR0RheVJ1dmxRSmNRREpVcmNNRm9KTDlRRUxETkxVZUxxOE03dXpPOEVYUHkvaXhjdkk3S3lhekVObGZCSHZ2WGp4OHNXTEY1SFpNMW0yeW5Yd2E2VmM3MXlYTm1lUHp1SjJpZVBXZXRHL1RWZVNWOG9tOVpkNDJSN25iNVp5cUtlbHpkbm1zN2hkNHJpMVZuUjRjN0dLdkhJMnFiL0VTL2E0cFk3S09CcnFnN0xtTEd0MHZoSVJTQncxMWd1NlAxeEpYam1iMUYvaUpidHNmVmpLc0t2ZUwyM1Bza2VMVVVRaGNkUllKMWhYMDFYRTNjWW05WmQ0cVQ3dnFMTlMrdHZOdTZaK0paSWdjZFJZSitpL2w1TFcrSHpuL3JkVERWU1hacVBXTEpQNlN4d29LNVM2TDhxSmJqZHZObnNlaTVBNGJxME5iYW56bEt5SldyVFRMWmE2Z0kySmt2cEx6RWh2Sys2b2szS1NDdWJkVVE4aUdSSkhqZldCZ1ZoVHJlUjE5VjdXK04wZkZYZVRadVAwVW4rSk9lMHQ1VXMxS3Flb1lONnM4ektXSVhIY1doUGFUNis1TGF6VUIvM2lxRnpBRmlrbDlaYzRJaTREalhZeWZqR1dLdVlkaXVSRFlpYXV2dUs3eVVYalVNRnhCMHJNSjlacm1vMFJvQ2oxbHppbUxrRjMxTU9TVnQxVXhieDc2bDRrUmVLb3NTN1FGeEhmeWoxV0gyWDdTaFdIdkRSYnJKVFVYK0tZdWdUMTFHMkplUlh6Wm0yeFBrcGNvc0dxVGR2cGhMR1BrTEVPODU0WHlDMWdFOVJTZjRrRmVSRnNxRmRGVFZSZnlidzlFUjBrSm1FMTNzZnFPaUZ0VFdFaWJjSzgwMFNqcmtxelNXS3B2OFNTdmdCdnBaY0hUbDNKdkpzaXhrak1CZFpVN2liWDVDMEZxK09uTUhOSXMwbWRwUDRTUy9vQ2ZKeDBnWWk0a25rUEVQSDRKVEZ2cTZlOGxwNTNUYVd1c0UwdkhGWUJtOVJKNmkreHBDL0FyYVFMUk1TVnpKdDFiaUttSEk1YmEwRHI2WGwzcWZSaXN2K2ZSVDBVc09YSWF4bFBsV2RaemJ3VDlUaFNVZUtvc1E1UU1PK1FrcFZLTDJETDhVajlKYzR4cENyVzFlMUhUdFhNTzFhblVRY1NSNDExZ0paWVRKM012a3B1NVh5UEJXeStuUXBTZjRtSnJ2UStGdmxxaXJpYWViZEU4SlU0SmZsMTZocHFrV1JYNmtXeTNsVVdzZVY0cFA0UzV4aFNGWlBDOURCUVZ6UHZ2b3FUZkltRHZIcEtlMmt6N2lyeG1FVnZCV3lDQ2xEcUwzR2VJMUhUdVhWVFVXM1hCdEZtU1dGZFNNeWE2aWh1cGpjVjJ5cGRUMTBXc0ZFenUwdjlKV2FrUmNVMTRYSkp1bXJlbTdYRVJKQTRLWHYxeW1PUmFEdEpoNnI4MVZVQlcwSVBxYi9FQ1JaWmRaaWVZVEZaUmZQMlJCaVhPQmI2Mm1ndW5xWVRlRWVselU3OUZiQlJNN3RML1NWbXBFWEZwaXAvRDJUNEtwcDNLSklRaVl0MFdMRytZTmVMWGNWMW1jUUN0Z1NMMUYvaUJJdXN1aXlmU1phOG9uazMxY3RJdk1SUjQyc0RuSWtsWlJ5cjVDa2wwUmF4VVR1N1MvMGxacVJGeFVINVRMSnNGYzI3SlJKT2lZdDBXSzErcDJEVjZLbDBPdXg2S1dKTEtDSDFEM2p0amNWdkdJYnROMjcrb095OHNTOEMyT2ZibjV6bWVvck51L3RIbmZ0bm1tYjNqOVV2WGpGaXJOa01aWm5FVWVOcmd6c0ZxOFpjYUNFNnlyT3RNSjdCVFZ2OU9BUi9zMzNUVVQ4YWlTNFkxTWNmN1BxWXVzdE9tdjdCYlg4aTg2NjExSTB5KzkrQitvUXRPQUU0Q1R4aXN2QzZOY2E4YmFseTQ0dHY0M3pSWFF1bmNET1IzcjVEUk1YTFc0NXRoZkhzM1V3UEZENDlXR3UvdU1qK1ZhdzRmR1NJUk53aSsrb0hXYyt2RER0a3ZNaTh2Y1h2WjkvU1lXRDk1Z3ZaZm9zZkZzdW9Kekh2ZVlueWZpdFlEYVZUeTNxWkdGWW5FRDR0NkNESHRzSjRqdkhaUnd2dm1pYXZSbnBURUprdzZoWVc1UGdZWjRwTnIvWUdyY0hjdklkbTRaaEFlUGNoNW4rZnkrNkkxMXNTODY2cWw5ZVkwYlQ1bk9FR1ZHQ1Mvdm5Kays4cjllekpreWYvZDhTcWVWR3lyVEtlMW1QOUx1LzlIVHZ6QitvdDNnRXZyMGY3OWtiN0tzTTVQNTJJRE1uN3VIa0hiMnIrRGZYUmp0NENJOUNkYTJ5dkxubFdBU2E2NWU2RDRKS21kRzdaV3lMTGRrSXhIMHZQcUNUYkN1UFoxUzdaVXk4R3RxTXhDNmRPQ2JwdGVGdnFtaTA5MDV1S3ptMTc1UGJNdk52Mmk3bER0ZEF6NUFEamZVQ3l0TEdmQm9DU3hGRmpWZkFYMnFaMzIvcjN5L3I2bkdOc3AxOVY3bm4zVG5jZzJGWVp6NkUyMHdUNkhKa3U4RnJ2SXQwWGJNbGo1L0VISUJzcU9sL3ZVdVJnNWgzYVhRZ0cwYjVHK0VVZjUwSDBSTUhrN0pMWU52MzFkNHF1ZjJHOFZOeHRLL1ZxbW1YZlJWZDJPSzZGSWhjUnVqdmVBdDBUVlJFVWJLdU1wNm05Rm5QS2JjaXdDNytPdWdoZ3FGNEdrTFhPQVM3SnFGbWJYSnVadDY5SlRNNmxIeG1pczVxYUN2TXpveDVkbGNTbXVnRjdGVjJQZ3l3cVBWSk9SY3lsRTZyRUhTdEtnbHJITmo2ZkdJTXRTclpWeG5ONUNsbGQ3MWh3TlYyUnVpN3h1WkMvMW95VHp5azRRQk5uKzJEZWJSYzRJRkpIYUhndmYyRjR6S1doV1dMVEU0Smo0WFZpS1BnUG5IZHhZU3JRSlErcUVIUEdDYWs4TGpDN2F4ZHNLNDFuZmcxaGJUS1RUdS9EcEQzNDdPSW5TQlVkb0oySDY2cERzNlo1bndXYkcwOHc3NFo3R3BnUW1uRTNmbUU0VkMrQ2FKUWt0bzJmS2JUdVlocXhhd0JuZk9ncU8xRWdnM1pUMXhEZE1QbEUvZmM2OTBPTllGdHBQSjByZk5Ic2ZVK2JGd21YdmZZN2k0K3oyVE1nQytyV3BxYkM0M1hFaUdKUExWTXc3K3pVMXNCdFRkditmMWhzZjV1UkwrdFZrdnMycDZ4YzdvYXRieS9LY3BCU0hxV2tUUHpTNFZyL1NkM3ZCRFVFMnlyamFlaTFDWXM2dVN4RStnZzd1TG5LMlBlQmMwOEVaWTYxeGNKeEtRTHJDU3B3QmZPYTZJeWFabkFxUTJGL21zRVdwa0ppUmxxeHlFYkIxbHpOREQwdlVrSzZmdExhMWgzMWN4bjdCRlN3clRLZUF6M0pJZWZVZFE4M3BFbTdwVDl6Wmw5TGQvbTc3TUUxR0dEVUI1WnY2S05ZTUM4TktiUzVQc3hObWxOaVRsdXQvQzZMc0hpa1I0RUxneG9GRkVvZFdvOWRWWGNCc3I1ZllRVGJLdU5aMDhHVnJhQ1l5WlIrbWM0T3ZPR3p5THovcU4waHhLNmVIMDR3Ny84NHBXZTVDS2NibXRIMHpXUEh2TVJ0emlUQ3ZGZUJWZGpKTndSWE1sWEduN0lacGZMNjY1MlJwODJ5bGNjekRzOGRsbmJldTJWQ2JTTXM4QzN1dmFiYk1MbTZQa01MNWlYTjVyNk5hdlI5UTB4TWlUbHRwVElXRU85M09pQ2RCUzc0ekNnZ1g4SXhrbDluZEdYWGVQelljeGF3TFQwZStKZDJSbjNCMGs3Sm5zMFYyLzZWYnA5V0wwdUpYLzhvTXA5Q3NOaExaQjBSWlcyOU5LZkV4RjM1emlLY2lmZk1lL0hPSnlVR3l6Z3RPYnA1MjY0Nkd6NzlLR0JiZWp3K2ZUWHozYVpmdTI2cTliMW1PZk5pTGZIWm1GOFFjOTRMcjZKb3pzZUlhY0toRGxBUlhockFNUjU3SnNUN0l3K3dnQ1JsNDRFOERVUllEdTlwZE1kWHB0bVdIdytPZWFtYkFabHMweVNyK2pDTjlNeVpGN0hKS0dRMlpwVEc1OHlMaDJBZkdIVmg3OUpiSlk2cEs2QmVtSUpJYkRnb01pL005NUFKN3Rna09IeUtsRGJ2MHVQaFVhdEZUNVRlL0xUOEdwR0x2VTJsenExNk1EVDVRYzY4d2tkb1BCdHNJZEoxRWhOZDVYdUxDNXhFL2xvUVJLSC9kUkJQYjM3V2ZVQk9zeTA5bmpESmRUaTFDU3hNZm1XNjd2c3BGMlVPdW0zbVp5QXl0Qk5EemZOZVY0Rlp6MzNFMWViTStkcm1qV0pRV0hSMWZ5SUZJQldHMGZvM2RtYTk0K05jbW0zcDhiQkZBWXVwWFRoeGltaTFhSk9IWmpuejRrMlAweFNLUG5iRm5QZU92WS9Uc014ZDVya1NSOFFWUUR4bjJ5SGNnVGR0SitZZVd2N2NSYm9OdjFTazJaWWVENTdIaWU0QUZ6WnROb2tZMGpQME93ZjB6OWRaRUljVWVlYjlPSjg1b0cycVJZdXJLVko2aVFYNXJSQ2FVM3d5UjJRODVZTC9YQ1FFREhnRThjZGpZWGVlWmx0NlBIZ2U1SHV3dFBYYXJyTWxnc1MxMDJ3Z2xpaVdOczZEb2pudlJkc29NYlp4NUY4NkkvVExLNk5lS3pydS9ZNDg3NFV0N25sR25KZ0ZXeHVubWZxMlVJaWlOVnpWUG9LeDMxZmhpU1hZbGg0UDh6MVkyangyV1BXaDBRTTJQSGNLelh6TXR4VVl3d2V1aWUwdWMrYnRVSmh4dE80MjlIUFFWa2hzYWh0dFZYaVJSemg1V0ljZXVLTFpocDU0WU01VXJoaWtZaFJCeHBTZEgzdkZFRzhTYkV1UGgvbmV4UGtBVEhkbXRFQ0J4aUZQWlBHOFQ2Mm1lQmorSEVpYUYyMjB5LzQ5R3BlK1I2ZkhDV3hvY1NSWGVKMFlDditEZVVlS1praGhJNytEajV4NVFsL2dXdXNYTm00N05mRmpTYkl0UHg3bWV4Mm5DSlM5TUhyQWhsZE9vYkYvckxZQ05BOXNpYWNlMHJ4b2MyR3dFZVgyOHUyRXhGWnk5Zk5lSktsbmxnZS9neml3d3lUbnZzMFg4T3crOUNEcnVHaVlkVWxmZlU2YloxdDZQT3dwNG5uWjBIdE1TUUZzT0hVNnhPL2F6SG1aOHhmRXZhZWtxRFF2Mmx3STJmUGJhMDA3b2VFNFJvbEpYdFU3Z2dQNWdiYkwreEZmV0VCWU5RdHUrbDhOb0tuWUNVWlBzUzA5SHVaNzRMVzdyem5OYUFUamtWTnBrNktUdzAzdkwzZ0dKNjZTWlE1L045VjFhTHVuN3lqNUFLS1JmRE1zc2FaWjVvTHFVNkpIMmMwclY5TkpwZDRodUlFS0xOZUdHSStHVmhSNDlFTW5RTjlXSEErNklkOUR6RG8zQWpzMFF5N0pqZlhMTWtwekRZaytsWEwrZ21mdzJOYXhiY1dPdWpsQzViRTMvZVZiUktQdjhoc0NpVGx0bFRLY3hHbWpRNjgrdUdWWGkxeVQxZWtIZitJeGdHVkh5RGlsMm9odDFmRmd5MFZUcWU4Y0ZJL1FYejVmd21RYVVjZjZEcjZweFpPUTlnYnZIZGprWTA1dWtmVWZXMnI3Mi9ZSlh4cHoyaXBscU96bHQveUFIT2NrZUdTUUJmYzQ5d2dlNHE4SFZCdXhyVHFlb1QrRGhBZThhVVNqNEM5L2lJcndkRVFkNnpzV2t5dURkZnJrR3lqMklrMDNrd0p0ZHRqYjBkL213QnFXMlRGSzdPVlZMclM4TDJLaVI3TDFGS0lUSnlidTJMc0hLbWRRbDY0ekl1SnNLNCtucHlpb3ZxdmN2MFNGaFBwL3Y2R3Z2NlZnckh2MHNkWjJEeUpyT0t3cTVyMnhxU2J6NGpCVkI5MjlHL0xlSVZ1bXpWSnlZY1hZWHp5N0NQTzJhdVZMNzZFOUZVVjVzRGNwNitLaU1PNlJ4d1AxeWd6NEcwUG1SSnh0NWZGMFlRZ3pOUHh0clh2STNqSGh4cWRlQmYyaEg3dGdrUk1ETVczQ2VNaThjQ0Z0L2VGN1hVdlY2Snd6WHB4ZHg0RmNZazVicmJ4T1N2QW83RmpYVTF2Q09kL3Y5R214bVRIRk9Odks0Mm1yNTRPSFdvK3YyY1VJcFNiNUVwYTljOTFrcmdFenRhNXdKNVNJeWZSWVVFbm1SYTEyNmRhRG9mV3FyL2tZcmxseHlsS09EZEZTUHdoUkY0WmhybjVLTW1KWmtsVVo4Z0ttZ2w5L3V1cUZKK1ZzcTQ0SFFlWEY1aXVJM08rWXI2aTE4Q2FwZytYTDZxeHJMOFdLOGNqbzEramVEYWxITUMvZWRzQjV0eGJabnFIYWI1OW9FZjdhRU5OVllrOVl2ZkRJbXZWajZsbFEyWEVqSGNqVklkYjVaVVVIdmxOTDIyYUQ1R3lyamdkQjVjUGQ5cGV5dFc3b2JrekI5SmpDc3U1YmZxeTkxbGEvbGUyK3MzaEVVVUlUa2ZkbWsrZFgyVUVINy9JSDZyZXp2MjhGbjlCVVdHeDhkcG5FcG5LNUgzd0c5Q2RaNDk5VjR2c2RXTzlLQ2tOc0Mrc2RWdFlUUTREYWg0R1NzNjA0SHBQMi9ybGFLUFV6SXhMc2p6VUd3ZVQ1Q1oxOUhWOTdJc0lPYVkzVDdONjhCMjM5eHdFUXVkMVdiNnZuVTkwWXJna2ZCYW9sRHBUVlMrZ0k2anc3UzNCMDQyVkRVOEN0bm5wS1dQWGNBS3pYWjc0MjQyd3JqZ2Z6SDgvcnUrMjdud3RpTHluUWQyak82TFo5Q2htZThDL2ZVUGUvZ0kvUFdNYm16WnNkL0diNzE0ODBLZjRrNWlkTndmUHB1SDNHVUI1SGpWWEIvbiszUC9VN294VDFKUitISmNCYTljQ1RJZ3hjR2JBWmpURmlXMjA4a2UrNS9tWnUzaUF1UC9ZcVpGbWI5aEdzRHNYdzFnSWdtRGNtaWhFbTQ0alhTTXpiNmlodnFDZ3QxQ0tSSFoxNTBjZzJyQVA0MXdpbUtjSG1XYUtDMUQvZ3lQY2NEeTFpaDlHelJCUU56NXRKeDlvWVVEWHo3cWxYZ1FVbGlhUEdHc0FPenhLc1BHUkhJeS9aTDJMenlNMFRiSjRsS2tqOUErNnlMUmV4ME1MRDgycTBqVm0wSWxKeldCM1dpSXJldThtV0ZTMUo0aUM5bmhLOFNRb2E4bFVic1hka0NMaExtMDlISlZzYVMvMEREaC9ZQkU2eTQ0Uk91MnhUOUk5QU5IN00wV1BUZGhKWXEzbnZVS3hzRWdkNU5aVzZ1ZFJoUnRzUTNRT1pmNDl2TlZDZlowdnJJL1gzR09FMWJMbUl0Mm5kRkozYWlPVHFkL2tEbjZ1djJPcmppS3FhZWVjaWlrdE1pdFIyOStQMUV1ZFJhdWk4ZXl4bVZaN044MGNGcWIvSE91Mk5LRFc0WTdzK2xKYWZCM01qbjNQaHMwdEpzaEZUeWJ5TmlFVTdUemkweUNsVFM4VWhzOXZ1Wno0Tm1mRWYwdlZ0Y0poSFM3aytCbVp4cjFnUnFYL0FNTlBUSE4rZTNib2NpeW1NNEh0Q3RETTZDRUxZZW9zcWNhOWszaDJodGNSTVhrM0ZNR0R6SGQwMTlJd20wTVJzNjNML0lBaG5LOUZFNmgrd1RYc0Y2NjdkVFhRV283Z2hzQ0VxT1kvenh6K1d0Sko1eHlJRmtUanV0UlkwQ0JPdnJYZkEyM0dVSFpvc2JWUDh3OWg2eXhtRnh3SlZwUDRCRDJtL0VuR2FQLysxbnhOSDllRXZEL3IwaW5KQ1FjSVNWakx2d0szVEpGdGlxcS94dnVtZnFEN01Qc1c3bDQrNDlIVnp1dCtWL29TVUpwbUxjbGFVcGY0QkkrMjlFc1NBUXozK2VhNHpuT3BNSFhISG5lTWlOa1FLVkRHdm14eE9rZzRvN0hERjE5WmIyUGRMRFBhOVVMa1pCNzVkdmRvYzVwd1hPOVg4eXBSVFRPclBjRmNKVHpMTWV3aXlmME9wQVJOMzZMUHVydnBWVTIrUHpRSkpGZlBLZndWWTRpQ3R4dEtjemlTMWVTOXd5QkhQK3NtenJORi9Qc3AxNk5seUxhRkM2aDh3dGlzcDgyYTltOC9LdE1HSTY3aDBJWnVkR3J6ZlpnZkN1cWFLZVhzM0k4Tk1QeEpUZmEzM1RUUDlJUks1MGk5amd5OG16TGI2WkVla0RhWjd6MWFpak5TZjhEZS8zNGQ1Zi9ySm4rVjRkLy9yNWc5SHVWb2ROZHhEdi9QTU5BL1V6OFpVRmN6YkVCTk80bGhnWFdpWHNwV0crbmtkQjZLUWhrNisydm5VdHhOOWViWkVtNnVTK25zOGgzSE5WY3dyV2c0b1BEVTZMeSt5TmJ5aUdzVVVGY3k3THJ4RTRsaGdiV2hHUzhuczJWRmpYam5SOW15RmlrajlQZTdkM1AybEwvL0NKL0xuSFlXaWNFcnUycjZsYnQ1VzZ0TWpRVnJCdkhNS01JNVZZaUd4THJoSGl4bE9ianNpcEpYMDRka0thYVQrRWhjeUpockNmOHJ3Vnpqcy9kTWN4ZTNtMWNzbXZ5VG1iYldXQi9SdWJmdmppeDlVbCt6WkNsaWsvaElYc0JWVUQ5anBZNExrZHZQT2FKU09XK0tFMEhxcWRxcTdMTy93TmphcHY4UmMxdTNsUGJPL0thUzc5WCs4V3FNVjNJbVF1RkR5NnpkTVJMWlFVV0k1bTlSZjRvcWRlTExaRDMweFZVZ2NZVVJrNDVjUnpDU09XMnRGQjVUMkxDZTFuRTNxTC9GeWZTR3pMWTliMzdzcUYvajFpN2hkNHJpMVh2UlYwWGRGNmFWc1V2K0EveC9XVGxUWjZQbzRiZ0FBQUFCSlJVNUVya0pnZ2c9PSIKfQo="/>
    </extobj>
    <extobj name="334E55B0-647D-440b-865C-3EC943EB4CBC-39">
      <extobjdata type="334E55B0-647D-440b-865C-3EC943EB4CBC" data="ewogICAiSW1nU2V0dGluZ0pzb24iIDogIntcImRwaVwiOlwiNjAwXCIsXCJmb3JtYXRcIjpcIlBOR1wiLFwidHJhbnNwYXJlbnRcIjp0cnVlLFwiYXV0b1wiOmZhbHNlfSIsCiAgICJMYXRleCIgOiAiWEZzZ1hHMWhkR2hpWWlCUVgyMDZJRUpsY201dmRXeHNhU2g1ZkhnN0lIQXBJRnhkIiwKICAgIkxhdGV4SW1nQmFzZTY0IiA6ICJpVkJPUncwS0dnb0FBQUFOU1VoRVVnQUFBeHdBQUFCVEJBTUFBQURuenh3ZkFBQUFNRkJNVkVYLy8vOEFBQUFBQUFBQUFBQUFBQUFBQUFBQUFBQUFBQUFBQUFBQUFBQUFBQUFBQUFBQUFBQUFBQUFBQUFBQUFBQXYzYUI3QUFBQUQzUlNUbE1BUk4zdnpabDJFSWt5VkNKbXE3dk5jS055QUFBQUNYQklXWE1BQUE3RUFBQU94QUdWS3c0YkFBQVpUVWxFUVZSNEFlMWRhNHhreDFXKzgreDViays4aXBDUXlBeDJTSWdTcXdldnJTZ1krdzV4UWdKUzZBRWNFZ3ZGUFFJakhsYlNnMDNpZ0dTNmY4UVFGQ2s5RUlQeUorNVJFT0pId0QxbXdiS1FTSSt3a2ZpRGUwQkdTQ0ZLTjBFbWlOajBNTE8yMTZ4M2krK2NxbE4xNms1M1QrOXU3eHAydDM3MHJmT281M2xXM1R1N1NYS2pETmlCcnk0TklDWXpkd3lpRGs4N3ZUczg3L1hNT1hXNE0yajVlVE9JT2p4dC9NTHd2TmN6Wi92MWdhdXZtTTJCOUdHSnVjS0hobVc5bnZsT21JRytLbW1hZ2NZei9OYWRQaGlOWEljZjhmOEc1MU4vK3RnTHQ0aktSMEN2K1JYZjZJVU51SkdKWTlhODAvVjZVMnBVT1h6N3ozNVBHRzVFdGFsb0NHTnUrK0RYUnRUenhYWnptcGZxeEJFQnZYcGFOTlZlNklBYm1UaVN4aG5YYTBrSncxWi9jQ3NNT0pKYS9zZ1E1ajBqNmZpaU8ybndUUFp0dXdqbzFWWHR1QWc3T25ITW1EMDdnOGRUVFBFVUNwNkhQRnR6WnJ2WDVDNGROL2ZZdDRyVTgxMGY1WEkvQVQ5ODZkMWRSc3VGWDc0WFk2L1pIaUtBVWMrZFdWS2RqNW5YRk5Tck9qcHhKSVZYWllDeHdpdFVMWnY3a3VRUFU1TEp3YWp0STBscXhvZzlKcmxuc1NjZEdmNHFQMXRHdWFBSVNCYU5PYWRtODdEWlZWQ3Y2Z2pGMFRSK3ordThVU25MWjhxYyszSnFqZ2xodmFaMkRBNEwvKy9BMGxiQ0NkaXJVbXNZbFM1RlFJSTVlaDNGWElwZWYvcE5iSVRpbURZck1zb0VuV1p5WnAvaDl2bGtJVFhyUWh2VnMyUmMvOXdoOUZDYzVhZ0dHTGFmc2xGbnR3aElpa2JyNFVKa0tqMjdINkU0a3ZTc0RERk9wNWw1NTFMcGFQTm9wQ1hDZGxuUFF1U2VjcWt4LzNOWi9WMXk0MjV3bWtrU0FRbDBSRG1yeXZFNk9VcHh0THkzbXJUaTZQQVNGODAyZVhydnlTNTUzVkhESEphNm9UQTFCQ2dGWHNXcU1WNE5Fd2hBQVJDT0NpdEorL2dqOXlqRk1TNFpSaEtKWTQ2OHlKUlpIZTBPelVFY1dzTDFERHphMFFiME5xdGpXQVFreVdrdG5GbkRDYzZBcnBMUm5jb3h5cHgzRjVFNGNoeFRVaFYzQjg1b1NPSVV0bCt6VmdCdmFNVFZxay9yR0JZQm1NRmJOc00wVGh5YjVvNVdIRW5oMEEwZWlTUGhrTnM0N2dRVTVqMVViZHlZcU1jOHhMRStWTXNSTTUzd3h3NTBIQUdaZ2VwRHpHK1V6Z29IalEwN2hWZ2NCVHI4NUk5M25KbnBEd1poRFRxSFRDWWdqcjNCVGE0TUZYcFE5VDFIZ01mYVNqZHlyaG1pQTBjcWpvb0VpRmdjWGJyUzRZRGVldzZYaEcwWTQyNktiSE95anVvbDlYU1pqZXI2MkJFQmNjZTVZVktOa1lwalVZSkhMQTYrNDU4ZThXYVZ0TXZHd3B2R0hIdm1qZmRuUkZCWng3QUlpQWVZMW1FOUpnVm9wT0lZa3d3OEl3Nks0bk5EZU00d3JlTnJCUlBmaXJRZ2pwM2ptNDJlSXpwcFJFQTgxcmcrZ3NTa0FJMVVITWk2N1k3RTRpaVJPTVpHNjltenh3NDZBQjk3QlJHV1BjSmFkTktJZ0hpUXVqOEd4UGdJR3EwNHVzNGp4ZUpvVzNHTU5PL0pIanZtWVJ4dnlxazhPbWxFUUxUUFNWSWF4bHVQVmh3dGQyM1ZReHh6dzh3bXM0SUJZUGJZZ1F4ekdPMGIwT01sa25EU0NMZm1FWkRwVUVmOERDbUFveFZIMDJVN3NUZzRzNW9aYmFETkhqc2FiMWJvaUU0YUVSQTJtV3BqT3VMSEpBV05WaHpqN2l3UWk2TjREZ05PampiUVZ1Smp4M3o2SnZrcW5LZVUyVWVBMm1WVVo0WUtiYU1WeDZJN0tjZmlTUGN4bmVab0wvaVc0MlBIUXpDTzdXajk4NSs4NS9BSGxnVDE1S2tYT2NrWSsrbjBJOEwzNUtrUGJqSDlOKzlOYi91bWNQcm5aLzRSMkUwUFBwL2U1WHZ6U0ZUcTJnbEZ3Sk5SaThsTW5ydndiNGYvb1B1eDlWZ2N6M3o3NENYR1AxTTQrTVpSWnNFOGtkNXFGL0o4ZXZzWEJFblBCV2VSa1RoeWZEaHM2NXRPM2FadmZhSDRZMzFwOUM1d1AxQnpSWDJQUi9qUEZvd3BtQU8zZzFQbUZPL0dXTkVjbURNNzNIRFJwUFpPNzlPNEM0NXRqZWhQQXB1YTg1WTNTUjVIRCtlNUhmMDhlMlpUNm1XanJoczA4TGk1VGJXQUZVV1p4bXp4c0JCeXplbTBZL3VMeFBHRXdSVHA2bUhHSE5vS01UMTNab01lb2N4Z2FoY3duOXd2WUVUeno0R1FJTFBZSWpBU0I2ZTRjeXJncVFhRHF1M015U0xpeGY1M0F1Skx5SEw5QmhFYVcvelNUdkswdlB3cHZRdnlXMGQyYytaUGtySGllN2xobTNDZEpKazJkMndsWTZudUR2US9Nb2NQSnJteVhNU01tWi9EcXozMHdBVnBuVlJ4aDY3TVhnRnhpeVJaamk4UmxsL1pXUWczdkRVWlI0dGp3YnhuSjFlaWVYVi9aRE41bXhzUzc5bWl1enE4QS8raHBFR2Y4WHpKZkNHWlM2T2JHSGN5anNReFJVRzhLZGRaZGtGRC9GSXErMFkvdnZqWThWbDhJN0doV1dlTStYR0NIN0tUR3p2Y3hKM1dHOG5pNFZLUy9MWFYyUVhHUWZmYWZQWFZESHRERGI5dURyZnhtQmNOcmtPMTgzNURKOVgxbU5FTkZSQzNvQmMrKzlTeEs3UGtXc01iQW1lbjhZMXVpVlkvamRrdTBvSHFPVGQ2QTl1eUM5aVhXUVRsRStDYU5oOERUcElwUzNiVGo4UXhBZjdab1FLWkg0SXFsTHBtOUNEUWthY0VOZmhNYXN6dkJCck10dWkwYmRZbXYrUFl6QlBtTU9uaVMwbTA1SHZuQ2NhWjVJVDFYVkM2cmRBRm5DNVlVUjYybTUxTGQ1TmszRStuRW5ZRS9nQWR1YUtCZEZ1M29OZUVLOEtHNThQVXFDQVdpVU9UVXp4bEhUUDJhOTdVYk5mVzZIMlJPY3Z0dTFoNWgydnU1d1RVQ2VxM1UrTjV3Szl0Qm1yYlhpSkc0bWhCdURYL1VWemdQYWFHVkZiN2daZ2I0OHZianZsUHdWUHRSdVNUeG14YlJKdVN1cVN4d3V0NUs3bVZoOUdTSnV4dzI4VU9BTHJEQ1o2Y3B1dmlCT1N5RGVvaTZVWGV5aEUxYUtqSUxqcHBLR0NLWGpXRkZra1NlOFAyT3NoR2Jsd3h5dXVBVVpRNFduY3lwbVRlUlRrcGhyUlRLbUQrSzB4eFA4MTlqdG1mdDFPQzI5Z0wxSkkxU1MyT2VRejFOK2JpUHhtbGp4SDZXZ2ZjaGZrQWxmZGplb2ZmeEh4VmdRR3dwZ0JWNWtwM2cyNlVUWUdDQnRiRmduUzRUN2dob05pcnZndW9Zc2NCS2FQckpOV21EOW9scnd0a3d5dU9sUTFhZ1BwcndGWjhDOXI3ZGM4SFo3RkozeEpJUE1YYzlpMHhpR1BlZlo1U05vY2syYTVZUjl1RXlYR2JFdnFGSG9oQXU0WTEwSFpYdG9BV3gwbnpyejhUemNWeUh2dEwvb2h1VjNxV1BJaWgzUHBMRVZQZG1LcERORWdjODdSNEV1QVNnSm9WY2s1d2E1WVRXa1ViYUVzN3VOWTJ1NzF1RlFRSTB0RUxnWTZKWUR0Y1VRQzNXUFl0YU84M2hBMXlJOGVEQmU1YkZON1ZkR3d0aUdPU1dGQmE5dXVIVkRZRGZUcEJXWHBDVmtIT2doYUhVdEt4ckdGMzBJbmpPNDg4OHRRRDREVG0reTN2UmYyV3c2NGVhYmVzUHRGNEN0TCtVY1V4bjRiZEtwTkFwOGtDc0dSK1ZkMndMUmNjVGc2bjJDNnZWZEExWDRkeUpsYVpzVkQzc2hPaWMzdkZ4NDV0UDNiZE8wbUtyOGdTcEFYdi9hN25TK3JVUDJ4dzFhS2FYbFpCSEMxSHd5NTB3TlVWSjRUSitjR3A5UmhOQ3VZbFNKNHdFYWpVYlV4eTRvQWNiUGxQUzcyNDM5bjdmNnB2ZzVwZkNyRUErbTVneGNZN1Q0eFY3QU0vU1hHeTZkUi8wWDRSS1RnWFFpbEY5eUpZTmlGM2FWQ1ltR0tQbG9ydlJKenhabHRXL2dodlF6a3NZVFRiUW5sYmhJZWxNTVZTQi9WZ0V5MGZpNEk0S0htZ1VySU4vOXdyL1IrOHFEckNTS1JrNk1wSmo2eHBoeHZTVDlOS0tSYkhoUWM5ZlZTVm9pZ0xkd2l6cHhUV2xWcWd6WE5jeTlOR040eXBNc05mYmRGRGNHdU00MkM0NzZxd0xtY0dRTlJKY2ZQazhqQ0lpMGh3RGNMYjc5aEJlUnVsQjY0RnV4TWUxNDVodHZHRTFPbUIwdlpPell0alRxYlFkYlR2M2JHODJWL0tHaWxJYlRoQ3kvY0tSTjdHZnllT2cxT24zdjd5eDcvbUdFZjVNRXFCMFMvbTRQVVZic2ZyeHlTbkc4dXJZQ241SmZNOEJDZDdCTSt4d2dTT01tSXpMSTY5cEw0UFVvaTNDRU5yamhjUm1sMmdCUVBBTFJEbXFTRVg5TDhqZFpnaVZjT012TjJGeklxakMzRWhiYVJIMzFLaGtBZGRrOTVyUVRJa0RtN3N4TkhwMjhsbEVxQ3BmbnpxaXVLMHpBZWJJQXZJZFhtdmFsV3dGTVRWRUQvOFd4VS9LaVNqaHc0d1ZKYUQ1Zk5DTzBsdEhlaThEOXFvVllrUlJaODBORkNtRmhYZmdvVzV5UzNvWjRhbmhTc1lpNEVDOFZFVVVGT1d3ZFlMaEtKWjV1eHZvd09NRDJ0c2FWWFBjNVhFQVhjaHhzeEQwd20rNHlaUkQ0czdhWkZ2ZzZRUWZtWEp6T2R3WjEwajJ1eXFxeGUwZnJYSWFvaVpOSERKY2tCZXJrWVpaa2pJRk1BdHlqNGtaTVF4OWwxMEJKVnlGaDJPSFVFY1UxVTdsbzVURnBQNWZZS21VaERKY3N4Zjl5eDVlM0s3MHRZQlhlYm82c2VGT01SYnRXV0hjai92MHczMjR6NitTeXU5MUxERjJCeFJVVERXdkJOcmV3MEFidFAxMGUvWXdlU0NPc2FDVWRxNHBuQitxN1lhM0dBUWgyTks0T1QycGQ3M0NWM3o3clVROUlwQ1BHdnRsUlpIUHFQcjlLYmNXVDZjTFhuMlIzN3ZiK0dldHZ3S2VpMUw0MG8rdEl4SGx3RmQ3bzI2Q1lHaDZMMmg4bURnd0t6Vy9ZQVpQd01GVWlTcWdydHFVU0hGT2lvT3pHYk5jZzM0aFY2ZGMyUklKcVNGVjBzY3l5cVg1WG0wdmZlaXNPTEt2KytFSmZSYWxzYUZNTklNT1R5YXArSUZsU2twaHJyT1l5S0FreW5aSkk1dVlUSmNhM2hYaGhFM0hOSEhEbUd1ZUtFSnBzY1RlclhxMExUOEpjK0NGVkw5U2x0SExXdkNRRGhuZ0ttWm0yOSsrOHNmL1ZVbERBNnJWVDlMVjFGTFZSR3pyRVZOYWRvNnM4UGJ1Q1VIcDA5LzRLVjhVQVR3WVdETkQzblVPdHJlbGJXOFlKSWo0bWpvM2ZXOVpTclk5VDJIb3ZQNWxpZGZKV2RWRkoyVmdVdVl4UTREV0hmV0xSQysxN0lVVGtYVGd0OTNOSU5OT051dmlGem9SbUtmaDhLUGVzR1JBVGhEMnhVK3V0dmE5QUJYZ28yMXc0eVBpS01VYUhGekRXRnV1dzdHT0dyNUUxY25sR1BNRFQyZnBBMk1YUzRjc2VTNW1xT2taK2tJQ2djaHJsZ3NPZCtPWStDTERDZm1sdGM2OEs0SlF3Z293RVNBUHR5QmhuQWRpd09DbHR3aUhEdU9Xa2R3b2pKa2p5ZjBhc3VoODFHU2MzWEVRUTVTeHJmVEtBSmphNWlQT3BqNXVmZGFsc0kxdll2R1NVS0pPZ2kzNnhNcmpGQjEvWUxacHpSMDdBZ0FHRUoyQWVDSU9JTHpVNDd5aURpZ0hENFhkMlAyZUtoalJ6MmFSUDZxSEFQSlFjYXpBc0s5STYxRTh4R3VYc3ZTdUxMNE9uWlBTOUtNN2tqY2NTVkllVG00YzV3MFFyU09BTDUya2R3YjNTR2s3ZmhlcVFLaHJsdUVzcE1qNGxBSlJOUTZCdFFSdDZabmhFSDRQSENGUXpuY1JleVF5TVU3TFdvR0o2RG0zR3RaR2hlT0NOaFVKV3FJeWU2M09uNWp4ZEp6VUhGZ0lvQnpxVlhoNHpRckNKblFkWitUNlh3N0d6dEFDOGZNMEZ0Y2cxNzVJMjdCZTEzaXFSaE8vNit3T1BKKzg5Mjg0QXBFVFNHTy9YaTJCUFZhbHRvRytBdnhDY0NxYnhHS0VrZ2dKZG1YWXRBRlRHVFBEeFlCZklWYzlUUXl1dTBBb1ZiMndRUjVVVWRJV1hHQXRpSzB2ay8wTFdFSWt0SGpOTzJ5K29wanBuRHJEcnFkdmRkOUVZVHZubTZQM3gzMUhWUVJsc01aM0dJcm1FWEhWMWNWcTZ0aVdXdFpyQXJKOEg1a0JIUjVnV3F3UEFva1c5d09xci9pT3JDaW0xNEhXTGNwelc4ekpRSjR2Mm1wMzdmSlJQUzB5eFg1Q1lmOGlncFdXWEdBUnVPZ0xPelpaNDlmcFZmUUdxVk15YktOWnYzRWtTdjhKQVhhMmU3Qnl3VWFaNng0NXI5U0ZUbDdqTlVMVmN0YVFOdkl0cEZQWGpuYUJzdXFackVLNTVSd0VrcUdCYkdCTXplc3pnSGdjUHZoamgyVlZYQkF4WGR3L0xieWl3QzZSK0tOS1d4eFQxRGJLbGZrSjF3ek5memMxUldpWXdOdDIxWXIrOUx5eUJOejZ6Z2txanFkaU44R0NwUHZBRjg5TkRDdDhpdWIwRUlzdFBUcUpuSU83L2c4M3pHVllrYlhTWW5GMldCQ2EwZWJMNGZ3NjRrS1Y3Y0syc1NTY1FJSm1WbkZ1eWlrV0ZYYjBya3R2a20xNmRhMGJSQUJsR2ZSdW1ibHF0T3J1UnMvOWNzdWhWaVVaSzBEdEUzYm9Mem1HaDU5WUpZYkRsdVBsYkhIdTNMZGZIa1AydnZhSW45TFV6UkxKODdUV0drbTU5QU5ldGVOM3h0THAwOUNWeHdyTEZlcWhQbUxKY2JYL0xJWXpPSkEzZ0d1MXVHYnBpQU80RGVZbDR4dTE5YWMyeW9SSVdYam1hUTNRQmxBb3RXTW1Gb2hveVZCalZWZUZNU1Jld3YzR1ZLTXdnWWpldjAwZ25tVlFwVTRTemFPOW5OVzNSM2NhcjFSNmhCcnpleDExNm5TRnIwalFKWForKzlUa0txU01kaGRkc2d1YnF5MlhCM2F2Ujk0YzI0Vkt2eDZZakc0V1hjQ0tXeURhTGVZdWVCaFpEY2hEaUtpb0xhSEJ6a2haQURrR3ZJYzVDUEF2M3Fka0dTM0szY3MxQWVLZjFPSVFZSjc4TlpSTSs4REUxWjZnYm54U256VFZwSzN2b2lSbzlMMjVxVlNFdVp3SDNmMUVRYzUyYnc1dENPMHpCMVdEVXZpbGFNeDJERlhNeWdMd2wySUNUT0M4aXA0ZlZ1d09rbUJnSGpJQmJiZ3pJUlBINkxkVGxySFVwSWQ0RngxeGZIRFdTM1pLblJ4QTVJZ0o0UXdRdU0yMXZBVEE1eFk3UUs3dkVvMGxMS2VGdUJVM2doZ05YN3kzanBjUWdGVGQ2WTZLU0lEeWhvajk4by9xYlZ0MUZWMjRpanI5SXorVFJJbThNOE0rcXdZODE0R1d1TGsyeGt6ZHZ4MDlCYlZDbDFRRFlQcTlDRlhCR2ZRbUpKcWxTdmV5VTFkK0kyNkFVN1doU3FKa0w3bjQzMFV2cHJ4LzY0bnh0eTI2QUxYMkFraHc5d0hrajdaNHV1dEFQQ04xU2F3eFYyaW9kVFZwaE5jbE5IeEhSNjFzMFdzbzRrbEFRTWxjR0pvclRpT1pWQ280MUNnVEdiWGdvMHdZVUpBTmJmcDZmN0ZuaFdxcXpKK2pxZTV4S2lheUxUbzh3TEZ5dGNLUVU4alNzWHJES052d25UZUhSaWEzc0VreWUrNzdZU3lLWk94dkFvSGNkQ09XRTJHcmRrSmtyNzdmc0c5d2UzSUZMZXdRdElVK0JLMHk5bllGd0YwWjBuMjQ3OUFnRmNndnhhSy8wcTZHL0tpa0ZtMXJNYVZVMmNkOGhFY3VYYVppZlJGNzh2V0dNaWx4cXFmSTJGS08xUnRzdmFtMlAyb1ZGWW9aRGh2MkJiQnA1SmFSN3l3c05nSUFoVnpGYjBHOHV2Z0M4R1hNOVZOeDd2Z3ZyUTlZc1JFaDc2dk9EN28xeHFxaFYyQ3NhWU9QV2xIdzJmeFdGbUhrYTFiV0R0WmROQStpSU0vNDJKVkRBQlpBNjJUdi9QZ2R2UlZzeTZXenVjY0oyaWlpbldVMkN6bXpkKzczWHJvckxRdFlMa2RBZmhKQ21KM0dpbk5saVl0Mkh1MjJTTHZUenY2bCtmQWQzcURqTlFKS1hXeERXc0MrbWhCQmlPU2k0bGpxZksyOHcrQVRmNk13L0lWSlJhTjJXa0FtemVtR25mQ3VIWEJwZFJreHVtSk96dlJnYkFqREhSN3p2YTFZSjVtbFN0dUVLbEw0bmpZdWRRSXdKQzAvYVVPc1ZIQnQ4eTI0bjZ4dkUycWxqSC9MVThSY1FEYmdmYzhEMFVocmx4aFQxaTY0RjhWZ0ovd2FCL21rMCt1d1BFL0VCZHBEazhVMElMK0xVUThEajhjaUxZbXh5a01WR1VNSEhDWWp1SW1HNHp0bTRoLzk0bHZBVzhPL3VuelZCNTdJUVZ3WmxzMVM1SmZOMmNabnVzZVNNZDE3NEFDcDhhVnlUcks3N1JFZDU4eDI0MytlVVhuQTB2dmcvcnNKdE0yZUhGQWFIZHN1d2pBOWtPNk0rSFRaSGkrSGN0bmYrZFpCWkpIOFZjMy9nb3NXRWZUdkFOczdSVklhdytWazA1VFVHMWh3ZnUyQy9mYnhFNFcxZ0hjWkM1c1JoVDZJd29rdTdwRWRIYTMyNHp5VWtDcWtPRnhZRHZTVG9za0dXVkwrSk16MTdCTDM0ak9makk5MkhVSVdrTThVUkEwYmhKeDlna2Z0aythODF2SnIzVWpGNWpNcHVaZjhBZEdZRnJHMS9obG13eE40MExsVVdrWEFYUXEzNW50T2duVFBGeFlsU25ocjJQTzd5VFBwTzlPdFE4UTY1ZzJQNUVrWDRVd2NWcmV6RDJwYkJzK05oTUhzWkNsMDJlMmtxLzRpQzVqMUltVFFxc3Zkd2pKUFpIVzJZM3hVcGpRMDlIY3ZmNFliUzcxUGR2SzdTOCtxTnR3ZmE1Z0R1SGh6eTk1eXJJekdJOUFSZU9Rbk4yaS9vd0xHVlhCbUhmRUVud1UvMXd2KzFVNHk0SkUreGIranUxTzZUVUNZS1FIMkVxaFVRemVDd0JxT2R4YUZjeXI4QktTd3dJcDRxQy92aXJ3ako2bHY0blRueUIvN3VDTDU2S08ydERuK1M3bWRKaTkvV09qajNpendBbkpVZjBmcjlSN3VLUnNxNHVFWno5WE9QaklyNmhHTTZlcUNyTFZDRGNYLytIa0g5OWo3djdkYkl1blgwanY1Z1V2ZlB2Z1k0NlllOENFUDJDTWdDVEovSEhuY3NibEovTmZUQTllMm9TOWgyTkhFRWZ5Wi9jYzNNZURQSi9lYlN0K1BpYzRpbmt3cFR0UExPRFdiWTl5bGE3WnphSXljRjVjUUVXVW9wYXh2VXlEYXdhY1VPY2h0U2lFOU5VQWV1c0lxS08xeVgyTmk4MUxVeERsbEhWcWlxODNKVWR0aUZLa2xFTmNCNFh2VEkrdU15OHBEWk9HRXNkRUpJN1l2UFFBMDZMNkdoblhXMklMSlpjZklLSGZqVm11VVFpNjJtdGxqU2l4SEVvYytSWGRFWTRka1hnQ2JWdzBQcUN5dGJaWnNTZzVpeU9rdzZMdXpmSmRnM0Jicmxsb2JiK3g1VmJZalRLWm9jUlJYOWU3ZzJOSFI4T2gzcVQwZlhEeFIzQ3hVVTZzNXZVZDFPQU8vdjlTOWU1TXlZRWZ6dUYxdGFTaHhOSGFWUzBRL1hzZm8rbkVzYVFaZTlRUmQ3WVpqVk9SNVYybVlHSy9zTy9CZnkyaHB0VEdJem0xS2c1WDAxR0xIRW9jZUUyaENoMDdGQmlxdWNqdUFsN1ZFSGRzWDdpQnNHaU9JUk54SnEwYVhFTlZ0VDA0QXp0SFVvLytEbHdsdXYwWG51TWJFVStuWTBmUE1xUEUzNU9Ccm1uZHpjMmtmQ0RBTjB5TnZUNzgxeFE2L0V2YnNBbG5GUDZlM2E1MEdPdVlpYStPK05qUmE1OHFtWE5uRDU0SnV0U2lramRuYmFVTHo1ZExJL096aEd2dmQ5enZEOTEwYk5NQ2NVbXhyaGM2akRnbW9sTWczTC9iU2QwUDFXdkhuanFTQ2tVS0tuVTVGTlVnRHZ2ZXh4S3U0ZDh4V1RPOVBMRHZCT3Fpbm03Wnc0aWpWdFY3QlBmdnRsUmpVWjhmNHJhakljZU9zaVRMRDV2MVhQRzY4RlZJZGVTT0hYOU52VUc3TjIrdmRhbHF5eERpbVBkdnpia0ovRjVrTGRJVDN1ZXMrWHEvU2t0NDhPR0M1Umt6Ri94cmlYNnRyaFg4dUhnbWVVbDRNdXRvaGhDSCsyNUY5bVM1bnpoYXNkaUVQM291M3JWcDRkKzZTL0NmTHQ2NkpmVnIvRW4vUElzdHhlL1FFNitrbGh6Q1BZWVFSOG5wTWJYSS9lSUxpRUtITDM1ODI3VVBqNXozakFGM294YnZRRU5lUnoxazhGN2d5NGIvQ1NyTmNydzR3aGMrYUljckRWdjJkU2RjUDlIdmNIaUU4L3BGVEl1dnpwWE1iYWs1bEh0NnZ5UEhpMlB1UTU2WlBwazhkZk1IM245TE5nSVJSMGwvUDZDYTNLaXFIYWlkZDhEOHA5S0QvOGg0S3BDT0Y0ZnFiRkIxT2pyc0QrSzhubWt6NmpWcnIzMFltVGdhSXZkZW85ekF5UTZVNHlPMW9PVlpPZjdvSnF3RG43T1N3dzNrdWtHYzYvM1pqR3pNcVA2LzhvcDYveTU5MzNqMjJJRy8zT21COUtpNWIvanFaVlVlOWFQOEw4WGF1TkNSUnhNNkFBQUFBRWxGVGtTdVFtQ0MiCn0K"/>
    </extobj>
    <extobj name="334E55B0-647D-440b-865C-3EC943EB4CBC-40">
      <extobjdata type="334E55B0-647D-440b-865C-3EC943EB4CBC" data="ewogICAiSW1nU2V0dGluZ0pzb24iIDogIntcImRwaVwiOlwiNjAwXCIsXCJmb3JtYXRcIjpcIlBOR1wiLFwidHJhbnNwYXJlbnRcIjp0cnVlLFwiYXV0b1wiOmZhbHNlfSIsCiAgICJMYXRleCIgOiAiWEZzZ1hITnBaMjFoS0hncElEMGdYR1p5WVdON01YMTdNU3RjWlhod0tDMTRLWDBnWEYwPSIsCiAgICJMYXRleEltZ0Jhc2U2NCIgOiAiaVZCT1J3MEtHZ29BQUFBTlNVaEVVZ0FBQXRjQUFBQzlCQU1BQUFDS1VFeDdBQUFBTUZCTVZFWC8vLzhBQUFBQUFBQUFBQUFBQUFBQUFBQUFBQUFBQUFBQUFBQUFBQUFBQUFBQUFBQUFBQUFBQUFBQUFBQUFBQUF2M2FCN0FBQUFEM1JTVGxNQUVHYVozZTlVUkxzeWlTTE5xM1l1MGRGcEFBQUFDWEJJV1hNQUFBN0VBQUFPeEFHVkt3NGJBQUFTS0VsRVFWUjRBZTFkWFlnc1J4WHUyZi9kdWZ0RGtodlJHR2VEQkJTSmMzR1ZTR0tZRGU3Vkt5Yk9GZTRLK1pGZWlFLzZNQXNLaVFiY1JRMUdqY3crR1BWdEZ2WEJIMlFXTmZpZ1pDYVlnT0NOczBFRGd0RlpRWDBSbVRYWmlUZHhiOHBUM1YxVnAzcjZwM3E2dDIvM1R0WERkbFdkVTM5ZjE1dzZkYXI2ckdHTWNIanlnUkVlZk1wRG55YXZwdHppNkRaWHFHaXcwM3I3aFg4UURYWktZUCtzVGpUWXFXRDkwUHVyQUxVR094V3dLd0QwL2IvV1lLY0M5dnZXZnZOTzQ0d0dPeFd3clVZMDJPbGhyV2QyaWxocnNEWFlhU0tRWWx0YVptdXdVMFFneGFiMHpOWmdwNGhBaWszcG1hM0JUaEdCRkp2U00xdURuU0lDS1RhbFo3WUdPMFVFVW14S3oyd05kb29JcE5pVW50a2E3QlFSU0xFcFBiTTEyQ2tpa0dKVGVtWnJzRk5FSU1XbTlNeldZS2VJUUlwTjZabXR3VTRSZ1JTYjBqTmJnNTBpQWlrMnBXZTJCanRGQkZKc1NzOXNEWGFLQ0tUWWxKN1pHdXdVRVVpeEtUMnpOZGdwSXBCaVUzcG1hN0JUUkNERnB2VE0xbUNuaUVDS1RjSE1mam5GNWxTYit0Um1BT2RUeXdIRUxKTW1DSGtqZS8wYjcrOEZkR3JpU2dBeHk2UkZRbDdKWHYrNnJ3WDFxVkI5Sm9pY1dkb3M5WUZ4UzlhNk4wT0NwSWhoUEhXMGxMVXVoL1huTGQrLzYzRVRzQ2Jrd2w5V3ZoZkduU2E5RTdLTXpKSzcwK3hPRW0yVkxLQ2RQMWtTZy9Oa04yUjh0ZU1RaHN5UlMvMUw5MXkydzlwNmxzQnVoblptanV4bkRzNThkbWlhL0NlMDQ5VU1xbENobmM0aXcxbXlITnF0RnRrSjVkRU1DZ2gwRkFUeUFsbFZxRW16aENFd1J2NFh4Z0owODNVRkpzMFNoa0NKbkF0akFYcFp5eEVGbEVKWnVrUmx4ekpCMnFFMWFZWXdCR2JWekFkVDJ0Rm1HSklLOUJrRnhZOVdVKzByVktaWmdoRm9LSWxzdytpUmcrQ0tORFVjZ2JyaXlsY2lGOE1yMHh5QkNCVElVU0NkRStlMTBPWllEQnRaSUlvSzlEUlIyUHNNMjRzUktUZWh0S1doWUJDeU55S1luTmd3RzhyNmN6M1VFSHRpblR3dEZWZVVJU3hyODBqY2wwNUNUc1JFL1MwU2VGQXBHSFhNQjRGcFFud29BOWtUV2J3V01ORExMR2ZNcWVzWTh5VDBRQ2ZMSTgxQTM4NE1hSDdGSDFZdkxOT2VGWDlBN3QyZ0VTZU1xZjhJV0pFUmZsNzNYbE1jT1gvSUJtTFJ2VldCdXhaOVl1M01tMlRkamppUXpSTEZ2ZVlJUTh5SC9vaEFHbUtPV1duTHZlcVZqOTVsWEU4Rnhrei9GbU82amk4VUVZWGpNOTdhYUVlK0pXSE5SRUtUSEVxd2pGdUE5dUF3dmRzMmpMRU9uc3hWZmNRdVllV2ZtSE5oN1d6UzZ5N2x1V245bDdsSjh1b2MzWnhYQ05iQ3U5b1U1WTh2cGhRN1ZIU2NwNGdmMDZzcnoyL1lWSk5zWTdZeCs0TGxPRGxxd01Ia0ZIRHZDM0xGOVNzUUZCMlRFSGdLY0xzZDRJT3JodExXaE1qVzdOWi9yVklMaEpqblFHeERvVjFSVGMvVGpQTG1oLzNDbzZMb1NNV0twcU5ZZ1A2R3RlV2lwRzhZUnNmR0ZyaW8xV2tTSHBzQ3B4cXhYNFhJZ1ZnQmF2WUxCeExueUNSZ1luL1VIbXhQVXVCZ0E3bU1RQmh6ZEJTWTJmU1Z3TXkraXFnTnIydjhVSU52MkVhRlJ5aGE1UnRGdUl3UEFvSUZtTUpvNmhxVHptM1djV0pONG1JVjh4cXRnUTBRcmVaRlg2eVBjTldzeGRQL25DZmNrQXJ3cm9vQmc0NnlJMUpHN2FLZGdDbDlTR1BUbjBGRVkxR2E1NWlpNHdpQm1qRDhnNVJHMXloaEN1OGh2dnF1blZnVUx3ZFJGL25QQTJYcXFBc0JXTVRFYlhkSkhZRXB2NFNZR2ZJdDE3cHBzMml3RVZTK1VaaS9xNXdvL1l0RUY5aDNPRnp3Uzlqa0JYaGtVZlZzbUpjWXhVZ0o2eHpTcDRFZ25QSE1adUJVMkc2ZVpWalBTV1pRa1hLakpYeFgwOU5CT0tTN2JuU2JTWnJaOEZXbUYxaENlY0ZVRFhib2pEZzBDdmpUUzFnZzBSYlNHMndvNEpoT01OWUdhSTFTZXBoRWFIZnp6WEJvZ0xZSGhnNG5nRlZhSk9oL3AyUUU5QVNiaU1kZUVUYVU2QWVDMktORTg0MWxhTzhQNlVad2xRTUNtME1RTEN4NHkyeFlVQkVQNHdXd0ZTOVA4UklqR0FHdGVaY1BHL1NQaXp4aHVMUVJod0R5b2kxNGVFeUR6YUh3ajBpS0hCaVg5Z1dyTjlnbC9IWUVzOWF6QlJhK3NTWVd6QzFDTmdTbmF3ZnBFS1MzSTVnWEpZT2h5TmN4aEVBRnk5b2VSdDRBMjhnbTRuU2lGVy90dStScEc1bjFNMmMvUEpMMjdEb0dxU3BOVDlBN05nYkJydUszSThpZVZqOHdCZmlHQTFGMlpHSlZkSlVKMUd5czFZRWl1RHlBQTZqWjdGRDlOa3pjUWhZV25xL3QyUndLSzlKQklJSGMyRVpVd0hVWEplMG9UUGRYN1ZoQjBzSTlUMnEwUFZ2R3I4NndnK3lTYkZPRlM5Zm5aR1pJd2FycFdHRVhwUHZ2M21lUUE4VkhPNk9DSkVjRnkyK0FwU3BwMUcreVZrdFFzMWR0eENiZXdNanAwM1dNaGsrOEptWTJpR3paVFVzZGIzSG1TSDhINm1od1ViUDFjVnlsKzQ0SnB1bTRnMEJKTEpDd1BkK1RjT2t4aVVGelFTRnZ3NlBDWlV2bkFKSThtQjRpaHhOMXhFWmdSbWg3RlRISmJWb0QyUUJoMmxzMkVaT2QwNHhKdGhCWVREYzBwR0VJZ0hhMlpQT0EvZTlBNWw1RW1ncFFxYkJlNkxPWjNjSmFvZ0Zxb3Z5cmtHdlNLUnVCT29NWVNXOEhteG0wWUlJV1FobGJMM2R0OWJCUTNYVzRyTWRZQWhaV1hGOVc0bE1manRPVEFRZVRaeDBUOXJpOUFPSzZZVTNrU2VkcVRuMi9aUXZ5RzY1eUVvM01vL2NpRVhLZXFEd1Fad0FERGlhTHBxVmx6SGJJTjl6MWdvamhzcUZJamc0QTB5Tmp3WUoxMnR5V3VDZVJ4SkVJK1U3TVN6ZG5JbzlsME1Ia0w4anJlOGFOSGVMeGc4R3JYdTk0dzVpcWdtN1lKQzhZTjlaZFIyTU5yTGhFN2xSbUM5U2xoU2w2TndjZFRONUsrbFZDdnVSUlZSZVp0NmRNY29sY2hjVjB6Q1RueWZHbXpONlQ5ajh5TGIrcE14N0dvVWlqOFhBdytkbm4rcy8vemF1U0xieXJtWHJKL09BTzVScDdyUDlsSzRLSzFPTjJDOVdWbldqWDlmdU4zck1JRGlZbjBWNCtzQ0ZRczJIT243WXdKOW5saGhwZEJBZVRjNm82eGdLM3V3N1ZwWUZDcyt0N0EzbnBaMndsTUlQVUhVekNoRlViNGdUYWE2cVZDT2JheXNKK3RHQ0tTNURCM1EyZ1JuQXcyVlVjZEN2WjlmRjZyQVlGak9Sa1NXZVNHRlFFQjVPcUlGYThUaXVIaHVKdFlJRFpHTHAwWWdYTFlwY1JvMDVUZVpFZFZ4TVBCV0hOaXRFdHAyanhIV0FaeUFEWWhXVFdJWFVIazRvb3pxbTlFNFVYTWJYeUZRcDFGc0NlVDJhZkZzSEJaRk5wdjFwQ214OEZSQU5ZcUwyci81T09BdGhqZHdaVWt3U3BrWXlGUG9LRHlRa2xHSnNKNkVnMlB1T1g3bm5QanFFQ2RvTitzbmFTb1o3UW9OUWRURTZyYkd1S1NWdWhWTUN1U1ljWHlhT3U2Qmsxdk9FSURpWXJ3c3JxVzI4aU9oS3VYUVhzc2tMSGNKMVI0ek5KclVNbGJQTUk3c1dFZ3VRcTl4UGVxMmNCN0JLN1JSQ01UemcxZ29QSll2Z0xMcWlJbXZCT0lZNHNnTjN6dUtHRXVxZ2VqZUpnc2hiNlAzOW0yTUdhZWdkQ09MTUFkaldSTFEwZEtEcUNDUmszbk15MFExZ3E3UEpmQ0o4Nk9RTmd6NUpqOWY0R2MwWnhNTm1VVHhzSEtsNkliNGgwMTVrQnNNZUo4amJiM1h0M09vcUR5YmtRNFZVTGVSbnV0aFhTR1FCN01ibUZxQlcrN0FsTWVvR1d4bGtGZFVYVXBSYkxBTmhibnA5cHFYWGZ4UlhKd2VSVTRKYTlKTjJ2ZExVelpESURZRGREbHlybHNVVnpNUG56b0dPVG00T0l5aDJTR1JNQnUzRGJjLzNmL2tpdTJKVzY2ZHZ2L3VrVDFSM3cyUFFCODlMWDRTbENKMFI0Q2s0V3k2dUR5U1RBbmdhSGorQmo3R01XRnVQV3Y4bGJXN2QrbzczMXRjdVgxOWJobGtLWDJoY2hqeHJRaVhVeGhpRUgrdG9Hanl0RmN1dGdNZ0d3aTNWNkhlWTZrM3lFUWtXTmlWYWdzN2RuUndYWVUrVDRuNy82b2tuNkc1VFhDbkEvU1pyb0xOLy9tVnNIa3dtQVhiYnV1RkNVTndDZ3FidithQ0Y4WlE4U243T2lELzdaTUQ2OVVvWDRUdVVxQlJhdWpncERJbnp4QWxrUlFuNGRUTVlIRzY0bTdscFE4WHZRTndPc3gwdFdYaGRFeHI5c0lNSFRGWG5Fa1JoUEV2S01uVXZkalVVMEt1Ylh3V1I4c1BrWEsrRHRnTTVtQ0QzdVRLVkYrc3RXbHAxcjNtY240Tm96TjAxTW9sbk9XSU9lT1hZd0dSdHMrS1p0bFNQWXRtTWdVUnk3UWd0OXpsS2pjc1JtTUNEdThJSi9zV2cyaUpaOUtSQitVT1k1UlFlVFRxUFgvQkViN0paUUp1cjhaS1BPTXN1T09LSGpiUEQ1VHU4OTh6MTZTM3o5b29SR2RBZVRTdFdtd1JRYjdJNFF1VFVlUGN1OHFkQzd1Q3dBMk5zc1RqOWwyYlFUbnQvUU1yN0I1eEFPSmdjcnVVWTVjY0VHS2NMM3RZdGNURkNaVEFjMHo2UTRUUURZQi9ScGhRcVhJK1ZvcHBGaEhFeXlScS8xTXk3WXNDcSt4c1lBMzhDQkZMVkMyWTZXOGFWckNXeElPTFNtcUlCVkZQVE1zNFBKdUdCdkVYSHVCeHB6MjhFSlpETFkxR2JSVkhiTmJQaWkxckZpVjV5UFg0SVFSclE4TzVpTUN6YUlnMjBHQllpVVF4YXZVcEZ5VnRJenBKa05MOGE1djlDTmRrT0hDYVlXRmtxc1ZWQnRuRmZJYzdJVWlRdTJLVVNIQVJ0dkxsSUFpMVdqMDhaRGJXQjQ0TVU0RzV5SVlOL2hWRm5qS3l4dUk5c09KbjNBTG53SCtZcXA5RkhpNFQwOE9LcFZITEFNV0JhNWpJWWQrZFZ4Mjc4OUkwdGcwNEw3RnFYdW10bS94STJKK09lWFdEMzJzK0s1eTAvQ001emNUcElwSDdCQmQvTUxYUG1nM2FBZnlHNncvc0FkYzhkbkIrUjBDWEY5azlSQTc0V2V6VHFib1k2UVBiUWlFT2JlZ2I5SHU3bVRjekJwMTM4U2YzM0EzdkllTU0wVkppVG9EK3pqeUlYSG5mQUUyclZZb0IxSVBXNUlZRmVaZ0hlQnZVamI4QXJTUzZZZUtWK1hhcmNUOEtvOGNyT1M1UVAydk9rMVhpdFArcTZRcm5NNDNNZkhSZVVFVDFpUmhnUTJOR3l2cGk2dzUrQXRlSVgrNzZUYVFPYTdwcnBGenFVWWtRWVdjUDBNVkR4dTc1REtHTlQ4WVF0bGx0K1F3SzZ6VGFaYlpqUDI0Q2VZWCt4M0piTmwyK2NoVExBTnViK0RxZUhBaHUyT2ZIenRBM1pFYmNUcEhzaUw5bUJQTSs3Tk15YllWSXpzZUF3YXNzcHVrZ3cyTkd4UHplSEFMakVydXR6NHFkYXo2UUs1S1kvWFNjMlNGd21SUEFESllGY1oyQkYza0U3MU5lOTJzKzFnRWliWWhpZFlLRE5Bak5DOXlUSmlGZEd6VjBEdGxqUVhHV3dvdUdweE56MVhPbEdSZDZ6Q05xQXkyZHZCcE14ejdWSXh3WlkyTmRJbzZuZlRBNXNEbENlQlRRdWVzNGlEemxkUUdkOW9GQWVUdnBXa1RZZ0pOcmh0YytrY3pnRG13SVlCVmtDc25rbGdpKzE2dzdXT0tpRUFhamF6dTRRN21GU3FNUTJtdUdBM21UUndkYllHZThrQ1hGbFlFdmtTMktDNk9XcDR5WE4zSW9wNXh1QmRSWEF3NlZuRk5jaU1DM2FMWU5QRzdBdk9FSXFXQUFGNDIySk1FdGpnMHZxcVRZcDZCbW1WZ25lVlF3ZVRjY0cyRGRjTTBUTk1iRXhZU0lLdXduN3N3QUZnN3pKR1k0dnRhV0JmZjh4ekZTSjVkakFaRjJ4WTZOQzFqNGF0T29NWjZxS0ZXeDNyT2dDMnZTUlNFbENjeEF4eWp4VU9kcTRkVE1ZRjI2aGdoYmUrYjhPMTRDamYvT0NYWmdQWWJadE16M0M0NmdiVGY0bGxoeitiZGlYUXF2T3U4dVJnRXNCZURodGlnSjV0bVVUYnJJSlpkb3hTZGhSc2R2QnJNUURZM0FJTGUza1dCNTRkVmtIb2sycU1oOEJsTXEweVZ3NG1xNnpYQWVNTUJMdG9DbTNpckdQMW5PTW43akFEOTFuTkFEWlhUbnBJZml1OGJsYUZaVDlmemEyRFNaZ3B6dStSRDJnZ0VnZzJYZW8ybkNMT01SajQwbVBHWndDWW01MGh6czdKUUhOemRCRW9XUmZ2WTZCcGR3YlZHQS95Nm1EeXU5RDVsNWZjUTNLbGc4R2U1VlA3QnZ2KzNqU0lKbmFUcnc3MXd4MVdLd0RZLzNiRVN3MU5iSENvZDlIVm9IOFNCRHl0SW5jT0pncy9Ydm5UWTRBRklQUE5QOXl4N0Q5QUl4aHM0NjJFZkkyV1hyRHU5WTIvWk5WNVA4MHBnQzBLd29XVkE1cHF3S1NzZjRUR1lINHlpUTJwclFoM0dmTHFZQkoydkNoc1V4QjhRZ2pZeHEyRS9QN1JteDZ5ZGVwRnUxSnJDdFBsekFwdFduTUR3QjRuWHpXTXAwM3lDdm8xTFdMa2ZickFzM1BxWUxKQTZEY1lWbmoydkxuTmh6TVlDUVBiK0x1RjZKVWRXblFSUHZONGRtM2RBWHY5MGoyWDE4NmJiVXFoWU1QMWVPcEc4cE43Tk1NSmtaekxUcDEyQjVPaFlCdFB2MlErK0ZjMFdSbU8wdE1DMi9qQ2MvMEx0MHY1MDVGMk5hZmR3V1E0MkJKNGZna2JiQStxNlhQKzRNRWFuQVdTTWV5TkIxZVFBZXBKZzkyTW9Qc0Z3cEcwZzhuQXhrNkllTkpnbDV6VHlOamRUOXJCWk93T0RWRkJHWm1haGlqT2l2aUtrUWcrV1ZoZDNzK1dNTDU0TStRZ2R5dVNEZFIzUUw1Z0Y2TVpXWDBiQUtQWXBqOHhKNVF6bjBpa283NWdBMGc3U2JTZzZCb3hpYVl5WDRjLzJDVnh4enZPS0pKek1CbW5GOWtvNnc5MlFpaVZrdEpxc29GWHJGNEEyTHMrRlZTRkRkQ0hReVU3T1FlVEtxMWxtMmZMMzVxN2xjVEtscmlEeVd6REdkeTdNanBJY0hHT1I3Q3l1b3FLWk9JT0prWFYrWXQxK0lINllOK3I2QlIra0txV2s3aURTYlZtTThqMTloWEFtcEI3VjNZOU85ZUtyL3dsNzJEU3M2ZDV5T3hTcUdrNDlPenRGSElvNE1rUW5wbThnOG53TmpQSzBlMWZXcnNNZG00ZnNJMWU3RjFxSlFGSmxGSHdrdTVXaFA4eTQ5MzBDVGlZOUc3b05PUTIrU244Y0tNNUFRZVR3M1VrRDZVV3dpOExCUTNqSkJ4TUJyV1hjMXJ0dFRnREtMR2JLbkVxR1oyeXhUdmpqUFhtUGFuMC93SHo5cnRHT1ZyRFlnQUFBQUJKUlU1RXJrSmdnZz09Igp9Cg=="/>
    </extobj>
    <extobj name="334E55B0-647D-440b-865C-3EC943EB4CBC-41">
      <extobjdata type="334E55B0-647D-440b-865C-3EC943EB4CBC" data="ewogICAiSW1nU2V0dGluZ0pzb24iIDogIntcImRwaVwiOlwiNjAwXCIsXCJmb3JtYXRcIjpcIlBOR1wiLFwidHJhbnNwYXJlbnRcIjp0cnVlLFwiYXV0b1wiOmZhbHNlfSIsCiAgICJMYXRleCIgOiAiWEZzZ1pGOU1QVEVnWEYwPSIsCiAgICJMYXRleEltZ0Jhc2U2NCIgOiAiaVZCT1J3MEtHZ29BQUFBTlNVaEVVZ0FBQU93QUFBQkhCQU1BQUFEMkpyWUtBQUFBTUZCTVZFWC8vLzhBQUFBQUFBQUFBQUFBQUFBQUFBQUFBQUFBQUFBQUFBQUFBQUFBQUFBQUFBQUFBQUFBQUFBQUFBQUFBQUF2M2FCN0FBQUFEM1JTVGxNQUVESkVWSGFKcTd2Tjc1bG1JdDN0OW9wUEFBQUFDWEJJV1hNQUFBN0VBQUFPeEFHVkt3NGJBQUFFYlVsRVFWUm9CYjJadTI4VE1SekhMMDE1OVVtUmdDNVZpb1FZV0ZvSkpBWUU2Y2JBMEV3TUxPbUdlRWl0eEFCaVNkblkwaFVZVWhhRUtzR3g4Um9DL0FNdEl4SVNRZ3hBaDZhOElhVDU4YjN6K1hVOXQ4cWRIUSs5bjMzMjcyUC83Sy90U3oxUFMvdU9uN3QrNTU5VzFJVk1Qd1hwZHhkSUdxSXZ4TGEwc2k1azh1Y3UrRVFiRGtsSEh5WTd4NEFYazkvWUtNM1RqMlEzd000bHY3RlFtcXVic0FXaWx4WUFpUzV5NThtRW5TWmFTV3lUdmZCZEZTdldFT1E2TmJNREVqeWNmZG9JWldMQU5oekp0ZzdvL2JlbTBlYUkzTWoyK2RyZDE5NGVFN2JYcVd5TldHeVBpd2t6WTZuSWlCMXlLVnR6a0FzT1pldVpzUTVsaTRreUJ0bVZiTm5pTUdKZHlYWnJMR1Q3MDlLcVRYSmpHaTFrK3kycHZxVXlFeGF5WGJlRVNIS3pHWHRtOWU5Vno0TnM1NVBxV3lxTFkzRVNOaHQwMDROc1M1WVFTVzdpMkRMOVcvRk90L2RDdHVOSjlTMlZ4YkNqMUE1bzFRVWNUNVlJaVc1MGJONm5oYURhVUt0QmZ4THJXeXJVc1VYNkcvck40eWgyS1Z0OWMrd2grc0NHZzN0SEI3TGRkOHlVVGhtaW80MTJnbWlTMVN0M0l0dWNqK0FZa2tFT0dsYnV3K2pBdktHam00dURLVEVsZ3hjVmk1M3BYdVMwMEpGc2I1aWcxSTZpRisrcmlpMFN6VVR2WVk2THFnTkVTMnRycTB0cW1YaVp6bEN4bUtLVnlNdXNLbHRnV1dyejErbFlTaXNGdTRPa1ZtdlNEQ3FQb1JzL0R5bk5zcG9LRnQ5YTRxWWVseTJDUHBVVnBiWlhzTXRTTkZpYnVtekxhdERWOWlsdEJkc2d0alBDMDA3WkErYTNxZ2M5SlV3MmsxaHNVZUtzUSttOHJBTXJIblR0WllxTXhHSkZpWVU4TEtVVStrU1g5S0NuSUdsTkpCYVcrTExFQ3RKMGppNnRhODJ5WmlTMm9Qd2dCTDFvam5mSGc2NjlUWkdSV0l4UWZGbldvZ09RTzBUUVM5eTI4cFRZWlRsL3VDVC8wcnhQV053WFE4Y1NXNWJ6QjlsKzE3QjRwK1ZqbVI3VGNYdHMrL08ybmxxMm1jN2JDdEhqYUJRSXdRTE1FM3Y1cUxhV2JhYnpGcVBseTZiQVpGc2JqN0RieVRiTGVRdlJ2SXd3MDZGc2MySStyY3RXdWNLVjVSYUJnYU1EdmVMS2FsMjJDbFlSaVIvS2RwZTRzZzdMK0VmeHlQcVFBb0x2S2VZTmQ2cmdkL08rRGU0Y1Bacmt0cDJueE80U2M3dk1GbTV4a1NNUWYyNWFlZ0liYllsWXJuT2hVM3hSaDJXVkdjNm94dlpLWHA3K2llOVlQb1cxNkpRcHR1ckI3U1luamtIUGorMlY2WEc4SldZMG1NY2d2V2RYcVFFcVRRU2ozU2tXOG1COHIyVDFNL3p0cVNLaXI1aURYbW9HMjFLbDVlME9mbHlkRUNzS0Y5WjF5VEJ0czdMRzF0YUJ5MDl1K2FBU2ZiNzI0Z3JxVHROSGIvQVNMdks1QmszMitpWGVISXR0Z2R2ZUlQc21GUG1PalVLSWpQNEVFUjJzVVpzcGRKU2FQcDl5S0lsb1JuanZsK1dpckNPajBIejA1VFpMYTB2aFJQWTg4eCt3aUorc2ZSb1h6dDZyc2gzK0tzb2RHOUN4SkpUbnBlM1dxcWl5YlV5NWhVbnZxbXdIbElITEdpNHNUYlo5WE9VdVNKcFBUYllWdTlkMERhUm5WTm51Y1BrUEJCMnJ5cmFzS0ZpdlpUMm55UGFnL0V5eWpvazduQ1VLOW1xay9hUktpWlU1K2p0MkJOdm5tNUdSa2JIREYySGhhT3BHcWdHbHBpNXRqVFdWaVU5UmNTeFpHdk4vUHJOVG9pd21rUjBBQUFBQVNVVk9SSzVDWUlJPSIKfQo="/>
    </extobj>
    <extobj name="334E55B0-647D-440b-865C-3EC943EB4CBC-42">
      <extobjdata type="334E55B0-647D-440b-865C-3EC943EB4CBC" data="ewogICAiSW1nU2V0dGluZ0pzb24iIDogIntcImRwaVwiOlwiNjAwXCIsXCJmb3JtYXRcIjpcIlBOR1wiLFwidHJhbnNwYXJlbnRcIjp0cnVlLFwiYXV0b1wiOmZhbHNlfSIsCiAgICJMYXRleCIgOiAiWEZzZ1Mwd29YRzFoZEdoaVlpQlFYMlFzSUZ4dFlYUm9ZbUlnVUY5dEtTQTlJRnh0WVhSb1ltSWdSVjk3S0hnc2VTbGNjMmx0SUhBb2VDeDVLWDBnVzF4c2IyY2dYR1p5WVdON2NDaDRMSGtwZlh0d1gyMG9lQ3g1S1gxZElGeGQiLAogICAiTGF0ZXhJbWdCYXNlNjQiIDogImlWQk9SdzBLR2dvQUFBQU5TVWhFVWdBQUJiRUFBQURFQkFNQUFBQlR2M0hHQUFBQU1GQk1WRVgvLy84QUFBQUFBQUFBQUFBQUFBQUFBQUFBQUFBQUFBQUFBQUFBQUFBQUFBQUFBQUFBQUFBQUFBQUFBQUFBQUFBdjNhQjdBQUFBRDNSU1RsTUFFTjN2elpsMlJMdUpxMllpVkRMRGk2WUpBQUFBQ1hCSVdYTUFBQTdFQUFBT3hBR1ZLdzRiQUFBZ0FFbEVRVlI0QWUxOURZeGtXWFhlcS83L3FhN3VuY0hMc2hDcTJWMFR2RUhVTUlOaGdSV3ZEWnNBRnJpYW1MVU1JVlJqSTVrb3lOVmhqVUVrVWZVeTJBU3dWV05pSWtnZzFaaDFqR3hNamNGT0lzdFNsUlpEVEN5N1c0QWpZaUZWTzR0amtCWDEwRFc3ek16KzNIejMvK2ZkVi9XcTZ2WHM5TzU5VXZjNzk5NXp6cjN2MUxubm5udnVmZmRGVWJpQ0JLNkhCTDZ4blVNdHhWZm13Q1N3Q0JMSVVRS3ovVzRlM0NvN2VYQUpQSUlFY3BOQSs0bGNXSjI2dkpZTG44QWtTQ0FmQ1N5UVBKeVJLQ3JHejh1blFZRkxrRUF1RXFnK21ndWJLRG84Q2tZN0oxRUdOamxJWUlsY3lJRUxaYkZDTm5MaUZOZ0VDVXd1Z2RhVnlYa0lEcTFydWJFS2pJSUVKcFRBUFBuQmhCdzArUlRaMG9rQUJRazhxUkk0VFM3bVZuK1I1Qk5seWExQmdkSFRXQUxWeXprK2ZQMG9SMmFCVlpEQUJCSllKbzlOUU8yU1R1YzJHM1U1aDNTUXdHZ1NLSlBOMFFnR1lpOEhkMlNnZkVMaDlaTkFtK1FhZzY3azZkdGNQeW1FbXA1eUVpaVJoM045cGg3Wno1VmZZQllrTUo0RUZuS00rZEVXVEpFejR6VWtVQVVKNUNxQncxemQ3Q2lhSTQvazJyN0FMRWhnUEFrMHljRjRoQ2xVQmRKUEtRblpRUUxYVVFJRmtuY0F1aDBjN2V2NCs0V3EwaVF3UjY2bUZZMlozd2k3b3NhVVhDRExVd0pUdWE3VDBKYXQ1czR4eitjTnZKNHVFampNM2NJdTVENEtQRjEraS9DY2VVcWdsdnRxK0hMdW5udWV6eHQ0UFYwa1FISjZVVXpMcTBoeWpyWm8xZ0VLRXNncWdYbENzcUpteHF1RVBkcVpaUlVRajBzQ2l5VC9iUjV0c25OY3pRMThnd1FTRWlpZFAvb2l5MXcrMzM5OVZ4YlBKS1o3eFU5V1huQ1JGaGMvVHU0Y3NBVUViSDVIY3JIdkhYTEp6Z2lwSUlGamxFQ3JINVA3d2YvbXVGOGgxOVpFVGF2a2Nidk9VcFAwQ1hNbld1UWNCMndFa1NwVndXWlhGczNGT3hMRUMreGhJNnNXUm9DT1d3SnovZTBWZ2pNVFN2SFZidlJOcFhzTkJZa0dkSTcrSlBvUmdsZCtGL3AvRU0wM1UvY0JOaDd1THV0ZGdpMXpzOGdxeWV1UWgrTVdTdUQvRkpEQUlWNmNhY0xJMWgrR3VkYmhpNWJqT2N5eWR5THJRR3h2Uk5GeU5TM01VYUpMNkRvSUVtc2xwN3Y5d2d2c1R3R05PU21QME55S29oWjViSkZ2Nm1pUkYvT0dOOG02OVFTdHUybHltankrU0dlV05aSVc3VDVOblppS25DcWlweGhtZWluc2lhSkNETmQxa1VDUkJ2YzY1R3FMdjFwZWxtWTFsc3JKVzdITVQ2NmNKVWZVeHE4UW9sMXB1NW50VGFTSjNJcTlURXluWnZZWUlvbDI3U0VWSkNBbE1Fc2Q1am8wOVlEbExCRFNaUUN4ZDJmdi9aRGx6aEVTUTNXQmxXS3pTL1FOTTFocWNWREpFakdkR2xCejVveFgrQmNrY0p3U1dLVzJ1a1VJMTl3SVpwVWFYYXFjVy9RdXIrb0ZCc0VHVStXY3htMWJGbG4zQmJwQkVLczhsM2d1RUhkME9VeTluMHFqQkNoSUlDY0pOTTZBVVZ1WllKaFZta0dWODZKUnc3SjRhUURGaUk1UW01MHlGNlMrQ3UwZWpFa1U3VmtkcEdRek5mZ0hNRWdnYnduVU5zRXhWbE03R0dXcW14SHUyMFpWMDJJZUNKMmx4cjFZc1gwVmpWbmJBYXd0ZFVkNk9Rd0RBOEVGalJxZ0lJSGpsRUJsUDRvS1JFV2RvZEZzaFdiUlVzbW9kNGEzQWNiNkVvWG12NVBTSmhaaGFSRDU5Z3dHQXhNeGRkNXBJZ1U0U0NBSENSVG9qQS8rTHpQVTRBZU5adS9od2poM0RmYk5Denl4U2didjJpNHhSYTRwZlk2Wjg2SVlEYUZXZUFFSUVwaFVBaXZVYmRaK2NZUmdCcDBEMGp0VVhsMVN6VzIvV1JVcllKRXRUY2JTQzRmN1liMnZIalJiU1NvQXh5eUIwb2RSd1pUMkV1QnVNT1YwTlBzdG9oazkyLzFPTkc3KzE1Q0YyYWVJdE1DM3NVNWdKYzd5VDRJK1pBUUo1Q21Cc281WlFNbVp6WWFHbXpaYjFxYjlESm5qdWFOWG5PSFpnQzZaQ0xFc01ETURIQ1J3WEJLQUplNEszbEJ5RmdhWlVhNnlWV2tseTY1dE9PTVhPSlVPa3ZCMDBHeExtaUZ4M0JLb3FhQmYxQkNlaEYrekVVUmhGbjF3ZzlCUkRqaUc2NVpYYkJNK21FMG9EUktZVkFMWWxpMVp0SVJuN05kc0JGR0VCeTN4ZmZlMmVwTzNvM1NjNHdXYjdaTlh5RHN1Q2NBU2k0VVl1cCtWbTFXL240MGdpdVUzKzF1a0RYdmI4V25pTUlQMGl5emtIb3NFWUlsVkJJT0lqUjVPYkVUVWkvbmx4dEFtR095Y2NEYldPdGVIa2dlRUlJRzhKR0NFczdHemcrOFg4V3QyV2MwTkI5UU5jeTlDSTI0NEc3dGJOd1lRaHFJZ2dYd2xBRXU4SXpoaUNaS0hTWncxU0ZIY0d4TE9abWdJald4eWZNTjY4d3hka1dBWWJrRUN4eWdCV09JdHdSNUt6azlnaFlwdko2dXMrYVBjTnVLaDJqWGl1dVZ3NkhkdDNKQUtFamhHQ2NBU0h3ajJVSEsySVlwdUpkbFBWbGxSVVk5a21jcXBLL1UzQmdOV0d2YjZLU0VGNEhwSUFKWllWZ090WEdld2R5czFiQzViZWdmR0gwdUs1TDJ0b3VQb0oxdG11YlBwMnl3S2NKQkEvaEtvNkExNUZibk9EaVcra0tnSmhweGJkT3g3VFJTcURCMGROd1lEVmdwNmo0dWpDQU1RSkpDckJLREVja01lTExYODBJR2FCaHAxd1c4Vzd6Zk9EVGdhTFZic2pNR0FjY0ViT1YyRFhRQ0RCSTVWQWtZRUE2b3JJOXNWSzBEM1RHWnI0VGV2ODZaTXliN2dhWmxlOXpFR0E0WUg5aDc4a0JVa2NEd1NNRGJrN1drZnBDbUQwclRTUmRJL3dPMVFSZTBhNGxTU2FQNW5FMmY0R1M2THN0NlVDWDE5VW80SVBCMytCd2tjcHdTd0lVKytVVlBWVy9ucTB2R2dWYmY0RWd1OGkwM2VrdW9XdjlNUzF4K1A1ZDRTT0I5eUJPRFkwMm9DS3FqRDdXa3ZnV2UrajE3SEl3WVlhckZ0Qkg3SjNiSU84M1JKUk92WWZwRll4anFXcGUxRnRFTk9LaVZoVkpVNXA5MWRKbVZab25BTllQNDRIbkhsSHhvMVhIZndLeGV2ZTVVbnJrTDRBYmk2eDlMdURwR1cralRwcXlyTTB5WHhhZ3gxc09kd0ZpdTMyZUpjSGZaU21TUldiV3RKSDZTcG5CZFJkcWdHQjRXc0FYUXdYRjJka1FkVVV6MDFEMjZqOHBpaXIrS0ZhNkFFamxPejIxS2hDaFhEZTFqUU8xdnBlNUkwTUwzM3FEamF2VkNSSGdqbWxBbHRQQlJCUkxwU0R5cmo2cGkrdTVIUHdPUFE3Q1cxQk9YV2RsM1NoY3BQWEpkNlRuSWx4Nm5aTWJuYzJxRENPY1huaVZ4T21EUnlBUC9oTUZQcjA5emQ0ODczS2JXZEc3dWZYUFdseCt5c1VkSTZpZzRvb0s3Mm9NWDE0OURzWm9iZDVLcDF4d0I4QmFjM2gydWdCQTY5YnlVT0pNbGFDQ2Y2NmhSZFdweXZzQVBpQlIwODZLNWtVU1JIVy9BOGpxRGlWS2ZuNHgxWlF2MFVPYXVVZWNXWUtmQ3RPQ0RlQ2ZMRjFybFRFdCs0NytrNmpkeXh3WmxoOVkzTk9TTmhpVHd2SStiVEZrMXFkdkh2L3RjbkhyaDlOMDg1UURsL1dJeC9LaXExNVVTU2N6YzNqdFF2NzBjckZmeEtMZkxaNkI4MHIrcjZtempDMG0zT1ErUmFOL3A2L0VKM2R6YldnWWFZTUszWjhJek8zWGJIUGZlOCt2WnpLcUF5Ui9wbmIwT080ZU5VeWJtendMcm5OcUFsbmRvMmErajg3YlQ3cWV2c1AvNkZJYTNRVDhlZzk4U0tGa0QvanAvNVZ3N0NnR1J2d0lyV0FES3I2RXRtOVJxbU51WXBjRW5OYnJBbjI4M3ppVmc0KzgvSUVTRXZ0WDV4MDNWWWljbFpjZzNGeXpHNW5WemUxdlhQVlo5ZjN0QkpCaFd3YzZSQ0hrbnN6cDVMVERZZFFod0QyQlZaTk9naUw2bXllSU9OWDV1U2ptNG5WNWVNMThoQ1JPRjNLRXhuQ2ZaMTlKOFZUZ2FnWmhNajlXTUhHY2dZeWlJYnZySmkrL0dxaWZwNWh2VnIrVWxQUU80eGF2WTBpMVYvT3o3Nys3WWNHdVowYitXQitFY1BhRGsrci9RckRLQUpmcTF1U0VqZWk1K01qejYyaHNIQURtY3YySU9DeERidVdyT2pmL0hXRDdFZjhQSkgzL0luQW1QK2N5em42TC9vMzFSaWtkZjk3bHQrMFdERXdBWWZJa3F2QVZuL0hDN2NZOGFDdk5IRkhaRCtMcVdoNUxnak9rUXZER0VacjhxQXhkcU1MTDRWbzBiUmZQWU1TUGJSbUc1Rytoc2JUV3IyMSsrbFBYZzN6OGJ1SmFhQW5QdTBYSEFaVmxsNXg0K2gzNjBSNVdWejhjZExZMmcyeXVuMDlCR3R4Y2lwSWVmWHJSeU9kZTNBdzY0UWl6QjlGTDJIelFYbXlNTUhVZW5ubVhxL3lFT1FtalZmWVZzYzYrVHRVZlIvWTZyZVI3NEtmZlI3emlUYWh6TTByOVJrNDFIekNuMzA1L3p5ZWJvQXNmQVUwMnljTHRuT1diTTdiZ1JEQ0hxUnpSYUhTaDFyN3B0K3BGVjNlYkx1empVVGRMWm13MDl5T2pIYStnV1hpR0x0dUprMFBhTjN2cFFZT00wZDlCcjV5Mzh2dHpUNjZEeDVoOHhkanBuOW5TV1BmVDhlT3ZwSUpuTjBJV0RpYTVxTlBzb3dmQnR5ZWVwcGRsUjJmKzRKNVlhZTR1V0FMWURlL0VSbWJ5dVJ4VEo2YnBlcERMVmZ0bWJUWVBtMnhidEo2T2xxOWtXeDl1MHNudW9ZVmkyK2hMd3lmNkFsZEpjdnEybXBqektSTjAwcEMrSzkvZlkxT3QxSTZjNEowdmhxSW12MGpDVXFoNUx1d044bGw1K0NtajJkczJhN0VRd2w5N1pmWVZTNUJHcVF1bkU5OTBBa21rNjBvamgwQW1uTUlDa1A5R0c3YzgzNVRHVUNTMVJmTUpXM1FuZmY3dkZBUlFHMkR5UGZsc0RMY3B1aU5yTW94b0F5RXJmS2RkYWgxSjJoM1hrb0N6b0ozcWNuNXU0cTFBNjV4K2kzS3ZzRUF0TFBSdE5obzNaemZJSkVCRVB4M3RPanVjcnpBYkdWT1VzdVF3dHdJVzVoVHlCbmh6dnV0czN1OFFVaXpiN0ZIRTJkWmhDd3ZLRzFKVFY0QTYzS05Gc0VXZHFQMDkyTGR1TWNwazV5aG12MkRzdGVvbXJXeXFxd1V4bWw2TlJvSjltSDM1YU52V2MwZE5TMWNVNW95dEJzeEw1MmMzd0tHczcyczV2Tjl1T1hiTDJDYzdQSitNSC8zYkVZbDUyMFZjZ1R0bWJYOUNzUnJIakp1L0FDTE8rQWYyZzZESlptOTY2QlhVMHZzWG9hNG1SWm1zMXM1NndaT1hLd3JlVEtvRjFnRnVhQWhORHNMWTNTQ0pxdGhlR0hXRGpiVzFSd3ZBa3ZFa2JLUjgwQ2JCY1VSdXFROUxueGxzVVp6Snl0MlJXNzB4VXJMNVNzekx1RHBZcWFiTllsa3BabWwybWtZZHB4NFJXZEQ3QTB1OEFtaFhHS1BVaVFWMGJwUWdscW5wSFViR3pLNmFZZ242enM0N1BaY05zM1VtU1JRUlZCZWZxU1NhNGpGV296cXlndUVHb3FCMStXWm1NS0srWnNuSWlaMmdTOWl5VVJTcWFiYlhzanE5UjdYeGsrZ2toV05NeUNUbHFVRkt4VlBlSGFhS1FVcUQ2U1IrOW5rdFJzSExmVjllT2VzTnpqMCt3OU56YW5KVE9WeWUycFhkQVVWQWRFcEFLN3FEYk5BbmkyMU5jZGZGbWFyYzAvSTFyMCtpTFFVSC9YWExCOEtjdG1zL2xnbEtFNXFyRzJabGZvZzZ5YVE0SkM5QURsckg2TGgxWm1lVFM3SGpSYlNpZmwza21KbVFGOVBzMEROMWtWYlo4RDgxdTJxb0UzeXh3VHZlZlhUSk9YSFJ1aHErSzYxeFNxcjdKUVpjTEdrcmswc0xLdUU3Yk5YbUN6UHpxUHpIclptdDJrazA4Mmo4eEN2NVNEbzIxcjluTnB0ZVdnMlVPa2p4a2ZSbHIvbFdXV05XTzUyZmpCajdZb3MyTHNHdnlxUGRQMDFtalpiRHVjZlo4dkxnSW1OcGJtV2pkNmhSTWI0YnUyNjFjMThqREkxdXcyMWV3NWkvOEFCdlArME0wQWltU1JyZG54UGpDbWcyWW41V1RtMFBCUnFtWlBPUTZGU1NqaDJvNkUySDFGekpmdUk0N2lMSk1YVzRqZWhLWFpaVFJOWWFVcWtvV2wwS09vWXYzeWxqZkMxajJpSGg5YkRKSjAwTkZzT25sY3lTQWJ6akNIdVo2bDJTWFdweGJTZjdiMDU3Z0JTNDdKejc3NXJWV296MTMzZnNiL3lFWExWL1hpTE52T0NLemovUlFQN3kxczIvamxMTEVJUzdNYlpxQzYvVEtiblVwWldDb1gwWFJyaUxBMGU1WTFwZUY0UzVvMkNkbWFYYU9hUGUrT1NVa3FrZFBNYXQxVE9VQ2NNTlBMWWlxNnpHcVdYMVZPSnpvWkpjZWsyVFhvTmJ0U3BOQWIrazVJZzQ3TTVuV0t2RHVLdmsvSW04eE13TTBzbTk0c3pXNFpnZW9IajdvT1A1azBzV1FlN3JQMm1HRnBOcmZaamNsczlueG1tOTBoNjBiRHhnSXR6Ulk3WS85bUxFNDNITkV4YVhhbmozMzd0NTF6SjN2cThlZFNJNElTNVZ0ZENZbDdvVWJPWWp1Y3E5aXptUlRCMG13TUp6Sm1iQzRzTy9VWldHYkpxcUpsdVI3TjdqbnVra250d3JiTmJuTnY1SUtMbFpMZUd6N3lwVkNxYkV1ekZ6S1BGb3IrQmdhT1NiT0hQbkZyaENGYk1DdStLejc2aU9PSzRLWElUT0ZmVTdQTlFIWE5ucVlhelRheGpPeW9ZWVhDZmJHUlZpcFBrdytIYmMxbXNaR1VJR1NTRm5QY0xNT1ZoMUJuV1pvOUhUUmJTMlpzYUhGeUg1SFZQY0RvbW0wek5adk9iVGQ0NFRQNkJ5YVdDUnRZWmpiMmRXeVlhY3RtejdESlpmVXhFMkV3YkdzMm8rUk1CcFB4MHFWc2E3bURXRm1hM1F1YWpXbk9iOTd4dGtFU0cxNVdIOEd5RGVCMm1NMnBOVFdiSHVyQUIvejVtTTFLdmV3MWxsMWN0YnVrcGRsc1QycHhGTy9YMXV6NEV1cmFZeThEMkpYNlU5aVo0eS9Jbm10cGR2VnBvdG5QZnFEeWtvOGMyRUw2OHcvR1I3KzNodGwwQmU4Vk9XVTI1dERVU3RZOWJRTTVGVEt1TUp1YVRWY3p1Vk5USCtBUmF5eTdBYzc2azZYWlpScVpYTEpWMzZaMlU1Wm1GOWlpWW50QW8yeHliSG84c0hOR1RwbWFqWTZ5T3pLREc1Y2cxYy8rUTd5NUJQWDlEYlBwMzROT0VMeVFXNmcrdkgzS0hwVk50R3p3Vjd2WjhBWmlGUkp2d3ZqUlRjMWV4VE13ckZzR0xVOHJMSnNobkpRRE04ZlM3TVkxRlBWR2lRZGJtczNpZlNzakxNNlArQUtQMlc0Qm01cDkrUFRRN1BlUXkzOFFGVDVndmNxSVRVbGZYSHR1bXp4eTM4TnJVV2VFWDhBajB1dWNaV3AyUTRTelN4VTd6R0UzU1dMWnVRZ0EyeDZBcGRsMFBsb2NhVnBuYWZZczNTYXdsM0VVb3UycVRHeGtEYzJtKzJSMm5hYzl5Y2tVbTQyMTdBUDZXTGVLTzRXTEZmSXEzT2lCQmZ0MGgvd0lFeVZLL3FSZXBtYTNSRGk3NDc1L1lMVlFZbG1aeWZPTUxjMk9JWkxEa2NZeVM3UHB1cmF6RU9UVTdpVGJnd1lkQjllZjFKcGRhcEkzUGcwMHU2QW1FeDF0MStTeGt3MjJDamZhTCtpWDYvWExOVFc3eXNQWjdMU1FibW9UQkpaYlB1M0VJMHpOWG9aU0w1S2hhMUFtUzB1ek8xamRiSTF5K0ZQTmprQ2FqRFBDVXJQLzhxOXcySDcyMWMrTTNKOVVOTC9OZnBCUWo1RmVHS013UkxLclFuZzRBMDdKTGt6M2Z4RFpKK0ptYWpiR25Fc1lnYXJRM1FHclBCd3I4WENyeEE3R21KcU5neEl3dGNhQlY5a3ZVN1BwbG9NdmpkUXg2cjV4cy9CMzdGUmwzNzl1b21GQ3MvR3dwSC94NmFEWkZSMjVha21qalgzUlo1aGs0STdJSmJ5RXBHN1VERU96UmFENnZvZXAwWWFLKzYrMGNQYWU0MFlibWowZlgzbHY3Q2krbjduT05UWDdQdkxobng3VTF6U1ZoSHErSCtJMFZWUC9sVnpZTVRUNzZnZzdWbVFEYnVTNzEyYkRLbmRsbzZma3UxbGxKZlg0NUgwN3c5QnNIcWpHU2g4OWxqNzVXNHZuVGd0bk44VEFKY1VqTlB1bW01N3p5M1FNSUVmYnNpVFRYV2oyL1RmZDlEL2VTY25KU0FmT0h6cU5ZVlUyR0IvdnYrUnlyYUhaNUdWZW03Mlc2VG55UmNxbFRxOW1kd3huRWxIT0RkYnVqdkpMMm9iaTUvdEl4OGJOMEd3V3FDNDBNUmx1UWhIVGFrd0xaM2NjTThrMVcrblJsWDJYWWVtLy9zY1AzWGJnNXNxMDBHeEYvK3V5SU5OOXo5NmR4V21XWXNYTkJaTGRSdnJaei9sN0RCZS80SmxCenI4aVUwdHNwRmQzN2ZTSXFYSHFuRW04eXVyVGJHeVplRnczUmlhZ0IrSm5hMW14UUkxNUEwT0dacS9pOTQ0ZXVnSzcwQUMwbmRKb2lnV1V4TlZ5ZGlIWm12MnIzUVRCSGhqWklYQVR4ZGJzSzlqTk9NcTFxcVpEbzFDWnVGS3prZmNOY3RtajJaMjdUZlNNY0dNeWIzV2NPdWNUdjZSUHN6RVNYOUxQMEJhR3JhTFVvSDd5QXArR1pqY1F6dVluYk5DM1puYjBnMW9ReGJJeVJLTG1UTnFFWnQ5Kzd1enJmdnN6WFEvRkxiZWpGazgrenhLYWZYVHUzQjBmZmN0M1V0RlNDbGI5YlV6QjltVWJtaDIxUFQvcmJML3JJeHVTTjArMmhtQU1LaDZ2em9icldQbzB1eXdkRUZZLzlQZ2lCZkFESGJBTUxOS01GTFBsUkUvdWYwT3pXM2loa3IrcUNFZkwwVlBkU0dCNVY3bmJ6Z0tWOExNMVlSSXFHNzZkV3lvMGU4Zk56NWJPVjdONXpNdXV1VDJPeWNabzZKV2R6VG8xTlY2ZDgrNm1CcDltUTNNM2RiMkhRbytoQmdjOEYrVWJ1dnhFUUlabVYvRWdSMTNXYWtCMkRFOC9DN0M4UStwWW11MmFFMTNOcEpxZE9rL1FWUXlFVEp1Tjh4aDJIZVJaK1pNNytjT1N5eXBVUEF3eldUNXVuUjBlazFZTWZacmRWSE5GaWxZV1g0NnVQRVc4RWFpei9BVnJBSDNPTko0YUpUOVFRaktBcHBPZHdXWjdZM09DNVdTYVBXMTg4c2RvNHdpZ3Bka2RLUmZGWU93Tm1UV3ZXVkI4QndIajFzbGYxZE9jZlpxTlg1WDVIeHhyVlV3aG9lLzdQS2NsZDRGcU5qZ2w0d2E4THFrR2FwdE5BOVhTaHU0QjNsSTRKcEFNWnorYkYxZk5LUWl5TW1oMnl5RXg2N21oTkR2eDVzRklod0taajRXWElnNnNkUGJFK0hWV25yQnE4V2cyL1ZXRkRsUFVhZXp1by9lZTBvS2E4a3RvUHI5T2pHYWJnV3A2UXZ3WitRVFczY1RpQmMwRGRoOURzNnNEZkxmSk5CdFRZS3ZWb3ljc216M3IydXpUN2x2V21Tc282YVcrekRRY2NmdzZEMjNYektQWmRHSzFyZHNEOGJFb0FYUjNoK2RXUEdIZ0U2UFpacUNhOW1FanZxbWZtWjFJWmNpQTdnUGpwV05vdG1lRVV6Vk5wdGs1ZXlPSjk1UGFqdXVxbWowY3FNbHhjVGlxalRGK25iUDIrT3ZSYkdxdmpGOFZtczA2QTFiWEw3RkdZTzB1NlVXZEdNMm1EVld5cktSdDk2Tllhd29Od0N3YnQranFqdTErRC9kRzBIME1hWm84QVUrcTJiYVpjcGhuU0ZvMnUyUUdEa0M4TXJiaEhmK2txUW5xTE5pQkxvOW0wLzBVQjFvcTBHeXVDdmlxRjh0RithNHVQaG1ROXJNYlpxQzZnMmZyK3A0QVdMYlNySXJPUEhwc0JJYkNWd1BQdTZFMDIzMUJhZHAwU3RPZndWc2lQci9tTFJ1VU9VbWRyU3NtWjQ5bUk2N3AxV3g3RjZ2SjVNYUh0V2EzekVBMU5jMmJ2dFlEeTQ0SGRzNXd0TkUxZTJiUWNzcGttcDF2UER1Sy9qY2ZwaFpGTkxwamQyNmZuRkx6Q3M1YWJTcWlVekJKbldWVGJiRlJuajhOS29BSHVrdnJvVFo3bXdMOHdneVNIenlHRGExMGh5WnVQeUhMVHN4ZGEzYlY5S1hvbzlyZWhYZ2lZTmtPdVB3Z3ZIOE4waklXamxCVy9VcytIR3RTelI1VXNkTU9iOUx5UmlUR3FqaG9icUlQODdYSGE5b2tkUzdKaVNCN0VJOW13NkUyaHlIWU5kNTNwNjhSOHVub21jMUJ2NVFVem8xMjE1cU5oN3VrV3BlNjNjL1YrSkkwQnkxbmpqSGN6MjQ0RktweUNreW0yV1VldGJJNFJ0RVkrN08zTEJZOXZxOWdsRGN5TFhxV2FQamR2Q1NpbFROUm5mT1dvKzNSYkJvYjJkZjFRYk41OTZ0ZkVHLzRkblhoU1lHVVp0TjMzVFowcTV0eVFOSlpGS0pZNjJiV2doeVllNDR0SDY3WkxmK293TGxQcHRuZXZYN2o3TS9lTXA4MWF2TFo4b3hsQWkyTURJbHB2NXMzaEhLeU9tUFRnL1JvTnYxWkwrb1dRTE01UWJ3V2ZlMkQ1Q3c5bGVIRVhVcXo2WUIwUVRlL2dhVFJpMlVCeGRxVUNYcFgrMjNjTGRHRE5MdjR5Y3FkMjFIVjdpTW0xd0UyZTdGeVp4ZW9wVGZITC9rMEpabi9wL0ZMM2tFQjgzSTNpN015K2tncFY5SkI4SGtqSlJFcEtKdGFZRmFiQ2M3OHZSMkwyMlIxV29kWGV6UTdpcTBmZjA4NHBpWGhmVmt0T1NrSnBkbDBjV1pidDVvR2ZqWjBVa0lVeTFMNGl2VEd5NDR2TmtDejhjN3NUMWF2WVozZTZpT3lDbjVQczltRnl1dW9QY0UzZGo5YW9mVHoxY3YvTHJianRXRFE4ems2WSszUE5sczFJN2pXeC9JbkpLY1ZYOXRrWWVwOXNqcDc1ay9yMCt5YVdwT2hMZWlKZGJvNU9TQ25OdXNHTGxDYWpSSElETUpSeit1SlpMc3AxcHFSUGFjRzVrSHZRUm9FRkd5UnQwWEY1b2VkUG1JanBXbjJ3aU9RKzRXb2p1TXYyQ2VQYS9pWTlwS3dwWnFEOXoxSVhad0I4dG5zdG5CWHE5WVBmdlA1bzk4QncyZFYrUmhpOFg1Ly9IcVJMbjVIRmxoZnpaU1p6bjJ4OHFNSHlQcnJpaHFPSnF1emJCb1JuMlkzckRYbmxncVpPTzA2U1VtbDJZZG1PQnRQQUJVMm5UUHhUTUN5ZnRhR3N1QlRUZ3d2M1dZL2czbmtNemlPeU93amp0RFNOTHV4aTUwNFAxaTYzQVYrbFd3dlhLTThZdGVJMW96SnNNTTRZOUtqMllpL1gyTFVsbURteU9YejVJWFJmSHhYTXpGMDNJS3ZvNzZLVjlpVE0yMDBlK2dZVHdjbUJCaS9USDZ5SWgyZnllcWNNZmRLK0RRYjRUODUrS0s5VmNJRnV1VEtOYVB3YmdnMHBkbDFNNXlOcHRXZzJrbk5BNWFwNzRWWTJma0ZaM3RkcW1ZWEtteG9SUFJGOTVINW42Vm16N3pTTkx2WnhYNmRSMnM3RkxkRmRwdWJGR2liTXdTYTBSemt3bE9Fb1ZkU3MvRVJZdTZmelZ0RFJQT1Y5RXVYM2Q2amFJYXpBbDJvM0I5SlcydDRURFdQWE8zMnpMQ0I2ZGIrUlVTU3ViZ25ySFBXMUZ1ZlptTTlXSy82NDZmaHRTYjJ5OWpOdkxGVFNyT2JZdFlnbTdzSHpkNlNDWFVIbGhuTy9vcU9ybUZ1YVhXRVZNMmVFZzU1MitnakxXc0NRMnRMMGV3aTRtNnJwTTluZkIzeTQvd1hxTGxydjdFNStxckdqd0l3elY0eGU4eERPUFJ1bDdLWU14M2xtU3Q0NmlueUJwamtXUkVxVTlVc29IVTFiblNoTFBzeXYyNDZ2VExUdXZmb3dQUkVoYTZPOURqOWhIVmE1RDdOaGkzUUl3a0dKMjdBNTZ3ZjIycmlqWjlRbWcxRk5zWWp0anhsRG1IaVNXeXNVcXgvWkFTT0RzekhyVkJ1NHJ2clpqNE03RHBMZDdUWVlERjBnaU5iMzEzWDlJdXdMR1VpUHNEVElXS1MyM1ltdXdWRGp6VHRTQkQ3N3JyNXp2cXpDUG1YdktzdkNIZWI4YXR0NElZdnFhQmRQY2NmaXpycmREaGhvNHJaNytrOFFWekYzNHp2dWlnVDlGN2FvUCt4ZlZKdUpKM2l2OHFFZGE0SWEwS1orOVlnOFkxUkl2MGVlczZjNklib2o1OW1KQ2Z4bjlSc3FsenI1Z1BndHlBWVllM0x4aXEwekhtSElScEtGRi9DdjdKMk9DUWpURTBQR0Z6WFBZbHVXK0NMSUJJTHZ5eEEvdTFlbFFkZzZqRUVHbVVRQjlWM1dXR1Y3TEM3L0lkZTFwWHdtSGYyL1JIMXBWVnFxTW5MeEJiK0tjT0puMmNIWCtHWnpsQWx2bVpYVmtFanhKbGlDNGJydGFkR21BS0dRTkxmTXFnV24wQ0NEMHo4bWNRM1VpYXNzMmcyemJEWjZEOGJ2SGFJREtMbFYxWDFneW9oWjIrNzQ1NTd4bmdWVlRKNzB1NVNzNmx5N1pxdG9Cc2JFN3VRS2RhbXd2cDVwQzZvVk5PaTU0ZGxlejQwVjVZNkxHMDNHTkFRbzZPTGU2eFB4RXJhb3ByeU9uV3Z1VE1DVlJLK29ldDhMQnREcTJyZmFNQTA4NjFVNS90YnVKNXJDN3lOcTRZSm1IcWNzb1hhYjFISGc2cWx2cGJSVEl3ZVd6VEhqQnl0U20yS0hxTFBUZm9IRklOZlM5UlY1d01UUHl4dWpuZUpTZXVVUXFlMUdKcTlxczFaVC9VOS9QSzdGQS9YSVdzZyszZGxuMmZsK0g4bGVSakdHTnlMci9RVENjMHUxTkg4ZFJPbFI1L0hPYXVDWVcwSnJEOXZVb3dEUmRPeW5KZnZzaDZ3UkY2cnlnWFFrbjVIck9RWDBTZzUxd0NKWGFveUQ3cDllVnZtOFB0WHRxZ1pGUG9laXhxbCtpalVKZE5FcWR4UmdHS2I5YXdtOWFLand0OS9EdE5kNmlFd0ZtVkRVTDExbW9VT0Q3eGJuTVpTclljMTcxSU1jeDFyVlFxcUdOUG50bWJ1VTdSejhJR0pUMGV4R1lrMllkSTZ6YTV1YURaK2RkWTFVY044TEgvdHRqTFo5SUJkZGZVdkFDdlhxM1ozTHV3cU8xNDJWTE8vOW9uZnJiSUgrT2h2L3llQjlFZjRMZWwxNTg4b3FtY0xyRmZjKzZsUGZlb1REMVJZdWVGdE5LVEN3VnY4SUFyNzU4NmRpM0YvaVNVUmFPRWx4aEkrM0VYSm13YlBqYkVnK2g1bER2Snp1UFZsUkZnaUl4NjVLemx3MXZqMUQxUXBCUkE5c2RLakpyNmw2OGRUeEdnRmU1eVllMHlIeXViQ0EySFBNS1BzblZsVCtReWRyWEFKbVFIMlZlbk5USk9qWDF6N2Z6VnprYVJNTy9zNVYyd0FBQlpDU1VSQlZHMTVuUTVNbHhndjRieE5XcWU1VmlFMSs2djNucWNQOW9wNzM4UnFlbEFZbDErU1hqYk5yVk1NY2FGdjUzcnh6OTlPenZMVTVUVWZFNnJaVmRsMjNBOFlFbE0xbnJzdHFkb0dsZ0tGTzBCeFZsWDNSNVRBdlBoUEpOaUE4dzREQVhSRkhqdVVLdDVWS1l6cjVxWHpHUVNQY0o4QlNxRlJuWTF6cUx3SU96OXJ5aFNJMlpKcmpNR2hlQUthZUlEbG1MNEd5MkQvSHR5aWt6RXVvYWEwMHlpWmxxMnJzYjZOMmNwUmx4SGdYK2NNL24xbGl3NU1HNERvNUpSRlVpYXRNellDVjFLekcvTFJ4QkQ0WlVMKytkLzh4YzhSOGxsV00vMzNyRmppMERzZFQzSzhtazZRZEZ6V3hmaDVQbEtxMlRWeTd1eHQ5OXp6YW56TVQ4empWbUJ4TVhPNDdWeXNqd2IrYWZNaEpVd0RVK0l5WElENWlpekh2YjhwTWVnZGpzZEZsbDR5QjhpNTZ2UExHeXliL1h1UFFVNStYT2N6U0lVWmxFSzdCeHpEMG13NFJLTWx2MlRXYjhBdlltd2EybzBTYkJ1NlV6c1ZTVnR0dUY2WVZmQWdsTnlwallQNFh5WEpLcnNjd3RCMmdVRndkTFlCVEZwbnhhZlorSTN2b2IreDBPd0lTazJ2TC9BbTRQOHM2YitiSm01NnpyOStNd3FNQVZxaGpBL002REY3ZkNhTThsQXJxY0ZKK05sR3pyamd2S21xcVV4V3BhbWVKdHdDU3N6VkRRa051YXN3dzVTY1NacE9MQ051NWlZMFgxdDZDYzAyd2p3T1FZWDNNZFAxZ29mQ1ZZbUZ6Q2srdWlqdjdiRFErNXdCZ2xCVW9kbmt1b3ZicEhWV2pRRlMybXpLM3I2KzlrQjg5bGQ0dmJTZ1VESE05N05oclM3WTZKT2wybGNubzlmVUsxNURscDltUi9IUUZRZzA1bEI2RG51T0wxemUwVTBkQ0ttaHZ5eERJKzUyV0JpOHRZRXNKaXRNMnM4bVdmZXpsQnB0dVY3U1prK3BydDBoYktZS1owUXVsOEFKNFJ4aENlaXpURnFuejJiN20yemt6dWlwSkhMUi82d0ZEd054SEhEY3QrWjhkYldVSkkzU0hEVzdsYkJsUmowU2JFaUhweU1zbHl3NDNKVFFrUHVlSFBwNzB2R0xEY2VYRXM4WnE1dERtSTFUM0hDcW8zdHNVaG9QQldWOXpISzlwc1hrc0N5OUFCcVhlQ1Z0eWFKOE5OaDE0UmMyK0VnNGFaMnhNUk5KdDltT05PcDJoNjA1dHNqQkhqSFp5Tkg2VEpHdFpPMDVhblpaenZtVHRlaWNqclFETldOT1JZdDdXeHBwSU5TUnBxTW02c09VOHFKRk1TVlYzc3JOTFdITzVoaFROYWROVkNFZEpzdjFrcHJkVzFmNGlFdTgvTjhVdnErNzZLb1VVNHYzMGtuckhFZXpNZlFkcUJZQ1NFeG56TUpSNFVMODZLZ2s2Zmowb3hpSkswZk5YbElXSjFHTHp1aklqbCtoRnY3anVxQzJyZUdCVUZ0YWtxcXduUmdtWVJqZnJJbjJ2SDZYTHA4UUtydnNNYWZ0K25uSzBJamxlc2w0ZG1kVEViSEZTRHBIdzRPd1M4MUp4V2ZlSnEzVG5BTmx0ZGtJSTZnR1VnRHpTU3M5VVdMR0ZlSkUzT3FleVcyT21sMlVJK2lnUnZhRStzTWdYTVFTdkVZMVFKM3BnOVNDbzV6Uk1GdFNOSjZ0bHNYaDk3SE9sbWV1QnpJS2Q1dWpaaU1kcG81cFZDUjlhMHNqaWpDckNsL0pxUU1jOVRNVVM5SW9paEhyTk9NYVdUVjdVYzdRUmFWb282cCtZcUNUWmd6RzRqenRtZHptcU5sUnpSNjl2RzA4Rkh1b0lLYURxQ1NjU1dBYW9KZE9aZUszM21jSkZUNWc5bTJSclZteWdvTHppeWpTbkFCekR3ZGpLWWZwLzhNYlpsUWoxMXVrNDhTSzVMNlJ1b24rVlJwdjA4OVFGUU1USFBVdFNqUmhuV243UmxoNzB2NFpZVnlHZ3ZXRE5OU1I4N084ZmpFQzAyWFRjZ2k2UERXN25KaGFKUnNuMTNPbXFaam05RUxQYkZhM1M0VVpWUGlBcWMzMFk2cXVSYzlqcXNJY2dBWHA2RXRlOG4zaXBxbXFyTEF0RkxSaVNxYkJsVFY2Y0UweW9QZG52YWIvZXAwaDU2VHlHTGNKNjdTMmQyZTEyWGlud213Z0p1Ykd1R2lWako1WWNtVTRPZ3VMb21JM2xaYmxxZGxaVkdwV0xjckJhWnZSWWFUVGw2eVdwaWRVbUVHRkQ2clVZKy9oVDF6bExERWFpVHpHM1h6TW4zczVHSFM0aDFXVUp1MnYzaTY1dHJsR3cvWGFrbGtVZlZzbi9CREdvMzFXSXAyM0NldGMxcnVOclIxUi90cEZMaHJSTlJGbWpESEZ6QjhIUGt5TEpvM0RERFE5dVJDZzZmUFU3S2h5VFROT2dZcmNWY0RTR2d6QTRhN0NxbDFRNEdCQWhSbFUrSUMrcFZXSXU0cXNsV004U1RFMUFNTUFZdHlBbGpZSkd6Qm1yM0lrc1d4SUV6WGV5VERGUE9CbFBITk5KL3dRK0hMTmxwT0tDZXRNZTZmR1g3dk1aU1pESm1oTW5UMm16cGdBYXViOEcwMDVrVFkwTFZmTmJneTNSbGo1aGk0VXE2K2xFKzBtUUg0VkV4dG1aWWw3TDRzcEtOWjh4TDZERmpRYkwvN0txeWlqTHpJajczdUJxQTZNZFpSdGZGQ2VoeDhiNjd3bUxFYWRFWFhXdWMxR2p0R0l5dkFRdzR6d1JoYWxRekJobmRZUG45VWJzVFlvNGplVHZjeDRsSEhCVW83bW43VmhUcTdhNlJibHF0bFpqdEpZd2lhSlF2MGFObGR2TDE1Ujdaako2bVpqM0JFdVRGMkd6MCtUelVKMVY3UEtOWjZrMkJxQWZMZVJ2WDJ5RmkzMG1URXJ5bTVkSjdMelFUZW9qbU9WV2o4cDFuWDBSTkZnYW9Ib01ld3BPK284dmNucVhEVUgvOHlhalNuamxtN1dROVpENlB4eG9JVzhwMEtGWkVReVY4Mk9Lc04vTkJqdE82djliVVJIcjFUMWZxcmFUbFlCZGFUaXFpWFBlWEF5NnUxa052OVpxM1R4Nm1vb1pRTkkvUTNNWUR3a2g0MmUrR0lBeVBnSkphZk0xMmVqZVRuV3VHeU5ORlllNmJpd3JKVnBzanF0d1RTelptTkdjRzFOdGdvZTFhNkVKNzZYeGN4NllrYUtRVHZoYU9lcjJmakF1cW9yRFNpOE03NXpINFVmaUg5TW9TeG4xOGFsVndoaDMvSUtTZjRqMVRzUEpCd1ZNaWlPUWg0UDJGTnJua3VRSjc1bDE0RzVYbFQyYlVxLytsYUkrd2ZSY2x3MVRWU1dnYTFGbnFoK0ZtZXlLSjd3R2krS3hvNVRaODEwZ0xKcmRyRktyblo1dGRnUTlmaDQwdkpSMVQzeFp4OWU5cnlHTkhpS0pGL05YbUdIMGlybW1ZSEdFNWxSaHlFdWFHMFloanB1dVQ1anI5QTgrangyQjYrUW84L3J6MmNYejcvOE5zbjZUOG5sejhjdmEwdkhpV1puT2RldlNzN2NRZzhiK1RYSkI5Wi9SOERqMUJrYll4cGNKR1dJRmZzVVlLVktqajdUamFKbnZndkwvNW1wVXBnWjJSVTc2bUtVakF1dUpxYTMrV3AyVkUvR0ZiTzA5VnZkTEZpWmNHcm1qNWlKWW1Ta1plbnFZNEhwdC9yMHU5azN2K2JvOTAwMmQ2akVCMTdUL3hoMlFlNm9EQ2hXVnlkU0lEcnl2Ny95Z25mbzRvbnFMRmsvK3dpYUhaWG9ydncrWFVYNlBkMldpYUdTbkJoUHpFa3hXSkFiYlZST3pwcTltS016cHRvNENxQ1BZeHVGYWtUY1dMclVhWFIzV1FVSURFdFhBdmsxY3pacDRhbUVUY0N6SjZsejF1eFpvOWhzVlAwWG43dzk3dC94ejdaVjQzSUF4QXY1T1hCU0xKWVR5MGc1YTNiVUVrRmRWZVYxQm5yWHJrT0Z2ZzA0WnJWRld3allzcVZMczh3REVNN3VhZ29PVFZKbldZWnRHS3REOHQvZTk3NzN1Znl2WjNvMS83a1FRcThIK2hIbThZQ2RwQXcxd2hqUW5HbWV4cUNma01UOVZ0S0U3RkxJaDMwelpsbEUycjl4aGZtbTFqRzFjNG1wVHJLU21XUU1DKzc1ZmhMUnlCbFVwKzBqSXJxT3EydlFYbSt3WWM0N2NxcThZczZ2OW83akVYdjVUUWJIZU9ieU1EOWhESjVKa21IZitWcTR4R2pnVkZ5Z1FGdXQzQ0F4YmRvV2hwYjhwMTRiTW9vbXFUTzJmcE1uWDdOYkdYcTM4ZWlaUUxHUmdlTWVpMllYMzVhcEljZUVkR3YzbUJqYmJKdVAybWtuMVdBS1RkOW0za1FKRmp5Mk5VSXJ3d3kzNFl1d2pWL25vcmxPdzE3WXk4MW1sODRmZlpFOTIvTDUvdXU3K2lrSFE5VkUwTy9ySHp6NkdLUDVlc1dlaXp1TVVJMTd0cW5BNkpqandMRm90dE9VcDJheVBEaitYbDFqajQzOWpGU2xyZGNPK05sWlE2UWlkMmRiYU9QWHVaZmZIajJyUlVpMCtqRzVIL2ViNDM3RldOWngwWnkwM0JXanNyOUhTTXlXdTNCQ0lnZFVrUVdVcXFobVYyYk54VHNTcFAzVkdwaDBRWUJHa2NDeUZxK0hiRmE0UlB6VVdleTMyTkpJQ3htY2thaEMxaldGaE1hdnMzbHN2L2xjZnh1eC9MV29GR05GNTV0WmRRdGUyb0Y4S25aZkp2K29XNmpSQUU3emxXdlIrKzBoeHNSc1BOeGQxcHNUV3F3emlQTFY0OTR1WkxiaktReTNCcmtqOVIzKzVMTkhYUUQzV1lHQTF2Q1Z2TUxYQ0huUlRaeUYrWC9jT3RWUkR5YXpmT0REeCtoT3gxMzJDUXE2TSt3Z0UxdTFzMTVpMTZnMDU4aTFhSWt1aC94aGFnOHAwVm0wcmlYV1NrN2Z6YmdlVVRIWjRxZnVmZERKWGZOeThDOVVjQ2pOL3lROFFNSmxNVy9hN3hUeFZOakVmajFST202ZGplT2JWVGUzNEpDUXgwVGZhWW5UbnhNdGR6TFVpVEVpZjdIZnBWQk05bHNiN1BRSE8yaEt5L2gxbXBxRkNyWHQ5RUpQTXV5TDJyZlBDOFAvY1NYUXZEdVZjbzQ2bnV6NlUzTG5lWExGbUQ1R2gyay9taVRCdlhMdWpsZWZreitma1IrTlYyY3BNVjB6ZVU0RXMzY3RjQnBCaTdzNy9xOXdKbXVRYjlmSmtnNlhaWTI4aU1ZaWUzcERtVVNROS9ZbUlMVkhHRzlYR1c2V3RXZ2dDY0o5ZEFrc2NUc3poUEFEMWFOZjdSbzRrNFhieDZ2ek1FTXd4bWppS09Bc1pWM0hFSFBBcUJBTDZqSmd5RDhucUNtMy85WkpuL0pyV29mVG1xeEtkTU1MTExYWXhvdzNQQzdwWXV4RjdPcFVnTWFYUUQzZGFLY3pWVHRkMDFFR2xZeFRaeW5lR3NSeW9ySlZhak5iNmpNd01KdlVxQTY5NUZrVkFuRkdqR01kd3JhM3hJcWZ5MmlCSW1MNktmUVpvYWNkaldMSFZuVitnRWFWd01vNEU1WlhiNDlhallVL1RwMHp1UnkvYmpWREpScG5BTGJsNlJpWUE1cExVZ29yQVRSTS94anZoVkl1dUdEOGQzQ0R6ZDdGelhQUitTcjI5Y3RLOWdqWjBsaUo4NVIwVVlCR2s0QW5lakdVd2RwUWpNRUlZOVJaR014eG90TGFKc2hqdFJVQWppL1Z2YUZYeDRvV1JmRkZUbEhqNGY4SHpZaUh4YXUyZzZTMjFMRHhCN29jWHNvRm5RcFFrTUFrRXFqczQxVTQvY0lRTkh0NFRCUDE0YjBLbzlZVitWWUVqRFhML3JkZG85UUUyYzZaaGxybWFac2J6ZWpNY3RkRURuQ1F3TmdTS05BWkhmeGJhYWdScDg0VVlLd3BDbG8xODU0cG9GOUZvcW5rVldLS0Q4c3VpbUp5eFVRaVpNTk1CamhJWUd3SnJGRE4wbjR2L1Z5UG1Bd09adG1XMFEyR3RpbzZCdHlKd2YyQ0h3TVd5eFVaRno5bzltQ3BoOUxzRWloOUdMaDQ2M05Ya0NEcWx5bkNhR3YyckhDUFlmd0hmOTVqbnI0N2g5Q0l3TExEMmRUa3I0dDJoRnVRUUE0U0tPc1hocURrbVd4MjA3TFpzZzB3L3Bja25IN0h1SENHbDlyaGJEcVRGUVhweEtFa1NDQzdCSHA2aFFSSy9tZ1d3cXBYaGRFdk5vWlRyNm9RaUE2U2NLcWcyY09sRnpCR2tFQk5CZjF3UEpyMEZBYlQrelViL1VMNEpZT28wWkVPZUxrZHpxYjdTVEtZL0VHc1ExbVFnQ2tCYk11V3laYTFrVVBtSnU5K3pZYk9iaWR4M1p5MmVwTzNvM1NjNHdTYjdjb3FwQ2VSQU1MWnlnTkJRRHFUMmZUNzJUVVZ6aHZVSHUzS08rRnMrTm5yZ3doRFdaREFTQkpBUkVNdHV4QytQRDZVM282TlNQUktsa05Jak9xY2NIYlFiQ25JY005RkFrWTRHenMzc2gxYzROVnNHUDhNZ1JVRUZzL3dkcnZoYkVUOU5uSjVvc0FrU0lCS0FCR05IU0VKTEVHU3JvQUgzdXcxU0lFNk5Kek44QkFhMmVRRWh2WG1HYm9oZ21PNEJRbE1JSUd5M25BSEpaZHZFdzFtMlBLRlVHRDh4YjdyUWNTSGF0ZUlHLzZHemQ4ZFJCbktnZ1JHa2tCUFJ5aWc1SmsyUkVVOUh4NzZ4ZnJ3bXV2aTA3SFdZTUhJd2w2LzRkSUxHQ05Jb0tZakd0QzZkVWI1OFNPOC94bEZmNHR2U25VcDhON2IrLzlralFMaU90VGhGSmtWUmVnWHdzOVkzdFc1THRSVzBYUGdiNW1sV0hhL2FLWURIQ1F3a1FTTXp6bFVoRzZkdXR5a1N2bzk4b0xmWXZ0SWZvbTg3cnkxMmFuc215djJsSjlSdnBUZUloMDlCLzZCaVFlL2U5dE1CemhJWUJJSndMdVZHL1FRR3VGdWRuTnJCYW83Ujk1RWQyTHZZak1nRGt0dW13YldlUStTMTE5VGZrWjlJNzFGc2FvTytCYmFYTWJwcTBVVUVrRUNLUkl3SWhTWTBySEk5anpXSktHbDdUZUFoSDdOcFBsWkFOUG1sdXdwSzNKZDRNZkNWdFQwczdLVlVobXk5YnFRTVZnd2RGU2ZUaFpLZ2dSR2xJQ3g0VzVQN1B0WXdIN3JtUHdSZXl0Z2tWeGJZQnRibDB3SHhQNnlkZ3VmNU1JUis0UXdDdXhUVlNmTHZmZWpDZjlDVFZLTndZSTMyVDNFWk1RSENlaEJBcFlFc09GT3ZEZ1FWWVVsM3R1Z3BqWGVvWGpMcE0vZWxZUkxvbmFYME5PZ2pPK0pJQXBPRDRhQ3lSVjd1MmVrZTRPU3hOcE5MQU9HNE1GR0NGb0x1NllsdmN3STl5Q0JDU1FBUXkyMmpjQXZ1WnN4YXVHN3MvZ0N5QnBONE8wQS9ubVhKZE1CZ1gwK1lLajBIemhRTndKZFJHaDBaNTFtNDJxZ1pKK0Q2bjlWQmd4UHUzdFV5ckpFNFFZZ1NHQjhDWFNrNmthblNiL0wrRlM2K3NVWG1GMXUwbWVrcjhGUXpBQWRPTkNKWjEwZTBpZlAxV0hIUFNRV3pGdFMvNXZ1a3VPaEdqeFlGZUZma01CRUVtakRybllwQjN6TmxYc0hCZWdwRkhxSFp0STNJN2NZWVBzSzlKQkxlZFdZc1M2U1B4YTZmMHA1SUJYdzV2MUM0dEt6aExrM2pob0VaMW5Xa1J0S1pFYTRCd2xNSUlHWVhHNXRVUHBUcEg5QTcxSHhwVFFrSWphUVRNdUZsYkswdFF5blpXaGhuZldDaFd0WVE2UU9US0d5eTFEd0QyYlpvcUw1MkJIRjNCeFFHUjROTFdrYnZZV213eFVrTUlFRW9JNVhwK2pNYjc3Q0RvZ1hyRmJsZkhGUHpnRjcxbnl2WWRqaVBmSjhVTFhYY1VUVUxvRDdSSVFFWUFmYUsyYVZTUEdyR0RPc1czRkF2QlBraThNU3BCUlN1RTh1QWN3UWYxaU1meW9xdGVWRWt2RThsTE01cGRBMTY1MkVWVmtPN0RueXhpajZCazZYUjRSd3JmQnQ0NDB4MkdmMmpXNnJtUStSYTkzbzYvRUwzZDNabUpVeVkyNGhoMFNRd0pnU1lPSHNQeU5IaEx6VTFLdTYzTGFuRkRwV2UxMXBUVXZTcHRQRU53a01NRjNOK1RJNWlzbHJhWmE0M25uMERoNVprUm00RjdCenBFSWVTZXpPbmpPREx3WitBSU1FeHBFQVluVWJVZlR0K0t6MUJXTjR5T3VjbXp6RkhSYjFvc0YvWHJyZkxPK3ZYM1AwZGdiODkvZ3VEbWpVaEdaSHhVL0dSeDliY3c4YmdRTXVvbythTmtCQkFtTkxZTStOVUhCT2N0c2U0dHBiTEFlaEROT21ZNDF5TzFPZEJlMTEyL2o2M1JxUlg1YkRoSTBYVWtFQ1kwa0FrN3lESkNGY2hYMldpOVViWHV4KzVhQ1ZNWkJSY21lUXNySlY5d2lIdXR3REt6SENQVWhnQWdtMDNRZ0Y0d1ZYZ1Z0b3RVdkozWkZkdGlhVTZRMVlrU3Z0TGtwUDlobFpVUEYxTVZrWTdrRUNJMHJBalZCdzhpVzViVSt0UE5hb3J6QzdvYmd2R2NFUmxla0JacDJUL3A1N0lKQ2F4UFpUaW1FQzZSRmZ5QnBYQW9rSUJXZWtGaHhYWlRpYmhVYjIxbFU5V1JWeCtwSWlvY0FzdWN3SEE4eEkrWXFuTEo2Vk82VmtScmdIQ1V3Z0FSck85cER2U1l2Y0VNVjRrd3VPZDJ0VDQ5YXlPUStIRzVvRUVKd2Z6Z1BSeGgycnBPeWtyY0tRQ0JJWVVRSXNuSjJrNmNnbHhwWndwN20vSFhjMWFrWk5yRjNVSk93UWVyRkY2bERzSlZTbHJXdzlSZUVISUVoZ2tBUjRPRHVCMFpiYlFxcENFV2ZveW96MSthaEZ4NXRJOEdBWmhkaktSMGNTcGxsdFpoWGxCWFBweDZJSmlTQ0JNU1NBY1BZRkQxa3NZM3F5ZUlIdWJEcHQ3ZHVyUU5lSFhyTnEzeDlEeFVZckhrN0Vhd2VHWjRPeXhSRE5IaXJNZ0RDQ0JCRE8zaytpWTMyRzUyS2V0ODJLRjZsbU43ZE0xRWFXdFpxOUY1c2s5RHdxSHQ4K2RFMzBuclhFYVJHRlJKREE2QkxBakc0dFNZWDFHWjRMMDhwTEMvSEQwVE5zSXowclBaWWt2YzZwWHRRd0lFUVR0MmhHVVEwS05FV3ZhbklWbmhlRS8wRUNZMGdBSVErZlppL0wyREoyN3dtdURmSWh4MytJS21uTGk3b2hzM2JNT3BMZjE3dFBCaE1sNmpLeGpidk1EL2NnZ1RFa2NQTmJxOURzdSs3OVRJTDJjM1RuSHE3QytWMTJCL1Rtb3k4S1VONzJoa2N6T3E2K1Z1K24xSXVrejUwY3lRcm5TemtacWlRQVFRSWpTNkFHdldiWHlKU01ZSVU4YndqaGZFTDNUNUYzUjlIM0NUMmp4N3FhYVl2d0ZsWklCQWxra2tDbmYvYU9lMjQ3cHp5T1RFUUdVbjJZYjd4Q3orS3hya0tObk1YSHNGM0ZublU5SFlzb0pJSUVycThFRm1Wc2NJUnFpKytLano2UzhEenFqajgrQXNPQUdpU1F2d1JhZHJSNjdBcFd4dWdpWTFjV0NJTUVoa3BnTHFjZzlPSHdLTXZRdGdTRUlJRWNKZEN6OSt1TnlibmdIRHd5SnB0QUZpU1Ftd1NLYjh1RFZlRUxxVnorUDk3RW55cGF1NTJTQUFBQUFFbEZUa1N1UW1DQyIKfQo="/>
    </extobj>
    <extobj name="334E55B0-647D-440b-865C-3EC943EB4CBC-43">
      <extobjdata type="334E55B0-647D-440b-865C-3EC943EB4CBC" data="ewogICAiSW1nU2V0dGluZ0pzb24iIDogIntcImRwaVwiOlwiNjAwXCIsXCJmb3JtYXRcIjpcIlBOR1wiLFwidHJhbnNwYXJlbnRcIjp0cnVlLFwiYXV0b1wiOmZhbHNlfSIsCiAgICJMYXRleCIgOiAiWEZzZ1Mwd29YRzFoZEdoaVlpQlFYekVzSUZ4dFlYUm9ZbUlnVUY4eUtTQTZQU0JjYldGMGFHSmlJRVZmZTNoY2MybHRJSEJmTVNoNEtYMGdXMXhzYjJjZ1hHWnlZV043Y0Y4eEtIZ3BmWHR3WHpJb2VDbDlYU0JjWFE9PSIsCiAgICJMYXRleEltZ0Jhc2U2NCIgOiAiaVZCT1J3MEtHZ29BQUFBTlNVaEVVZ0FBQk1BQUFBREVCQU1BQUFDTHVrQ2dBQUFBTUZCTVZFWC8vLzhBQUFBQUFBQUFBQUFBQUFBQUFBQUFBQUFBQUFBQUFBQUFBQUFBQUFBQUFBQUFBQUFBQUFBQUFBQUFBQUF2M2FCN0FBQUFEM1JTVGxNQUVOM3Z6WmwyUkx1SnEyWWlWRExEaTZZSkFBQUFDWEJJV1hNQUFBN0VBQUFPeEFHVkt3NGJBQUFnQUVsRVFWUjRBZTE5Zll3a3gzVmZ6OTUrNyt3SHFZRDZJandyOGlJbmxLTSszU2tXWlJMc3RjaEFZbUI1THBCcFJJcmlXWDhBY3BCQXN5SDlvVVEyWmtuR1VTTGJtSE1zSlJFaVpVWXhuVGkyckxtSU1tSVlBV1pNd1pJSXg5Nk5wQVNNRUhqV29SVEpNWUk5N3h5bHUrT0psZmVxNitPOTZ1cVpucThqZWRQOXgzUjl2SHBWOWZyWHIxNjlxcTRKZ3Z6S0paQkJBdXZmM1llb2VFK2Z6RHdybDBBR0NWVHU3VWNVN3ZmTHpmTnlDUXlTd0tvNDZrZHk2K1d0ZnRsNVhpNkJBUktvZjdzdlFURjZYZC84UERPWFFGOEp6SXVMZmZPRDQ1TmNoZldYVUo3YlR3S3RxLzF5SVc5ZDdBeWd5TE56Q2FSS1lFWHNwK2Fwak1hMVFSUjVmaTZCTkFuVXhNQUJjRTdzcHBYTzAzTUo5SmRBSVhxK1B3SGtGc1VMQTJseWdsd0NYZ25NWnpHd3FpZmVzbmxpTG9HQkVtaUx6a0NhNEpTNE1KZ29wOGdsa0pSQVFUeVhURXlrck9WalpFSW1lVUltQ2F5S3Y4aENGMTdPUXBYVDVCSndKWEFzenJ0SnZuaFhIUHFTODdSY0FnTWtVQi9zcEVBT2MrTE1BRVo1ZGk0Qmp3UTJNcGxnUWJBb3Z1VXBuU2ZsRWhnZ2dlV00xbnRCOUFad3lyTnpDWGdrVUJMYm5sUlBVaXMzd2p4U3laTUdTYUNhMWNGVnkrS1BIVlJibmo5ekVnaXp1RmxSS3B2aStzd0pKKy93MkJMWUVGbjlXOHRpMEthZXNSdVRNN2o1SkxDUUdUWnJJbCtPdlBtZS85Ujd0Q242NzVhMkRTaUsvaHYzTFdVZXlpVmdKRkFUbDB4NFFDRE05NFFOa0ZDZW5aUkFJL3Zjc0RWNDQydVNmNTV5YzBwZzQvR1RUOHVlclQzZWU3RFRwNC9saEpmaTZjZE9mbEVXZURvOCtXMWFzcDFkMmRGaWVmaG1sRUNqRjRsSG9XTzNSYjFRWE50Szc2SnczYWZmRkNLU3EwSXJBbmpRNWFIampENy85TXJ5bkp0RkFvdTl2WFVCbjVwdFJGYzd3WmY3QUdQSnRkelh4QnM2aFFvT2h2Vjd0b0lQMEowV20yTHcxdXFiUllCNVAvcEw0Qmg4b25YUkRLclBnZkxxTi8xYkVZSnpxaUNJRnNXMVlCWDlZNStsMkp5RDFQektKWUFTcU84R1FVTmNYNG5IdjRaNFU1cFlsaDNuMWtxdmc2U1JPR3pzQk1HQ29GNnkxWHk1RzJXVFg2aXpRQXB0Y2JVUmZ3cFVTbGM5cDhRVkpyRDJ2VEphRVcvRUZhU3VvQ1VCYm93Mmo4eXNCQlp3bDMxVmFQdHFXYVN1TjI3eTNXQkZzU2VGVmhVOVpGRm5HbXd4bmMzTVNucEdPNzZKbXFzaHRKTWVWTS81RkVrY3NIbGlNSytXRzl0Q3JteEhoZ1VXWHhjS2ZpbTg4dVNaa1VEdERIUzFKYlNMQzFRUEp2aXVHcDhadGhVZGFMOTlJQWNOMXJTbE5zU2dNMUlzYlI2NnFTVlFRWVVWR1p0OExkWkh2aTYzdFphTE02T0w4YjBTSzZ1bjJBQUtzOUVMUGg1NTJzeEpJRHdNZ29Jd294OEE3RHRhQm9YeW5nN2l2VUg5RU1HNjNoVU5xa3RTL1h4SDN0UVAwMmMwSXcvUGxnUUsrSjBRV0V4Nmd5QTR1NHhIL21HK1lsMHhSQ2lpWmIzalMzaDNpWW5zNjVhekpmQlo2KzA2dWg3QXNqK2pPcjVxSjRQUENBNndGdnZxZGxOQkVnWkRnMGdpdkJ4Z1JCaXpITno0RVBSK3pnNW80S2FRcHdQYy9zRjNpYjRBVzdnUWl3MjBuMitYbU1qNmZjZ3NDMzltK2w2eWN6N0FHbzU5b01qRVhRN0E2a3lEYWVHQTlydWt3K1FlR1oxSUV2UGdqRXFnYTkyaWdEVmNZVnc5ZDlmN3dkV3dTd1ZTOWlJSkVMbERxVlE0QjVoSEtET2JWREZlaXFCbVI3eHNBQU5FcXNHU2lTLzBvcEdSNUpHWmtRQnNBOU45YlFqampNZ0dzSzdmWjU5ck1DM1IvSTV1TUJ3VzVRVmVMVzFTdVFEejIyQVYvN0oybEJ2NVdxVDVIU2FDOFZZS0VJV0lGMzVRS0M3QXVKdENpeTMwdXNGZ2JXQmJVK1QzV1pjQWNZTUJxTXdpWWlhQWdmYlRIbGNtUnIvcHowanl5S3hJQUNhQys2cXY0TWdYSFJWMkFjWTkrWW9veFEwR21uQmZVZVMzbVpkQXlmb2pBR3ZtbTJ3WFlBMmZSeFcwbis5VVRWQnN6Wm1YYXk0QUpZR3UzbTBZQklBMXM5YnRBcXhyczZ6b0FKSGJObVpDK1c0S0k0bzhFRlRzUkJBMmQyMXJpYmdBTzdaelRVMGlFWGsranEwMWJXb0FYeUJkSk5FOE9OTVNDTzFtKzVBQXd3Vll5V2ZPZy9ZN2pJVlgwdTROaklKcHRqZlRNczA3YnlWQWRvTUJwb3dKbG5CVE9IdnlZd2FnL2JiaVVIWEhzb1NQMmN4Y2dhVG13Wm1VQUhHRGdjbHVQR0lKZ00weGoxZmhaNld3UW9QSWNKZElEeGlSV0I2Y2FRbkF6Z2s5dWgzUWhVVjNpRnkySzVZZ3I0YTREMzZCUm4zTHR0UlRta3pLMHYyR2NxWUZQT3VkUDJYM3M1YXBrbklCQnNPZXhSQTR6UEJ6YnRCVWN2dFlFTXl6YlllbmRQS3NDL2ZsMnY5WC9peGVrMms5cUMyMUZBbUQ1YjJXcHdzd2lCK1pYQ2lFZ3lDQVV3R3J2VzN5SUZCaUxnM1oyRDJhUDM1NC9idkg1ekVNaCtJOXcxQy83R21QNGZsT3lvNXVtMTMxcnhDOWpoV05DekR3emw4MHVWQUlwd1BWU0trcS9SbXVJamdXYWtjMXhzRXBCaGRKVUVSajNTcmtWUmlMVWRiQzRYNVd5cHVCYnBJQWE4SFQ3NkJRQ2lFeDhaT0wzZktJRkMyOGlsUmRSZkY3eWdhN2xhOUl0dW1HMW1rQWJKVm9VOTJtNmQ1dnZXd05oT25XOUZMZ1BrbUFSZUp5WXdjN2Rhdm9IZUZkWFFrTjFpQ29xY3JGeHVWckFCNlVleUZzNm1MeTNxSXJSZE1BV04zM0lRQnJ3cVFqeGVoMWsyYjVFdVozVE96dE1ac0pqLy9xSEZycVM2RThoODZ3U3dDc1JvYTVBL0Y2SUd4dHc3RVdUUWc4b3VhU3VuQkVSbE9aVmlSbE5kRVk5M21YL3hpOHNoWTloa1BVWnViU0FDdCs0Mzk4OUlrN20rUDBHejYxL1hZeCtzRmdvNlZ0ZmNVdEFiQk5Zcmt2aW5jR3daZEE1Q3ZpMmxiaEdXZmJOQlIxSG9ZRkdBekU1KzQ0L2NBRGI3dnpuSmxxTG9yZTJUc2dSZXlhbnBURnViTkE5Y0FkUU9hZ0YyaGFja1JldWhPTk8zT2QvUnZ2YzJvMTNMeUJoeU5URkFLOTB6LzhENzFrT25IZCsvR0J6aDMrL2hsYXV3MmJ6Y1hEYzV4Z0NRMndtbXhZY3h6TzBnMzJSWEVpeFBmeXg1TUEyS3JkV1IzQVdZaHc0T1lub2VJbnhVa2szczVic0VqZEhUTExBZ3lXS2MybGtUT3ZVODVyUGxDNXZlenFnc3BlaVRjRGdaUEV1VTcrcldhUTRWNXhDZ3Z4VjQvNkZXdE05dG1YRTlYSENmd3A5R3ZRRlBNbUNERHdOT3dFd1RQUldYYUtMN1E5QWJBbDVtbjk2djBuUHlKNytMdlIzWEhBOW5mWlVZWTRrelN6eUwvM25uOGlKWG41dysvK0w2ckkwcS9KbEpOL2I0V3JxY1E3ZnZQZDc3ZWM0MUF0VnBBYjkwT3gzam00NEI1SkZxaFlzMTVmd3lKWUd1Njl1UFRsd3o2RjU0aUM3VU9XTmVzcnVuclppcmorSHJTbGs1WEJOT2swd0o1K0NOK0Q1amhWSFlnVXVTVUFCdnVnOTdMVlZFcHNFaU1BQXhid2VhLzRsZ1VUcEZRZzVaZFpTa3gxN2NoVFl5RlNqcnNnZUZpZU5yVW9uanNLTm41Y291eU5uZ0pwU1V1aGRCTlhCYndoL3lkQ2xKMzQ2bFBGaTJ5U25jWnppUFNOdXRUTjlTdlk4ZHQvNW5GMFNDNi90QUFHODdmV21BQnJVLzhwbFU0U1lJMnNVSzRtRGhuakFNUHZlcHUwcmdCYThTbVdBQkdrMm5jVE1UNXZyYUVOR1R3VnZ5TVY4Y2UvU3AxMXZySTg3VmorKzFJa25jVUw0dnFmUlFuVlMrbXJpYkdhNW80UVBpVTFzWGtiNGJDRzVrc09ZTGhIc0RsQzMwd1JBS2dKczBBU1lDV3phTWtJazVFdzRhWGlBSU50aW80eXJJdGZTckJCcXNORUtpUzB5VnNlWFlLRVV0eUZWWkRFazJibTRDdnBwcDNDZ2dYVnJkYTFZQzFLdkJxa3lDbG5Ma095Umd1dW9oUTI3RnYwTlhINXBRZXdVMk1DTFBKTTBxUzRrZ0JiSmRQSWZoSXRKbXg4YW9OQlNYZ3BPS29YZlpvalFhWHFMRkFNaGJoaiswQXFJa0RLWDZCRzMxVjBHVzV6cUVLS1NpR1dJUElhdmZUbEs3dzI2VEZ5QVYrZ2RhSWcydUlCOHZMNDJuQ0QwclFOQnRYQmU5NGNvMVp3ZzdGbGFzc3FDVEFQY0N3NUNTMGtkKzl6RGRZMW16QlVxWVkwUXdnTERBSlZEQnduZmRXTUtaQlJsZ0JUMDlIV2R3THdtN3pnMFBlSnpzY0EyNWNrcS9pNEd3bmxTNHFIM3ZZUWdpR0Q4bWp2TmFJWGNZcmRHWkxKVk1nSndHQ0szeHlqRG5TRCtZc25BUWFtK0pHZmxxZVdyTkxYR1J4Z0ZRZlZxMTYvS1ZCZDFlWHAvWmdPWXd4ZzNXdEFWOUZINDlFeUtXRUdNS2xLRnNoeVJhSlExejlrSitpeUppaUE3VnI2MmswSE1MSWJ6SFpUaHVCdElqMlhTUjdrT0lWazFLTUZPTUJDanVwaStEMCtOZzZWSWFsTDAxaEZHY0JLYUlXZmNzdzdVODRUWUFBcmlHMGdpVkxlTnl3OTF3OTlTRERrbFFRWWJJUHFETWxrS3VTVDAyQmd3dTM0bXdqN3Y1cE9UcmJocHlCUWtmQ0xBUXcyYWJQcGdsUThuQjVpTHBVbTJLQW1HQjhpTjlHeVcwL3FUMTAwY1djQUMyU2p1bXE0VGRCQ3dtS2FPZUVqenBDV0JCaTRnam9aQ2s2ZFpISUFPNkNiV0cyN2I3bjlHdzM0YTRVLytmMWJiQnFFd2lSMFdMNk1yRkFiU1dVemdNRytNNHJxRmU4QWlSK09VQ3BUenpJenNwZ0drelo3NEtuZUZIWUNIR0FoMm5PYlZEODY1QVhtYW5ZeVI0aDZBRmE5MlFEVzlyb0MwTmhVMXk0VlhDM0w4SFBnQVF3REdDN3hYREJzQytYN1RKZ0dPSlhOS2NtUlRNY1p3SmFsallpbWZzYUxBNnlPMHdOcDZxY1ZiMDNXQ09NQSt5NnN0WFN6QVF6Y1lEQlRkeTlZRllJVjZiZmRBU3NYdXpTdnJ3bXNDY3VldVJZREdIZURQZUtiUVFJdlRxV1o0OStTV0hBNnM4aDRsMWoxcWlVZUVPSUFheUhBRmhsN3Azek5xMU1kb3V4UkRyQUlKckZnUVhheWw1OGU1Y1NHU0ZSVkhvQ2x0anhlVzBuTnhvdzEzLzlwTVlDVm9GTERJdldCTWlwRERzTTBld1JNZzBuSFpkQ1Y2eitrUkhyUUFSamE5K3QwanVxVzNMUkxxbTdXS0hFR3NBMko3T1doSHNjb2xXWXFNeUdBM2ZhZU1qenJ1eC82UktaS2tlaGdzS09pNUJ0R0djQnExTUhWZWt0SzVZekswbXh3NXhnRDJJS3N1cGJGVUl3WmNvQlZFR0JMaWFtTnJSdFdDck5yUjFJc0xjZ0F0aVlyWGh2Q3laTEdkZ0xwRXdKWUJlQWxyOHhOV2hjRDkzWFdmWTViQnJBR2NYQTlkZEpKcVp4U0VaSUYvb3dad0dJTlZodExneTMxMDJCcjVqTlEwcUxSZ3d4Z0t6R3kvM1IwZGhNc09TR0F0WHV3cWUrT2N4NjNRbXBicXg0RGl4RXZlQjhRQXhpb1RlMXNvdXNrakExWVY1YUs1bXlhc2pMVkE3QnVkaTNETlZnckhpS3BpVWRyaGpDc2V4dzVTZU5FR2NDVys2bk9jV29acGV5RUFEWkMxZW85U3k5WjlmcVJLTUNvZzZ2eWZCb25Ta1ZwYXN5Rnh2MWc4U3l5a2NxVDhwRmhEakE1aTB4eG1xaWlJWi8wSkJnT2w4QUFkaW9IbUpSZW83OStTRkZKRkdBNHNkaUpuOFJmNmgzRmdlUXZvV0taRFYwMlRtVWFiRjdhLytYcnJFQy9DQWVZTEJqelNDdlVHc0tMbThiRHBqT0FkVzhDZ0MxOTVQUjdiZmRHQ3kxNnZGeUUwN0hmQUtJQXcyTVU0MkZvS1hxVUZPVkJTOFhUeTl5TndBQW1kOThVbVorTUYzWmpIR0RSSmNnLzZMdnBxODMxcDh0dnlEZ0RXUG5sQWJEWFBoRysrWjhmOFk3KzRXUFJ5VytCTTJJdGhMM0JUaDZuekJMcm9yY283U3FrRENFVVlMZ0RmMDh5Nk9leHNsUzhMc2N4ekFCV3dpbllLa2NnTCszRUdNQUtjcVd4MVZkREg3TmxCTXZ0czVkM2JTUnppQUlNZGgwME14ZWNPbUdxRGZaWjJQVUxLUG9WMm9KdndnT0ZaWit0UXZtNXZWdjVBRVBKc29hTC9aUmdJYkV2TldaTEFiWUpyWkdwcitxM2RteW9lTHRnNUR5aUtReGcwa0hSSGNLVHhBQW1IUlRyL1JlYU5vWFh3SU10QTE3VGs3YlVFNllBTzM1WkFPeGhjZmsvQllWL3pQWkJRT2MvdmZWZExmR3RSNTdiZ3MyZ3VONTI0eThLc0pweWcyMkVmRUxJVzZXcGVDcHM5N0krV3N4aUFNTXBRM0dZQldrR3NBVWMvQTlTVkxCcXhweTQ1alJJUnJ2d3prRGhZUzhDTUZ4NWJRNWJmbnIwS1Jwc1ZjUWZMYnhHM2JFQnhWQWZ0QlR2cDdzK3ZWYjE0VXdCMWxCdXNIYmYxMTVUT1V6ZGc2RVl3Q0xvM1BFd09wb0JERmRwSERldVV6bU92MTVIYUIzZ3NaOGdIcGhnQWJaUkYrOTg2UU9zWU96RXR0VU4ra1NUbXZTQUR5WCtnUUxLVGtBQlZvNGRYTGlZTFdkOWZpNkt5czA4NVl4RkZHQnJnSzBWTWN3SDJBeGdiWER4TlFZNGtxSFJib3N3SGtKWHRuMFovZE0wd1A3NHY4TXhwbjJYRVByem1YeXVYNE05WmZRM0tGeXRzVU5sTmNCSTJZUXZEUDdsNUJ1VGhTTUZHRHlNUzZCWnl3QWhyMU0yNWhkVEpYaTdCM2xTZ01FNkZzeGpCaTQxRUo0VVlQaFYybWNHd1JNMnlYVkllUjFzUVd2M1phVHdEWGxZbGUrbm82bk5YUUVNQ292ZXhaY0J3RUw3RmpXMENnT0puSkVkZ2gzUTJuMXVPbmpqQWdSZ3lzSDF5SE9vd2dCcC9pdk5EWGJnbUZnRVlFdlJsWi9XeDBuNW1TWlNLY0FlRVI5NlZ6L0V5OEx3NXU0bHVBUkJEYm9TcDc4Q1FpbFhjZ21OQU94cS8wVlFUNTFUVGZKcU1OQlJIVjNybkZCSFdwYU16S0xKcnFQcG1yTGRDY0JpQnhjNHpQSFVuYVRRRmI4ME4xaE5LV1JkclFMWUxiZmMvak9vRWNXSjcvbHI0c1JkQWV6UlcyNzV3azlnYVRIb1dEdDRUUzhtdU9BZUgzRTFUcTVKTnQ2ZjVEeVRBRXk4NVFab3NJS242ZjRrTDhEYXhEd0JyOHFPTE5vMkVnRTEzdkZ6dXdHcEJHRFN3VldvM3hmQWdXUHBtRTl6Z3hIclVqWTdCcGg1b0ZjT2grcU1BcGdwL3N1RFNzTkxjY0ZIOC9WZlVNQmVqUXd6TjVBRXI3YkJidjl6MEozdm03NlIvMGpUMTNiNGtqbnhUWVFQWUxCNDl4MWJYa2ZnSVNxWk41anp3bExla0JBQjJDWUlQbmoyeWhZZFdKSnRRQ29nU1Z3Tng5UEpBZlpQTzRrQ2ZSTTR3Szc4Zzc3RU1uT2l6Z1FOTU9EOEpYRjU2Z0JiNjNYOEhWeEtqUHMrZ01HZ2NzbVdieW5sRUdyakFIYUNUcjBIdG5vM1JBQldBemRZL0MwZzdsbmRkeWxWSEtsOFdlNWZjaW1BM1hudTdEdCsvUk1kcDBTaHZPZWtPRkVGc0pOejUwNS8rTjMvaTJVdS9WQjA4bUN5dUI0WkdPMm9FUUt3b0RYOXg1Tis3R2pOTlZWOEFDdXh2Z09jTG1LLzRSa2V4ZjF2cy93NDdZYjlFb0ExNEdUcWVOczhqT09wTzBTQlNsazF2STN1djFZcUc0d1Q2ZGpEL2IybWVNckZGcnBtOTNVQmUxK0xvSEhPa2dqbVRsU0lGR0R4TE44MllQS2gxVFFGaHJzc0wvRDZmQUJyRzNNZWFZK1ZKRUJLUjNGWnlOK0pReS9DTHdGWUdacDAwcEZ0Z0pCL2JUeDFOeGk4Nkh3cG9oL0E0RENSM2Y1OVRRVllNVHg1MzMvOVI2RXhZQTJia2Z4ZHByUVRvQUNERDlhYVR2YUVvNVUraThqdDUzbGxQb0RWbVRSSzZuLzJRRVpLejFlbnI0TjVJMm1NQUF4UXBVVlpnU0NvRU44Rk9SeEppc2o5WStkVWdOMytRVENjUndiWXNWd1NnY25oTmFkeEUvMHpjZ2F3dHBhS1UrT2tvbjIzd2NTYnpXMVZQb0NCT0M5YWlrMWw1UVBzRHVQVWhtY0NCRlJUdlM3cEJsbUFvWU5Mai9nSEVON1ZKT3llZElPOU5zNHZVME1Ua3RJQUJpT091Q3VOdTZrcVRZTVYxVDZpWS9NdTZDTFRBOWkwTnh4MmsyNFMzU200aDF5OWVRQ0dqMFJCQ2N2QkY5dnk1ZXNhSVZmTVlHbjV2Z2dBb3c0dVBJanVqRzBOQ1ZHcU9MbCtKTytaQVhidXJ2ZDdUdGNnVldBd0RXRHphb0lCUW5YR2p0QUJ1TU53dUNqVFlBdlQxV0NGNkUzOUduZk10OEY1QUlZVzg1NWxBVE0wS1NTQTBINmNhdiszeWxLOUNBQ2pEaTU4S1locnhiWUxuanpyRFo2aUZlZG1CUmhTanc2d3JoNmVXKzRZUGowTmxySVhtQWhscktEL2dCbkRjb0VQSlI2QTRUdlBBU1l4Q1diRUpja0ZYSVRKcGFJWEFXQllwZWxXbUxhaEFxbTJEQmtFRnBReGxOa0dnektqQTZ4K1h0VjlZQVlBbFJEWjVUaVZNc2FOYWJDTlBndXpZOVNoaTNhNWl0TEorbDRRMTNVUTd4NkE0Y3Jla2FWQkg1T01oY3JpZ2Z5bXpiN1JJV3VEMWFpRHF3MnQ3UGphQWxSY0lKdnE3UmhtRmpreXdPQU1pZ3R4cTBDVGJyUDJUUTlnYVp1QldmV2pSeUwvVUdFWU5waUo1Z0VZV3JWSGhseCtlQzlqZkx1T0piaXhJUXV3Qm5Wd29hTFN5b0kxQ0tpNEE2TjlKczYvSVFBRFpLcDVDSXdMZXJTTTY1K29yNGRwc09CL2Jza3FWcnorUHlhZEVTSnJ6b3VTWUZHaTZFblRZSHUyR0JqNThkWTRXUC9IRFN4dyszNmJlOE5ERm1CbE9sU2oydVVQVUxVTXFQZ2JGMTZJYy95ZWZQYjJtYzZOck1IQU5sUldQbGkyYk9nQVIrdSs0VDkyZ0FOTXNkdjBibWtjdDY2Qlo3Q3ZzbzU1TkJnWVczUVdDYm9oSG1OT1hSUGk0OEVyNjM3SCtManR6bHJlQWd5YWVjbVVTdDFRNFFKdlE3OWZEY2VTVEhOVFlCVWpBd3lhcFNBTDd5V3pYR0hCdDJsYTd3Mk1zQjlzbHpIcUtteXp4TEVqWFc3U0p2a3RzVGZKQXpDY1JSN2FjZ0N3V0ViVkMrcWpqNDdOdlBFaEF6QjQ2SFJCb2E0VkxXOFNVbTNUcEdWdGtYVWR6VFlWZ01FT1ZhVS9RYW92MEhZQTlKUXFwYWtrUE1wK3NGMVNIdmFZcU9rTVN4dzdVdllyZWNJM29qYUpCMkQ0VEM1YWVnQllYQ0RhQ2o3L21EaUxuNjI5aUpjQkdDcGE4b2hxRUQxTXRndXB6dE5rc3hwNzdEaW1wZ093TDU1Y2pHdUhockFoRWdaUGxVTmJSOExZb1pRcitZaDlRK1NHTnY4STAvR0RCVWRzSG80Vk9qUjdBQlpFN01rZEtOMitRWXQ1Mk42Z0pBTXc5SzN1MlVweHNydGpvenFFVkljNmd2ZFFXMm9sWjZpZkRzQk0xZENRTXlZQ0FSZ3lTZXRwamdxdndtTkl1ZEwzZzFFKzgzeE1wbGxqaEJmNWUrTGoxS1U5OHdHc3d1elBycExNb2g1YmZEeHZYSm9CR0doVzZ3YkR3OFNjTVNodUVsSnRrZFl0R2d1MDM1NThVa0FHUjdiQkxDTm95SGtiazF0WE96UStYdGlud1ZvYUNyYzlmdklmZ1AycnkyLysrS0JhVnNLL2ZBUTBYdzNmL0tNcHBQUE00aWo4WkhRWHZDZUZqL1FlN0pnQ0pkcFRIOEJxN0dWcktHdDBnVDVPdyt5R0J3ekFqczBFTFc0RElJbU8vYXBoUU1WZWpKclJaM042ZnFjb3A2ekJxbzZmRHFhOUU1U2RCMkRnRjdra2E0Qi9ySHRjZkUrd0ZOMWRGN3Y5Nnl5RTcwQzkvcVQ0bTJIYUFMNUowUU5iQTk4Um5YU0NSM3Ivakl6SDgxUlgrd0FHUGtFOWprQjd5a295cTM1SFp2OFdUejdYQUF5ZUdQUHpWQUJoVkZmRlZRTVZoVjBoTW85MTJma3djUmlBTGYxdFZBbjBTbHVMTkRRUmF3ZitRUmNEdnFINytpOGNtWEQyUUJKZytOZFRPNUpCL1I0ODhyL1RmUjcrSFpOTlpKUHM1NzhWZE1XRjEvUXV3Z2hPeFVZb2F4U2t5MEM1SU81ZEJ6VEdKNnBKd2dVS0h4L0F3UDdVdXhSd0U1MnFhc3BMcUtRUGZZTUdZSFZuM244QUFOdE5GQVVxTlkyVFdaK0xGKzR4REZZM3crTXdBR3N3S3hXNURRSVlqT0Jua001Y3AveFBFRnJGWGh0RDN6OGdBYlpPSnozUHdza1BUU3cwZndXNk9TZCtRQndCRnBMVEE4YTMyNFN6c1Y4STBjL1pUVkZoVldwZ2xSOEZ5dkR5QWN5UEs4YjJBTWtTSFBzQUJ0OVFXSVBlZUtBWDJaTmk3YnFSRVFNd3dCUFJzL2lJM1dlSXplSlVHNUh0TzloVlI3VGhJWEpULzFWRTB6SHMyR0R3QnJyQ1lQOVY1QmFIK0lIb2RWaHl5ZVVRNTlhQTlSNGp6QlNSLzFWRXZ5WjZ0UkIvUDM3ZktqdkFZVVgwUUdkMGpWVlEvRWgwOTBYS2VRT3BBdGhvb2pmUHpISHBHdG82R2NnV3BLT3RJYUpkbkxOSURraTNUdDhSTDhEQUJXTnFCOFZ3S0xtREt2dTRETHk0UHhwZytKQzNhVlBnM1UvT29EbFZvVUV4U0RxSmZLSkw4RlB5ajFzT3dIQXh6WEZpcW45YjIwWk92cXZNdldDNENIemRSOWNDMXZ1K2pQNXBjb0FpTzdaQkdHK0p0LzR0eWUvVFl3WGEwdnE3QUlwZDlIWUp6eFYwMGhXaFU1dXFmdWVBVVVNYUdoc2pDR3F2dytRMnFpTVFTVlBURkhVMW1FQUFCdGpkaVdsQW5xYjNaUVBIc2hCbjhUK3kzWThhNGpJMzZsY0REQjl5azFhS20wRFVKNXcyR2FuT20raVBRK3lDaWRWWitmZ3dzSlN6dngyQW9VdUV2TWpJTVQ0TUxESmlNN1hFQVREcDkzaFMyeGt5Vlc0SW5MYzVaWmFZODMrUlh3ZTdaaXYrUDc4NWFTRUE0SFp4R0VNWXdmVXNka0Qwam1SRS9xemlxTFlDV3E2a1BrbGZ0RGJpdTJqVGJUSU1qb2RZdG9vR0ZYVHdDQ1B5b204ZkFSaGdkMXRSZEEwYmVHeE5sWGdzV3lWL3Jrak9LbjNrMjNyU24yTjVGY0UwOVYwS1lJVXFOR1NiRW5TeFpjNW5lWkpxVjFIOVlSMHBqa3laQm52RVg1TkFYSFgvTkR5bWRnQ0d6alY4WVBiYUtFdWJ1SFdaUGd1YkRRL2hQaExEWU12SWxXVmdHL2RaU3BaSXNTVTFieDNOcmFEdzU3OEdVMmNjN0xCb2R4dC80VVdEckZlcDVoVWo3QUN6OXVaZUFLbzVlRDlxeW9pQU1RK1p3ZlZUdEtzRmd3d1lDbU4xTDNjTkZPcHZqNm54bDFoWVZJUEJJNU5vQjRxbFNEK3FsbEZnZU42UnVmUW1GTXQwaEZENngwL0lMTnozc2tTQWZmNmp2MW1XVGZud3IvOGJSZlE3SUZTODd2cGhVK3ExaXVyN0h2cll4ejcyMFNkQ21VK0d3QnB3VXRmR1k1RFppLzkwVzd6NWdrNDJkd2RnNkhNamlqSDRKdkxHLyt4R0xnK2FVallBWjBxcnAyWFNJbXVGbURRSXRJSEZSWnFRSWZ3Vld6MzBJUUlPc2pPUkhNVmJrdHM4d1FWdVVqNTUvOWIvcTFBb2wxQVdwZTBnYUloTHNrcm80eEVHdnZDcjdGMmlod2F0UGk4cHkySmIzdTBQOWNCb0RmWUhEejJPN2ZxK2gvNldwSHRLY2YwcGJZRmhhaFVwMUFWdnlMaFgvRzhhcVZ4dXZldytFMG1LQUN2clZzRDlTS2JLUng2bjdtbU9MVUpsZ3FETjliVnAzaWRVOE9TS0pheko4TzRBREw4a2o1cVdvRUlLVStFYWluWkNLd0ZIYi9kQTFWd3h4VElHcURob1M2NWgrU2NrRSs1VnJrZ01GeHJpcENOejRhZDlCbjQrdDR0ZXFSMEk0YlFBQi9VQzhBdXBCdHNnelZ1TktkbTdKc3RHcEc4YVlEWGRNdlZXUHluRTMvM1RQL294SVQ0cGkrRFBxeU5OZzNkVXFlTmRkVEtaOVhBcVJ0S0VkSE1RWUJWeDd1d2REendBZjFDalIvdDErWTgxY0pCNlpGWEZ1Mmh6ZGZqN0xiOVZhNHN1aFRvZjdyM3psa2FGWElBdGxsOWYyckZVRDVQUzRxL2JkQjFhczhPQVRnTHZwdzd5K3doSGFINkdWay9DNUYvdGEvWmxRdFRFRHcvTzdidFBWeDQyNHhBZzZvSU1BZElSWUtmLzQzL3JVb0F0V2FHcG9qQ1BPbFJCZlF0OUFJTy9GSG9BSDVBQ1dBRFl3dXRUdWhDODVUMzVRZnd0dDMvd2h5Q0RqRFdHWktqQS9LQ2g0TmhpaFRCV05oaEpHVFVJZjZPVXRhZ0xNQ2kzdVpPMU1JNTc4S3o0dFN6aThZV25UaTFXcFU0SDZUVERxa0J4WDR5ck5Fa0FsN2l0YzJZYXd3QzJuZ0FZekIrMm5IYVh5UXhJYXpDSEJLS2ZmeUk2cXcvaWdHZ2hKTXJzdGZER1gwZ1dHU3FsL3htNXdHcGRLV3ZPZFhJQUM2TGtjK2QxbVpnSFlLVjlrenNvc0tZTldrSllvaytjcEU4cFdLZDIwcHdjTzdHbXRwRFRBZ2pvZHcxR3hyZ0ptd1kzREdCSkRlWlprdkJwc0lFZG0yZHFIckRQdkp3RGl5Y0lWaEptU1lLa1lRUkJzaVlJc0lab0VzYjlnaDZBSFovdlY0RGxWZU9udVBaZWtscWxrd1NTUHFVZ3M1TktlcFRDeWR3OVdPT0tHVUhuOWRCZE0vcmRBWmhySW5MelRyYmZyc2N4UDFqL3ZsWHBPeENBR1RTbWlxOGxGR3VpZnUvbTNBa0NyS1FtVEltS0V3a2VnSFYzRTFRcENZc0t4K2dFTUZlb1ppY21ZYW9CYVAraHJhQzdiY0pQQ2ZIV255djhXV1RlOWsydFJ4cG1LWXNCakJyNU1aZGpBMDdEZFJTQWdmRjNaQmhBd0QzaGxPWmxDUmVpd1FERm95Z1Qxd1FCdHBvVVRhSzZPTUVEc01wZUNtMGl1YW9XRnpjdjJheWlWaFEyYVpvaHNKTTZsbi9iS2wvcDBrZUxla3RsbTltQVBiaWJBYXlRYUhoVjBCZEhzakhLRDJMcE5waHRFSVpnbXNZU3dPUm44V0VqODE0RHkrRlM5Y3drSmdpdzdFL1pBN0RJYVd0cTFKemtjTHhqYVJic21xaE5uREtOT2xNQUFBMWNTVVJCVkY2STd4eHA3TnFhbEgvSFROZ2J5dlNCaGNFemlvb0JMRWpNN3VxRzBIQ2xORmtCdGtMOEg4Z0lHbWI0alJKbzAxY3FqY0VwejB4aWdnQ0RjZjRvcldxZW5nVFlSb3FYZ1pmRFdGVjdZeHBObTFreVk1Sk5tMkpJanpmLyt4QXJxY3BmVmQwZm9LOUFMa1BJQk8wMUJXTi9WMUZ3Z05HMVNFbWdodGVOdjZiSWNRTU9NWjZ6QW93NGpTUWpXRWt3REVjSUZFaWYwb3V2ZWNiSVNRSXM4Mk5PQW14aDhBZ2Y5MnV4MTRrRHJ6UlBET0tOck5DT3k0NzdlNkFzcTdxRTFsTmJsTityNys4OWFCUDBiT0NVSGFFNHdPcU83UXlxN2dLeVcvNk9ZYnBFZG50bEhpSmR4eUJaQ3pXTWh3aXNacHVFaGtrOU1VbUFyWGdBN08wRWVJZDJlY1lyTHZGNGFxd3ExNURrQXM2ZUlTclFkOXlrVGlYd1kyOEZ0dTNZMml3T1ZBckdhOXExOWlrSEdIazFGdThFYU1GUWRvZ05QN0FDV2FQamYxWU5CalYza0krKzVqT3BJRTJkdUI5bm02VjM2ZVFuWmpKSmdBVWgwZVdKTnBJRU1KS2JKQXJCQ3NnMnkwVVhjRHVtd0VxMjk4dlFqeDZJVjN6cTRqcXlXTGc2aUJHUVM3aUFqL0M4cHVVQXE5bFhyWUZBZ29YL0RsSVNnYVR0YU5VTS9mY3lGekZaS2ZiVDkwOTFGVzBLOVZ6U2dKd293R3BaWEsyMzNQNk5CaHhoOVNlL2Y0dHRaVEd4TWNqbXNSQ1VOSmZOT05BZWRKczBwUkQ0Uy9kd1Y3TFVMN1h0UWJYQXJrMEpyQlV5V2VRQUsxa2N5QzNGQjdHdHRFVG1ZK3lwWmRWZ01KWlNxd00yZkJpRUQycTBKMzhqby81YnBLTjV6R2VpQUZ0SUFqalJXdERkK3RvMW1mTlVHQ1kxR1FEanpWemtFWlNUUTMreTdFUlM0UGx2QmNzOXFjR0tnMThud0tOMG9MZko4UkFjWVBhcklvQXQwTllqcWNFTzlGUUdXczIrQzhrTU1MRHFkMjJYbjNVbWxUWW5VMmc1by9FRGg5TzQvQ1lLc0NDMDh5ZTNJaDJISmN0emQ1eUdoZldJQ0tDeXI3UDczMEZxNXJMRDhacDRVLzlpazhzdG9TMVYvUUg1b2o1THRwS2sxQUQrZTJ6bUduMjhIR0NMWm5RSDEraGhzSGhaL3F2Y1JyUnJPYkp4SVRQQXdGQzh0cVdaSkcwU25aUHRYdUxMQXVtRldna2piTElBZ3o4bFNxODhQV2N0NndqcFoxRWFyRXI4QllkUFhRVUJMdlE2YmFoeGhid2dhWXdhNG9YeUo0TWkrNzZOQTZ4b1J6STg0YnR5cnpUcEd4UzdGYW9Wc2dPc0NKdW5PM0hEWUszYlRrclQydG92dmVweGNIbnBhMkxIU1o4c3dOYUgrc2NyMDVTYVo0bkJaQTRPMU9uakdFdytEa1doZnZJYnNPOXBYWno4eHNCL3Q0RjZ5dUxNcS9DanlGOGlkWEtBQmZac2lsZUp1eDZISllDdXVLdk8vbmNub3NOQ2RvQUY2MlZ4OG9sT0VMenlKMkVCeXlnejBwTHN3WkJQU2RNTGJvcnJUdVprQVJaVVI3S0d2dEp4V2pWVWRHRXMrM1dvcW1DdjVML3I0ZC9hM0hiL3lXOW5LSW16NVErRWYrVkhLYWtEc0xaMWhQM2Y4TzVEMkdmekU5RmRjRFBYQm50bVF3QXMyTUF0ZkQyMEtYN0xjQnNwUVBmZDltZXdyRHlFbG1yQ0FGdXhreUpieDVSRDFTdFRybUJrOWpDaHVaZ283QURzMUtDUmRrSHNFeDdEQUN3SS91aGYzeG4xVHYrZFBjSmdsR0RhSjFGSlhyQ1ozVW1jTU1DQ3hrRGZrTk9Bc2FOVFBxTjNuUGFCRzZ5VEtPOEFiSEdRL2N3dHpHUHhuK0V2THhOTXA1dXdTVjI5ZmF1Q3FmQVJJWUNtZnBBcFlKSTNZdENzUlk5WWZ2aGl4OVJFR2I3NE5Fdk1KMmZ0QWRoWXU2ek9hSUQ5emEyT1l6bUw3akFPVTQvVU1tL0VnZ1BjZG0xekFHNXd1VmFaelI4cDFCM1BZQis2emlrZjBUdDBlMmdCeitiQkpNQzY3cUJDT1VBNFlnSjlVUURXU013Tm5UYmFhSXNPNkZNQldQRzl0clliRVNyWXp4eHVSSFZEMVdGMmc1RlNjSW9LK1ZJR01wWTlkaHFoWCtGVG1Fa0NiT1B4azAvTG10WWVwOGRGa2NwVnNKendVano5Mk1rdnlzeW5RejdiYVZObE54V0FKWnMzdXlsNk41aVZ3Qk4zUkRCb25EMjlZNU1LL2QzRThUZnVsbnlDb1VZdkVvOEN2OXVpWGtpOHNza2E5SXFxeWZrbWZHY29uYzF3U0VjYzBGbkhnaWxjblp6ZnB5S0JNR0hBbC9FTFFmaWkrQXlwcjIzWEpFaXFEdGFuOXNBV2Uzdmd6OXNLTmlKd3lINjVEekJnTW55a215UHZhK0lOblVJRkI4UDZQVnZCQjZpTzNiU09ZMVlrajB4ZUFvWFBDL0ZHc3FLZlZnUDhTM3BhRm40L2NwaWVPVjdPTVZqZmVLQkk5Ymt0ZWF6WVVSbzdtQXp6ck1yekVGOFUxNEpWZEh0K2xtSnpEbEx6NjhaSUlNUXBWRUtIZWVwdTlWRlN0ZW10VXRSM2NhZm1kUVhoUnZwSTdYNUp0eEp2K296RVlXTkhmZzFLWEZPcnZvbXpwODk1MHZnU0NNK2RmdHM1T3FsS1k3a2NQekJmOWtiQ3ZQWlJqWlFtdDB1MnhkVkdETzlTdXVyUk84UjFOZTE3WmFnaTNvaHV2cTc2KzhBNEZ6N0ExR1Q1L1NVamdWYjh4RHp0bWFLVGJ3SDloMVhRc1VleVhyM1QwZE1JeDl1aXR5bFZSUTlaMU5teFFyQnZvK05oa1NlOXFCSXdIeHE0cldEYmR0ek1NZU9icUxrYWNwY2pjZ0xWY3o2RjQ0R2NNSnJNZVRVaXRtTWZhbVJZSUFWc3FOb3psSG5ncFNLQmJ0UGZrdmwrUjc3NWkyUk9yWjBCMHBZNXN3SlVEeWI0cmhxZkdiWVZIV2kvZlNBSERkYTBwV0JMNkVVYnkwTXZFUWtVdHZ3TktmaVRKNUphT1E5c0ltT1R3OWNtTUt2MFhtMitGQmtwQkZWaVpmVVUyMDROdnRVTFhpWjU0cXhKQUEvc2hGMjBlcFlLQUV0YkZJVnRrMFE0NjNyL0k2Z3VtZnp6SFpJTHgwUTNhVFFQejZvRUNyZ1BEU3dtcmJiQTJhV3c5dFAzaTlQL2lvcWxZb2d3ZFZrN0pSSW5OOHN5SXZ1NkphMGpEOTlzRWxqSFhYUmcyWjlSSFlNVDhtTGt3Rm1KY05FdHNQeS9aamNWSkdFdzFOcVB5aVlIR0pYR0RJYzNQZ1NkbjdNREdyZ3AwT2tRUENWZS8zTmYrQmZzQ0hzT3NBVmxZNEgySTU4K0dVbG1jaTBiNmp4d2MwdWdaT2Q4Z0RYVVlCdENuaFFLTThTbTZYcmRmUGxra2lBQTJ1OFNqYXR3WkhTaUp6TlBtakVKZEsxYkZMQ0dLNHlmdXdLbW1UeW0rWnFSUmRtTEpFRGtqaUd4Z1J4Z1ZoWjVxR0s4RkVFdEh2SEtPN0ZVSUhwUnk4Y1BNRUNrR2l3MW5ieUhYalF5a2p3eU14S0FiV0M2cncxNTB2bTYvc1lKYkg3NVRUcG0rd0hXOWZ2c2N3Mm1KWnJmMFEyR3c2Szh3S3NGSnRXeU5QUWhnYzRSL1RaWXhiK3NIWW50bUdIK20wc0FKb0xHaFNya3drOUp2RldKQmI3YTFRTGlzMGlkR3BJRFhYUWEzSE9BRVdITWVwQzR3ZkJZR1RDNmpvWFlqYVhTTU9ldXc0S2xHUzJ0eEVEN2FZK3JUWVNRMy9SbkpIbGtWaVFBRThGOTFWZHc1SXNPL25lWG5ocTI3UVNUZS9KVmdSUTNHQUJNczFTRStXMTJKVkF5K2dwZHJqZ2tIaGg4ZEswTjMvQjVWRUg3ZWZRYW1uWE4yUlZvM25NdUFRRFJrVW9Cck9GYU4rRHNNRTVwMjd5dXpGS0UrZ2FVMnpwTTd2bHVDaUtNbVE5VzdFUVFYUGZiSUk5aS9RMUtLcERRVVVGK1dLSktCRVNlajROclRaV0VOKzl4SENRL0Q4NlNCRUtCSzk3eUNvbGpWU2FRUDVvditjejVydEYxSlhCdm1BdE1zejBUeVFPekxRR3lHd3dta2NZckVRdUZuUGJ2N01tUDgwSDdiY1doNms1OGw3LzVubndpakZrUEVqY1ltT3pHSTZhQm9uZUtnV0ZHVDMwcnhHZjdoQWFSNFM0UkpEQWlzVHc0MHhLQTVTQTl1c0hzOFFLVHhTbGpZdUhwR1hvVEs1STA1Tit1Z3NwVHcrc1NPLy9VL1lhU01jMGpzeVVCQUpIV1VtV21wRUFNYlFJcUdQYlVhQWdaNERCRGZRYWFTcTBxemJOdGg2ZDA4bXlKTXUrdFR3S2d0dFJTSkF5Vzl6SUs4RGJZQk5CV1J5WVhDdUVnQ09CVXdHcHZtendJbEh3dURVcVFoMmRIQW0yenEvNFZvdGRoL1o2bm1BTHYvRVdUQzRWd09sQ05sS3JTbitFcWdtT2pGRTJKUERDckVtaUJNdXBnNStIL3ZibUpIMVNZOHg2UFNORlhSYXF1b3ZnOVpZUGR5bGNrMi9tR1ZpMnAvQjZKeTQwZEZNT3RvbmVFZDNNdDhvUUdRVTFWTGlZdFg0TkJGQTJ6UXRnMHBURFFJbGhrR1hsazVpUUFFTGs2aDViNlVpalBvU01DYVBQL082aVJjZTlBdkI0SVc5dHdyRVVUQW84WVYyMWNQQ0tqYVp5Uy84NnFCT0JUMjI4WG94OE1ObHJhMXRlU1lIOTlBNG1ieEhKZkZPOE1naS9CdVhVcjR0cFc0Um5IdXdIekFUdmgxT3p5KzJ4S1FMckJ2aWhPaFBoZUJ4UnRCemJzNzNPL0xPREF6VStDeUo0VUo1RjRPNWVkK3orb1BEZVB6WlFFd05Pd0V3VFBSR2ZkL3l4aC80Q0tJb0UvTUNPUytlcjlKejhpbzc4YjNSMEhiT2F5cXd4dFZoNmFOUW1BUjJ2WDIrZjJTY2RKajdLdVlKZThtOFFjYm5sME5pUUFIcTBqWDA4WGxjbi9PeDJUMjhnNk42enFQVHltYUI2WVdRbUFHOHpiOStxMU9EbnNtT3lTV2JRMFNmNUE2TWVzbnpoUHZia2xFQ2xYcWRQTFJXM2hFL2l0a21ta1E4NmlSYmxPeVpMeXlLeEtBTnhnYkpsYXk2R3ExaWMzeUI2ZHJNQlpZQXNBbW1OK24wa0pvQnZNMC9GRmJjK3ZxSkZTMGxTeURYMmwvSk1pajBobk5JbnNCcU1TcUtwZEZJVWExVzhaa2RQSWhrTmFYeDYrV1NVUXU4SGMzc0VxNURtOFlCMmM2cmNWZHpYY0xTZmpCWHZVaFRjL1Q1d2xDWUFiN0VLeXZ3MUFscnF1MDl5UURwZzBnNFpYY2k4WUZjZU1oOXZtc3lBaUNQekFXMStYU0RwODhyMUhvLzd3UWI3UzdSZk1US2FDRzh4WmdnUXhIR3Qwd1gyYmltV0I3TmloNlN4Y0poTlBscEZIWms4QzhJV3NCMkJkQXJBbUUwcW9EM1ppcVN5eWx2NS9Xb3d1ajl6OEVyanRQV1dBMHQwUGZTSnpWdzhHVHhCTFdZYlJ6QlhtaEM5bkNWUzBwc3JjaVhXK0I5RlhyazRkR3o2Q1BHMW1KTkR1blQzOXdCM25obkVyVkFjWldBdjVRdmZNNEdjYUhWMFp0S09pZW1VYTFlWThaMFlDRGY3OWtOdnY5VUVBZEF2azhWd0NUQUtML2IxY1UvenZWTmFNUEhMVFNxRHJmRHpKT2xwSTJSN0xpUEpJTG9FK0VpaSt0MDltNFZPcG1mOGZVandjbWErVCs4QUFBQUFBU1VWT1JLNUNZSUk9Igp9Cg=="/>
    </extobj>
    <extobj name="334E55B0-647D-440b-865C-3EC943EB4CBC-44">
      <extobjdata type="334E55B0-647D-440b-865C-3EC943EB4CBC" data="ewogICAiSW1nU2V0dGluZ0pzb24iIDogIntcImRwaVwiOlwiNjAwXCIsXCJmb3JtYXRcIjpcIlBOR1wiLFwidHJhbnNwYXJlbnRcIjp0cnVlLFwiYXV0b1wiOmZhbHNlfSIsCiAgICJMYXRleCIgOiAiWEZzZ0NseGlaV2RwYm50aGJHbG5ibVZrZlFwTFRDaGNiV0YwYUdKaUlGQmZaQ3dnWEcxaGRHaGlZaUJRWDIwcElDWTlJRnh0WVhSb1ltSWdSVjk3S0hnc2VTbGNjMmx0SUhBb2VDeDVLWDBnVzF4c2IyY2dYR1p5WVdON2NDaDRMSGtwZlh0d1gyMG9lQ3g1S1gxZElGeGNDaVk5SUZ4dFlYUm9ZbUlnUlY5N2VGeHphVzBnY0NoNEtTd2dlVnh6YVcwZ2NDaDVmSGdwZlNCYlhHeHZaeUJ3S0hncGNDaDVmSGdwSUMwZ1hHeHZaeUJ3S0hncGNGOWNkR2hsZEdFb2VYeDRLVjBnQ2x4bGJtUjdZV3hwWjI1bFpIMEtYRjA9IiwKICAgIkxhdGV4SW1nQmFzZTY0IiA6ICJpVkJPUncwS0dnb0FBQUFOU1VoRVVnQUFDTjhBQUFGQkJBTUFBQUMvRDRiZEFBQUFNRkJNVkVYLy8vOEFBQUFBQUFBQUFBQUFBQUFBQUFBQUFBQUFBQUFBQUFBQUFBQUFBQUFBQUFBQUFBQUFBQUFBQUFBQUFBQXYzYUI3QUFBQUQzUlNUbE1BRU4zdnpabDJSTHVKcTJZaVZETERpNllKQUFBQUNYQklXWE1BQUE3RUFBQU94QUdWS3c0YkFBQWdBRWxFUVZSNEFlMjlDNUFrU1hrbUdGbnZSOWFER2NSallNbGlaaVNoV1l4b3VoRU1NS1lvell4V29FUEtac1hzQ2kxTEZwTFd4TjdLbEhXTXBPSFkxV1ZCQzNHQVpObDY3YUU3MkN6UTZNQldpR3lFdEpMSlpKWnBNNERFeXFRcUF5UkRNdXl5MkVFbldObGVOWlU5bys2ZWg5Ly8rOXNqUENJOEk3TzZzN0k4ektyQ3d4Ky8vLzVGK0JlLy8rN2hHUVQrOEFqY0NBUyt1RDJDV3NxdkhZRVFMOElqNEJHWWRBUm0rOTFSTkRIY0dZVVVMOE1qNEJHWWJBVGF6NHlrZmJkY1dSK0pIQy9FSStBUm1HQUVGc2dvUmxSQlVJNWVQTUVvK2FaNUJEd0NJMEdnK3VSSXhBVEI0WkUzY1VZRXBSZmpFWmhVQkpiSXhSRTFiWVZzamtpU0YrTVI4QWhNS0FLdHF5TnJXT3Y2eUVSNVFSNEJqOEFrSWpCUHZqV3laazJSclpISjhvSThBaDZCQ1VUZ1ZuSnBaSzBxazlITWQ0MU1JUy9JSStBUkdDOEVxbGRHcUUvOWFJVEN2Q2lQZ0VkZzBoQllKaytOc0VuVEkzTkFqMUFwTDhvajRCRVlGd1FxNVB3SVZWbjJZNm9Sb3VsRmVRUW1Eb0UyR2VuYW1YQ1VBN1NKQTlzM3lDTnd5aEZZSlkrUEZJRWUyUitwUEMvTUkrQVJtQ0FFRmtZNEtZNndUSkV6RTRTT2I0cEh3Q013VWdRT1IrckNDWUk1OHNSSTlmUENQQUllZ1FsQ29Fa09SdHFhRXVtUFZKNFg1aEh3Q0V3T0FpVXk2b1V6YmUvRW1aekh3N2ZFSXpCYUJPYkl0ZEVLREJyK0E4NFJJK3JGZVFRbUJvR3BrUzc3UTFqV1JpNXhZc0QyRGZFSW5IWUVEa2R1anl5TTNHWTY3ZmZJdDk4ak1ERUkxRWIrS2NMeXlMMUNFd08yYjRoSDRMUWpRRWEwdTZqQ3NVeEdQTytsUlB1UVI4QWpjS0lSbUNkazVQcUhmaytja1dQcUJYb0VKZ0tCUlRMNlQ1L2FaR2Npc1BHTjhBaDRCQW9qc0hyaDZGTzA4UEtGL3V1N1FzeE13c05iL2xENGtrdVlYUDVWY2xmR1oxRWc1dU5DaW5udWtNdG1oTC95Q0hnRVRoc0NyWDVFM2cyTmZrN1VEOG4xZGQ3OE5mSzBDY1Jxay9RSkhSTzF5RGtXTURQd3E5VXFpTmtWU1hQUmpnakNUemY0SFNvVUdEN2tFVGlWQ016MXQxY0kvSWpMYW5TdEczeEpVa0pEaGpncW5hTS9DYjZOd0s3cUMvMVBCL1BOMUMvSkc0OTNsOVYzNWkzOUE2bzFNcXBmblRtVmQ4bzMyaU13QVFnY3dyWitUVEJKNm8rRGNhTW1rbHF4NGM4czNkKzREaG5ibTBHd1hFMmJjRnJGN3hmVWRGU2t1QWUvRi9jLzNUQUJUNHh2Z2tkZ0NBU2FXMEhRSWs4dHNnK2RXdVRsVEZhVGJCaENXL2ZnNVRSNWVoR2R5VFdTdGtyblZoeUpoY0k3REFTbUdUVkwvdk5OQk5FZkhvSFRpMEFaWjc4NzVGcUwvYWhDUlJnaGtlQU1CczF5djR1QldYS0VGdEVLSWNwTnd6S0kvKzN6RUNKaTY1dGxvby9NWm85aHFsM1U2ODhlQVkvQUNVQmdGcDB4ZFNDUUE2cnNBaUZkR2lEbWJqaDcvMGhqNXdpSmdGRWdWNHFGczRyYmtvSmR3My9RYW9ub0l6TW96WVJUV2Y2ZlI4QWpjT29RV0VQTHBrVUlJeFF3WVJqUkFHZHM2VmhVTDlJcnNGaVFNNmJodEswbnkvQUNmbUlPaXdZdnN4akl1Q1BUMERDeWwxSlpmTWdqNEJHWVpBUWFaNkIxYldtd2dCR0NFY2dabDdSbUwvTzlzeUFaNXFuUXdrbHgvK0tBQzFtTENnbUNQWU8zVmsyaG1ud2Y5QWg0QkU0RkFyWHowTXhJZW5QQmhFSEtDT0M4cmJWL21ydCtnVXJRRkNxSDVvQkw1YXp0UUZqWk5SMHhWS001d0d5NnFMTDZrRWZBSTNEcUVBajNnNkJFNUdvWklCcTY0Ry9SWUlxZ2Q0WUJBNmJOWlF6TmZ6VUZLRHJYMVNCaWJ6OHduZlNNcWE1bVBaTVBld1E4QXBPS1FBbWR2T0Jib1dZTk5CS0lobTUxRHFaTVYydHo4eUs3V0NQWnUrU3NVbjZwU1pxSjZBaE1Dc29wTGZQNWdFZkFJekNSQ0t5Z1MwYjVYQUtZVmtLM0w1NkJpZVFoMk1mMHljaGtHVmlrQzVBajRlR0JNWlR4U3cyZWNDUlNQdUFST0kwSXJMNFBXajJsaGpvd1pxS2NFU09jTjNOc2VxWnJKNEhZL0M5QkZEaWMrWndYRE5EWThoNmVrY1JXRXliSyt3aVBnRWRnNGhHb3FOa2o0QjVxNFFEeDZCYU9nRUFObGtTTTVReGtkWVpGUStpeW5pRVNDWHFrRDNzRVBBS25DZ0d3VzdxOHdjQTlkRUpxUnJwaERDUkNsMTF5d05GemtaVlMwMVhzMmhPT2dhYS84QWljU2dScWNsWWNmc3FGRFlmc2hBUFRXZFQreVVZSitPdUE1WWk3ZkVMVDRNa1c0MU05QWg2QmlVUUF0c0VSN1dweHI0dWRjR0E2aTN0blJIN2J1UzAzUys5STZtSDV2SVZqdzh2SGVRUk9GUUpndC9CMWZiaFJCVE5DN0Q0Y21NNHlmREoybUpRWjFJNE56Q0x2TkxaRDVtTTlBcWNIQWJCYjVGd1M0UjgveFdhcE9CamdVdDdNeFVVVEYxdUdBeXVhTjNLTCt3d2VBWS9BUkNPZ0xjT0JyNTNZTjFSMndxbElkM0FHSUdBYzhVbXErREljMkxaaU02T2dUL0lJZUFST0FRSmd0K3p3WnNKQ1l6WmhGVnRwekpON09jdHdhRGFZcERyUDhtdTJEb3RRRlhHQi91UVI4QWljTmdUQWJ0bmliUWJ1T2FKQllKN3RKQTQxKytvY00rT2gvSklxN3ZJQlo5R3VtZGRmZVFROEFxY05BYkJiRG5pYmdYdm90NXY0ZWRWK0VvZFF6ajhsMDJSTVhiS1NaanJSVlArMXVBVEpCendDcHhZQnNGdEUyNEVzTm1qWXVuVU5XQ2owdXdmSThjZWlSUExjbHF0NmdMNjI5UFRZSmp0NmtnOTdCRHdDcHdTQlVIM1NIWXFQSElCYkxpYWFEMllQczM5Z1E0dEVvb3hRcTNvMDA0bW1Rbm5MT0UwVzlBR1BnRWRnOGhFQWJoR2ZkSU5kdzF3NHVBLzYrVVRUd1NmRDl5cWV5L2dkNEVpSzAwd25LZ3YyQyt3bWhQb0lqNEJINERRaG9NMGxBYU9JRlRtaE1ZUDlYR3FaZ0U5bWd5RXpKU2pLQXBSYVJxaVpUalFmaUxmazkxRWVBWS9BS1VKQSs2UjdUdzJrbW1JeERTS3hTUG9IY0RxVTA5b04vdXRWd2Z5UEpINUhYQnQzU1ZzSGhlQld5TUorWXRmK3YwZkFJM0RxRUlCUHVzVitmMVgxTVhoZGpKNFFqeFpic1FkREpEN09xbTV4bUNEbElnK0tVeVMrdDRJUmxMQ1hXTnEwOURtTHZQN3NFZkFJakNFQ3ozMElqK05SRE13YS9pa1ZESzd1RVhVY2FtUUIwOW4wRzZwSXpEb3RDMHNGNXAyRUgxa1VES29pNXRiNGwxY1ZrU0x6YW9INVkyeWlWbzBQamdFQ0s5OTVNNVY0OU5MTnJQMWsxQTJER1RpNng2SnNod2k3NWxiU2wxV3NDUmFDT21IalBuVGV6UFdGaGNOL0ZvL3VSQ29LUzkxYVlpRFZsQ013bm5Zb1RTbVpXUVdBOStEb3FnZ2ZtbGdFYXZLOWRqT2FPSVhiNnZvakU0SGpKSnkyNk9lbFVMTnFGdFNXRmJqbk1TNm8yWHV5emI2QktJVmlHQVZ1NUFSSkhQSlpkdnhNQWtwcFIwZjNDMm54Tk9nSko0N0l4RjR2eVlXbU42V0pwZkI3YjBxOUo2blM0eVNjaUZ4cGJTSVl0ekRYTU1NRi9NUXNBUC9CR1lNdmhlYnVIblBzM0NLM3o0RVBOZU9zZ3IrU3Q0NUY2NUIwZ0FGNXRMTytiUENFSTNHYTlFRFRZVk9sNDhUZzBTUDZnQjVuRlNkZDlxRjFoK0dSdEFvY05OZW1jQUh4ZkVqZXJTU0NkNllycnNya2FBdUdUMGZBUEVnMTg5R09TTUhCbG5Ba2k3aHlSSG5sdG40WW53V1BqRi96RlBtMTg1NnFVNHYxd2NsQ1lDYnZNVGp1NXE2U0Z4OTNGU2RkdmlDYzh0Ly85Vzg4Zk1mdUtKc0RuUEdQNWVpSGd0VzI1cldCQ3ZTUHFlcFg5b09WRU81U2kzdzArQ2ZOYTZyK0ppRlJYSjNIeVBWdThJWG9wZkhkY0dCWlljNmJ4Uk9PUW5Zc1F6RHFQbmY3bmZmZmYrOGQ1K1NNNHh6cG43MGRZclR4YzVXY093dTU3cjhkc2lVZEptMzYvTXpmZ1M4cmVaejl2cC9NZVRoaWdMd2prbVVoMEwvelgvd3ZzUXdabDcyTWRhc1p4WXlrMzlPclYyRjhJMC9BSVFpblFWdTJPOG9XMFdVNGYwYU9DSG1sY2NmMThjOUtSTTZTNjVDOEhKRTd5SlZ0VmY5YzlUc3FtK3FTaGtyd05WVklua2pzaGpPWDhDL0hDc0pQa1hmalVmNTZuQkRBV1VseENDYUIzV2paY1Y1b2lyc3F5VU5NYUlwRVdOUzFnMkYwREpySDBYK1NlUndDTmJNd1hIM1hnVU14bW1XUjJ1Q3V1ZTM1cW9uNldZVFJpZXhGVDBEc01SSU9MTVBaRElLdlJHZC8xOFNob1h0NFZ4Nk92djBBMDVjdjlOOUxBM2pCanJWTkVSTG44b2Vpb3crdWcrbGtMc05aTUUwb2tWczdlOExSd0JqTDRMLzkwVitnL2VyS0I5NzhKMXpCK2QraU1VZi90K3BxSWhkNTNYOSs4MC9IMjlGZ2R1N3FmVkNzZnc0T09FZFVCUG5CZU42TTY2OWpHU3dPWjVnK3hRUHNjTWNqekZncDd5aml5eEhVeU5XbmJZRExQaWpUZFN3LzN0a0U0WHpoQVNUVzNWRXF1NWZ3K2pMcDAyTDlYbDVsbFIxN0RyWHpIMCt2NkdzSnJXVTg0VmhoR2E5SW5DaDRRcEVMS0ZlRG1GODJZbkJWT1NIWER5eWFsNkluUmV3N3FQdHZqangrRUt6K09HV2RsNGtrbC9OOFNQY3VxSk8zQnNIL0d5SHJIQjI0bElNOGU3SHBETWRpWnJiVkpyWGVtbGV4NlMvOHVRdTRubTFod2dnbkNHQzhNbHJDNmNUbmtqaXFpOVJCYkVKc3ZUbzhiNDBPMXVLTGtPdHg5M0tpbkNlY0JDVGpGd0ZqOE5nVENJL1FKK042WXE2ZGVDUmV6NkJCelk1VkdweG16cDhhK2N0ZkUzc1ZpQXc1NTBQcWlvbW90VEpMbnZwbWxHdENDNEZ6dUs1czZHT2EybXJ5TmZvVndHWHlDQ2VveEcvM2tMZ0JnVmtsd0VmazF2aEVaRzhyRVVVamVuRW1DM05mSzU1dzdGQ09WU3l1dmRvMk5Hb1MvSVZuODhCYysyWVV1K3BvTmtCMEdlSXE3RGxiQWhiN2pQUkUyMG9tNHFheFpJbi9rRWo3T25vWVUxNStpYUxSdFVUVTRCRkxpTU9xNHRXdmt5c1RTRGpUSXlhYytGeVN4TDF0ZjJCa3VnalVBSFh0ZU5FQnYyakdKaWpLdVQ1ajd6VFdjQnpiSUx6eHpGZlJuTTJ3U09UaTdTbnBuQkxpYmlkN2JNcW9CSllDbU85YkE3UjdDaTJNTXJlWUtuQnhtMWprbml1a2svdnl5eFdCZnUvOUFQYkczSlZaTytSK2pVNWw5QWtNQ0I4T3FBNnZqdDBSdGlBeGx5Umw3eW5iVjhiWkFwRVJPVXV1d0ZNQUIweFZtRDdqMlh5bmtMZHdEQ3pIODZMSGxvRXE1VnJVaWFHdWFRaHlXZWVlbCtRSUJMSlZLZUh3NmE3MjA3Z3RnZm5NeElUR0xtY1k0ZXpRNkNYcy9TMVhIcGx5Zkxoak5acVhpMWpsc3ZiMU1rN2lkYzA4Si9SS0l4eVloZHdkWVN0d0dZNWQzS3pielY4MW55c1lvWjJuOG1BUXYyTUlyc1N1alVSMjRRbkhBc3E0UmRYVWhtMVV0U1hyT2o3SVpSMjFIT3FqSG9Od2V0ZEJYRTJ0Yjg5dnQwRTQxTktZMWFkV3N3U3NaSDFIbkZWUVQrT0VzNlhpR3A1d0ZCajJFRjJHWTAwcXhZWkUxa3hnVno2cEo4QUg1L3pkY1VqNnpOUVJ5UTV2SDA4NEFxd3hQb2ZtSzZvY3Z0U21iQ3lYek5La2psWithUkJPQmVkOHBtUHVJVm5PRmpBSXAwVDl3RkhLMnpOUlBCeUUyUktsV1VTU2NPRDd3VzVLNXBNVmZYd1dEcmlFTmxPd2NHQUlLSG5yWmIyNG1weVF1MVR3NUJMQk4xajI0UWtuRzU5eFNJWEpCTzZtWmRwUXd5U2hXRHlYeUxDcXUzRE1JZFVhZW9aVzhzMWdJUW9udk9DVlZoWWxxRlk5UGo1VG1WSkM5WUc4UlhZaFNjS0IzNWJ0MnZPZXNOampJNXk5K09TMVFtYkthZXhXdTZoSzREUEFKeWZnZzgvemVnSU16M0hBbm4xNHdzbkdaeHhTbFExTHRWbTBEcWlBT093dnNnVmpuRzVZT05RRkhEZzhKUklGazNCQ2ZMN1dkQU5LWnJRRUtxNkRMMHRaRVdVaG5Mb25ISUZPeXJtVE1uc0oyZWZUdkR1NnFMSTVjQUtYTmwyTkJkdVJ4Z3lhUGZ1VHFjdnlzMVFHR3VONWdaOGtxSGRNcWZvOVZqWE5YQ3BMaFE1OHhMVkJPQXZVNFl1dVk5ZkRKSndtK3B1cDY5aWwvTklJbkRnbTRid0lxNjE0d3NsQkg1eThZSmZhRHhjUDNvemh3b0ViZnJTRndzcFIzRHlxbXM1bGE0M2V3ckhDTWxhUjVqS2NCMjB6VktDdm1VczFvSzZSVld5V2l1MlNVNyttTXVlRlRNSnBJK0hNR2ZJekJNemJKOUV5U2lTVFRNS0o5aUhIdENlY0pFNTZERTdrcFJMT1ZHeFVwQmNVNGRxT0NOSHpDdmZGUFVoaUQ4NHllYm1SMFhyaENjY0t5MWhGVnVDSmtRcWw5bThqbDh3ZUJLSFJJUTBMaHk2akMzck1RTmFLcEFkamhJUCs0aFdIUjVZSkhJRjcxeUNjVlVwMUMrbTlLYjBkWTVoeVRENmM1L3hvRlI2ZnV4LzRpTDNKWldQQWJjMnpiSTZvNEtWRjk5U0I3YnUyemZ3Vmwra0hUemdtYU9ONDFkQVgyTFJmbGFLaWtVdmxXVFh0Q29Od1p1a1Qwb2lOeEZYWlpNZ2tuQm9Tem56Y3NFNlc0akZOVjFzb1ZRSzRKY0dvV2ViZTUyVmE4L0lJSnIvU0s3eHhLY2RFT0RXZ0czcWt0S1NYdXpWYUErMVkvYmlGL0ZRUWZKT1FOK3FSRUc2NmZKL3JDU2VHMmhoZXRyUUZObzhjZFZNMDFITnBXV1pOdzljZ0hHYmhOSWF6Y09hZExad08yZEFVS3hRMENJZHZlZkcxUXBMR3J0QXhFVTZuRC9zazNYNHU3dCtWelo5TG5USVhXYjdjRlNGK0x0WElXZmh5Tjg0M3MwNFBnaWVjR0pwamVBazJzVmpyb3EvcWoybXE1ZEpUMW1SWkdtc2huRjVzS0s2WGpvZE5DNmZOaGxRWDQ3bFNydmZ5emZlVWtqTGFJSndGWjl0S2xoL2p3REVSVG02TFd3TVl1RnhZK2UzUjBmdGo0eW5ZNE5ocGZZUW5uTnc3Y3JNejZBdHNhdWFFZ2FhYW5rdUxEaHJHRWg1ekhRNmJwV3FseXRUbHNMQkpPSFNXS21XV1Bsa1czTm91TnJlbG9Jb3lDR2ZhRTQ1Q3BuQm9jZmlCTHEwNzQxMm82K1lKUjBkakxNTTR5N0RKTkh0Mi95Qk5SUzJYa2FVbHlySll3OEtab2Y3azZsTkdnY3dMazNCb1NTWWtzeFJQWEhKYlNKOGx5aUNjbmljY2NLSDkrcDF2eVVJc1A2MCt3QXNuUTlxaDI4amNFMDRHaHVPUmhELyt3MFl0OHhHZEg3Q3FwWEtaeVZYekJXWVFEdDFzb2p5SVo4VWtuT2d5MUxWSDk4UXlLN1Zmd1VlRTlnVDNXSU53cXFlRWNGN3djUGlLOXgrWUlQMzVlNktqMzFrSEIzb0l1eDdHMHN5Y3VWY3JycC9mWmtvcU9hNGo5NFNUQ2VNNEpPSlNjalpncm1kNFcxUXVVK2ZZS2xPRGNDbzR3Yk5rTXBKWk9uNWxFRTZKTGgxdVp5aGxGb2ZkREE3TW1JR3ZkTUlCL3RvZFdNRDRGa2oxNGZ3KzdLc0lyUElydXVyZmdHY0M5bmRjTDFVZjM3N0Z0R0gxYkc3aHozWGQ4bVhtS2lVMmhMTm45NFJqeDJXTVl0ZmcwYUxxUEMvcjJ3Q1p5OVFjUmxvSGVveEJPSTNya05RYlpCMkxRVGgwUW54bGdDOGpCdHhlVU5lYmgzWENPVHdkaFBNT2N1WFRRZWxkeHJiRThQM2twOVpmMUNaUFBQajRldEFaNEE1WUlMM0JVWjV3YmpEZ2cxZlg0TXR3VmtOendzbVVKSEtac2JCd3hSekdHSVNETHVqeVFKNWNnM0JtOGRPWlBVZFRHdlVLaHpaSk5NTEJiOGQyWTYwOXlaY3BGZzU4U0hDQXpicU5uekZjRHNuM3dBbC9xbU1mZHlRYXdBbUh4Vy9xNFFubnBzTHZVbm1MTDhQcHhMZmhNZ3FMWEVZazdxeHV1bGdNd29uZ1NUMGN5Q0EzQ0FjL0tvaXRLNHpWSHJ0c1o1bG9zYnoyUzBVNHEwM3lnNmVBY0VyU1VkVlJyNXRiU2IrTCtEVG9vczdCN3FBZDF4c1g2d25ueG1GZHNLWXFXNFpEZjFXcW15cUQ1NHFuVDhkbWhuVENXUWF1V1NTNUswMTFrUWJoZE9CYnZkWWdQNmxaTTZmb2RjR09ZVUU0Zi9sWElibnF2c2JaVWZwTnpXYTNjQjRoT096RkF5dzZNQ2pwRVJJMnNRUWpxMTB3ZFA0amp6NFJKMDg0WTMrYndIQytER1owRlNnbFl5MG55NVZvekJveFp5dDF3b0ZmYm9GSkR2aDFWL2RESnh6OERPZjNCdUtydXMzNEwvMzlRMmxITjZFWUp4eG9MT2xmT2cyRUU2bzV4Sll3Y1dBZm1qTVVHUmhUaVJXaENhVEdOY0lUenJqZUdhRVhYMkR6NE9ObzRnRHoySSswWlRoN01SZU5Samp6MGRXZmpXSjhaQmV1WW5YQ2VaQzg3NGV6S0ZDVkVxR2VyWC9jaXV4aFA1THJCRFhDdVRiQVYxeENnWEUrV3kwY3NHRzZRdWtwc2FGblJhSWV4UWJNSXVzWW56M2hqUEhOb2FxeEJUYXduaGMyMzQreGg2WjYyaktjQnJlK1JWWk9PTTk2MWd0L0RpMG1jclF0VXB6T25IRGUvYXhuL2VsUFlISHluVTdGZUtiRG1ESTB1a0hsV1A4bDE4cHJoRU5lWmJWdzFnZFJhRVI1UjFLbmxYQTYyb2dZbGdGc1VvVTdjbkRWMXZob1JHMDViakdlY0k0YjRXSGwwd1UycFNaTVN6U0JIOUtrcFMzRDZjU01Da1k0c250ZjNZOExYUDB2LytjdjNINFFqeFhYbkhCaytWOFdDVTduUGZORFVsWm1LWkxTNG9Fa213a2Z6Z3YvQVl5cm43UTRqZWRmNDZTSm1lbmVybms5NEZXUk9tY1MyMUxiQ0FlK1YzbGFLU011NERuZ3Q2MWxUSmFybkdNYzhvUXp4amVIcXJZRzNUQjQ3Q3E4UlJzUTJrNVJGM05CbHNUUmluMHdhUkxPTDNZVEJmWkFrTGwwUjg5aUVzNVYyS1pna0dOTmVrQUhLYVhuRllRRGNWOGtWeXlFMDdsSHorNFliZ3puQ1NsUzUzemlUdG9JQit6V3k2b05iZjYrQ2VWalVEOTVLd004NGFnYk9wNmhCaXpEWWIvRWhIdjY3YVFvaWJsc1NiV1luNVlUemgzbnpyN3V0ei9TdFpSNDNoMVFpeVdlUlhIQ09UcDM3czRQdlBtcnFkbFNFdGJzT3Fia3RrVnJoQk8wTGIxdGxzMFgyNHBteE0yVHJZelV2S1JpZFRiaURpb2I0VlRFS0lycUFQUnlDUU53Z3c1b0JLejVHMmhSQXl0MGMvOTd3cm01K09mWDNvSTlxOW0yd3pDSWo5R0hLZzI1cko4WXRHUExVTGtQUnhWTWhpcWEzeUNleWdsbkp4N3ZkajFhd21HVHdtYk43U0lHRHRpT1Z1eE0wYWxYeGVxY2ozOVJZaU1jSUpUenF0NURUaS93R0J5d1dFamZWT2tuSXVRSlo5eHZVeFdlcjZNdTFSSkM1aVMzMGgxeVdjY0ZoUWduL3ZKVjFReExPS2srS0ZWRlpraTNjT0FIWW5aam1XZEZUNHpGNTEwdXl5VXVlVG1UNlVYcjdMQzFORktnalhDYTBqMk0yU3FFdlQxQ1A2U1NxUG5BeUJFQWxoRWRxd1pCbTZNRzZvU1ViOW1xYnNhaUhTd2M2K1ExbHowYzRVeVRZYmNETlFpbkkzQ1JEUys4MDBMTnl0WlNibGFnYUoxc2YxY2wyVVk0Y0ZmcElJcmxXdU5lWTZDaGZSYlRFdnNJS0RId3N6MWplRnlXQ25vTFIwSXhuZ0ZjWUNNc2pqMEliMW5WVEM3RGVRSExWOVc5amhEbFFEaXRXQkc5d3JFaW5NUUdYQVA5cHAvZUxOZ2I3TUM0ZHI4b1htZjRqRkdMaFhEd3JuSnF3YXp3QzVyWDhkeVRUMEZORHE0d25oMmVjQVFTL2x3RUFYMkJ6UUk4Z0dlc1F2UmNMRVB6Z0o0TEVFNDF3eTh3SE9HQTE5dXF2WHVrWWVITXhpMmNXK08vTCtBc2VGVXQ2SFV1d3pJV3IvUFFIRjlhQ0FlZGR0dEtINENQVGd3QXBleXcyTkN5VHNJVGprTE1od1pIUUY5Z2cyODhiVjJHSmt6UFJhTlhlZGN1UURnV00xM1dOQnpoakhoSWxkalVzaDF6aTBpMTh3TTFZVVhtWnpWekZLOXoxclJXTFlTRHJ4R1RjQ2hId2FjTmw2a1NzQlEwT1JUMGhHUGVJSDgxR0FMNC9NZ1NZZG9INDVoclhXYUR3Q3cxdm5HeG9PbmF5UjlTQWF0cEQ3a3VFOExERW83NVVvOEpkN2cwTEp4VmZRb0hDcThVTmxPSy8zN25FSFdXekNsSEMrSGd4eXdIQ2hWY0ZrR3ZRajdJaHZSZGxYd3lRdDZITStiM3FhRXZzT25BSTllMUtReTV6TDY4eGw5OWc4OVN3V3ZWVmdPTEd5dkNpZTlxT2EwN1BOTGJZRTFaRktNVWEycDY1REIxdHE3cWNpMkVBeFAvVnNJeHQ2ZlFoWXgvMkJQT21OK2pscjdBQmcyWjh6YUZJWmM1WWQ0NXc3SU5Uamd6V2F2emhpT2MwYTdEQ1lLL1lVYmRJbDlGMHpFNTE0WlRhbHdwdGlJN05XTXNZWmc2S3pxYndNWkVyRFZRQVF5UWQ3RWV0SEMyTWNBT2NCcXpXVDdZcVFLLzhZZlQ5NHEwRTNQMmhEUG10NnFxajlQeENUU0hTRng3eUdVNmQ4S0xMTVcrMHRoNHRjWUFXTE92SUdTNWhpV2NySXBqZWxndmpTR1Z5TEhHSjl2RG9uNFlGTlF1cHRvd2RTNFpWcFdGY01CWm94dHQ4THBobERwOW5aQVBCODl0WnQwcEFjNjRuVDNoak5zZGlla0R6OXhsR1pYNndYaWNpRmJGeTdNVmN5dm0rM0Fhc1JLeWNnd01SemdWTnExclNBeUNBdnZoYkJraWV1eWpqa0YyVnpiSzA0dUdmYXlhekdqRURGWG52T0hFc1JBT3psTHRxL3FBY0JncjFpL3lUZFM3S3ZHa2hEemhqUGVkd24xck41V0tUV0ZWcXlnTVlhNE5QV3BCakM1Nk1jc25uM0JhZGh1S1NSK09jS3hmaXhmWkQyZExiMnZRWkE3eUdjTmdNSEk0WEV6Yng2bzVKWWVyTTlLSHdSYkN3ZHQ2U1drQWhNTUtST3ZCNTk5RHp1TFB4Snk0d3hQT2VOOHl0S292S2hVYmNLbTk4MFFDNWpvdkx2QXNQdzJNYjBHVFJUamxENFYzYlFkVms3cDBxUmtXem1KNFZ4ZXlycjRwZXNXSHNjajhQNDllOFRZTTZFZDhjeDZhaGsxS09aS2pITnVRYXBYUDJWVDB6cWxYNnhTZVRWbmhsRjE0dURwcitzSnJDK0VFa1hIejkvam9lbFV2bHEzZitLVjZ3aG0vZTZKcmhHdjl0bFVFem94dXFrc1J3bHdHRDRYQzAxT0pqZk16Q0FlMkpmK0I2blg0U01LZ0xsRUZPNmRaT0tYd2RmajJYVzBlZlNERTh2UFZLLzk3Wks0ekFRRTkyMml0MEg0NHVsWXpYR3E5MEtCSVNGcXg2U1lTVTgvRDFkblRiNjJOY0dweWlSOXEwT1BMUHVlRStacXExaGduZU1JWjQ1c0Rxb0VacmM5UzQ2aittYVRHbUd0ZGk1NlRvNHVzUFkyMUFoaHNrYmNFNWViN1l0Umxaa29qbklVbm9EdGNET3J3TTBtTDZLaXBQYkVPdjdBWGQrSmE5elEySzhpNXNsazRiZTRLcVJyOThEa1hqajRPd3A1ZlpSYVhJZmVkMGV2NWRmbXJJcUVVbStZVDhmcDVNZnoyQTdqKzIxQWFiOFBWV2RHNTNVWTREV05sZVV0T1h1bEtuYkN3SjV6eHZtR0grakljVUJXWVJSLzRjK1VobDlIYkd0TGVtWXBOY3FkYk9NK20zcDRaK0pGSG5icGk2S1FSVG1NWHFQRmJTMWU2a0w5S3RoZXVvNHdvYm5MVU5QOTNUTERqcFlWd1lOM1FaVnJhQUdhT1hMbEFYaHJNUjNjM0U0Ylc4OGo5OUhlZG9GUlBPTmRCN2R5QkNwcHhNQVAvR2ZJRG9SaTlEVmZuakQ2TXN4RU96SThMVXhXVXJSSUc2RkljVjBmd3hpS2JKNXl4dUEycFN0VDFaVGlRcXdhTWt5UUV5S1hUVUNtU1Z0RkM3QVB0Vk1JcGhkUytoM2t3UlYzelA0SkdnbjZrRVU2ekM1OFdQbG5id2J3dHN0czhqNEcyN24zQ2lHYVdld2d6NUI1SndpbTErU0J6M2pDb21xOEZyUHJkM3BPZ1JtejVmeWw4ZHlBc0UyM1lWN1BnYXVvelE4MjQyL3FYWUFVTWczdklPbWQxT3JFUkRxejZWbFlpM0JwV2ErSWJNbFBOOGI3eWhEUGU5NmZKSFlWQ3l6MGduQzF4SWMrUVMxK0c4NmlhZmdaM3NzRlBxWVF6eFowOWJZMjZXb2JQRW10TElad3lURXl2a1Q1ejhuYklkN09PVVdQTDE2U1dZUEpRSWxJUkE0Y280YXpvUlBZWS9QRDJMc3FaMDUwd00xZWgxVlBrRFdEQXpQSzVaRm5YQW1oWFl5WUs5T0Y5RVYvWEhTb2kwamozMEl4N0pzVEZkajFXZnNnNmplSTJ3Z0dLVm5ZWG1ITE0zSmt6YnJhaDR2aGZlTUlaNzNzRS9LSVoxWFFScW02SGMrWE5YS3VSNm5zd3MzcWd0ekJFYVh0czRZb2VEK2JJQnIzdXFLY1ozcS9xZ21XZVF2b3FKL3pXaS9BZXJoRHljaTZCcDdkaitVcGE5MmJpQnY0L2l3U2gvMXJEOHduNWQ0eUJGN2dyaDhxc2JjSnBrZlJCcjE1c1VCbDBOdEQ0T28vNWREcEdIeFEveXI4ZTNYMUpYT0I1ZFJQL3d3ZjRZb2VJS1haWGhxeHpoWk04Q3JldE5BNENXRE1nRllGM3pUN05DVFQ1WVJvNGlmODg0WXoxWGNNK3Y2RnJDRjJFd0REQlBNeGNwWmJ1YXRTZVdDd1VYWVovRlRWcUVvTEFHMzFBdzNWRmNQZ3BUNHlhcG5Hc1ZqSlZncGlwcDJBbVhreW5RZlZkS3FwS2R1aFovQVB5NjRwd3dmTVNtaUZsSlJmZ2VCWGZ5V3BLY3hETjA1OFRoVGFkUVc2NWJsWVdnaEw4QjNUMUgwTGVrL1pZQ1F4RzB0L1NTaTArQXhmTWpHTjF6ektxR0xMT3NxNmFadUVBclcyeTJnRXlnSllkVlVsUFZVTE8zbjduL2ZjWDJGWmFDTHRwWjA4NE53MTZsNHF4eisvcUdYSEhnc1N1TDVqcnZNejE0M0IxVVY0MWpRUmYxTW9BQUNBQVNVUkJWUEpseWhYNG8rQ3hveUtvUlZnNmtJNXo4TEdjZTVTcUl0a0p1SlRLQnJwdTJJZ0tlamozTzhSSFVNdmErQ0JXdmV2bE5CMGdTazc4TzNCcnJDOHdIZGMwR3B4NkdnVUNHMjNoNkFuWlFoM0xvQ2JZV2xzWW84L2hyWWxPSGp5RzdTYjlBOHpCamlWMEF6RXpqdjB5OGh6emRBMWJwd0FkYTlFSVowMjlaWHJTcFFaM2ZoZnp3WEZJRmFUL3J1NnpxQkgrWDBuK09rOEI2ZVhYMmd0NXdySGpNaDZ4cFRvOFZSdTZMajE4ekdLL2FVUnpiZkZjZjk3RUhBZXlUTXNZZ1gyZEV0TVMrWDZaemdNdE1YaUs1R01kNE9vZTFqRkY3dFVxOWM2MHIyeUxHSForZEF1TkJrNURFYTlSOUdxWmRVbC9vY3ZZUVFMbE5pVzhKbnBvZ3RJLy9CWjR1SEdZUTBWVU5LQjZHeGdGUEF6NW5oZFRGc2tJYko4dTV0Q1hSYTRKb01vUnR0dHcxazhoWnpFempubWc0YnRKVkdIWU9uVUcxZ2dIN2pwbFRLaGhQaEozdXkwTkhCZ3JxcU4vRVhLTjlLamRNeEp4NFk1VmpDY2NLeXpqRVBuNTMvalBWZnBnZmVDMy95K3V6eDlBRjhQanJuOGhGWHdCei9XYUIzN3pOMy96Tng0T2FibzJaR29JSGdCUHhIc2dzWC91M0xrSXpxOHdIbFFnaDh0VUpQZ0hMZ25adU9oSHM1eUNiNkJ3S0g0T1RuMnhra1ZraGduN1hTR0JpWVpPZVNCVE1RRHpXTWIxb0JkZlZ2VkRLeUxRZ2pZbllzTytRMm1od0RDS3RtRkdXZ2Q2VFpVejZBbGpDT2tMZzliRWtHeWFIUDMwK3YrbzZXdnVLc2lsbFEwMDR5NVRXWHdFT215ZCtob3JRVGlmZStBQ051dzFEN3lSMXZRSTUveWZFUjRjaksxakRuNEE1WTcwV0lyZHRhTENiN215Yml2cUNjZUd5bGpFVmNVakJlY0RxaEZsQUJhN0xWUnNhN2xra0k5cE1NK2FmRm5DZkkxK3NKN0R4WURrSFJxRVFKZkgwWi82akhibEZReE85RVBGMHhCNEcvWnBRUElNVkdmbU9aUkRJVFBlOVVvSFJOZmtPaFZ3eUZ1QUZ3L1RHSDNBUkNQb3YwZTJ3R3ZPUjMxTllkVkF5clRRcmtZcEZ6eGhSMTFhQVA1MXpzQy9SN2ZRak51RUVQcWo2WnpXc0hWRzFFNmlFdVdRcWlHYXhnM0d6eER5cjcvMkZ6OUd5RWRaUHZqLy9Famt3VE5hWHlNOG1yRlZCRVZGbDZNWDI0cDZ3ckdoTWhaeE5YTHU3TzMzMzMvdjdlZkVVSDhGN0JOd0Z0NStMbUtlQkZUemgvVm5UNFJ4NXBZZjJqaG1QaFRwY082ZkZ6bndES09uUy9SNlNiZnk1NnJmVWRtazBmVGZPN1RpNUx0VlBBM0pDUi9KTTlQQ3FTTnkxalViUk1RTmN2NDl2WDR0L0RJcXBLSEdnbHhvUTNGdHJCcGgyV2pqUi9CWXNlbEFzVFBPYWloV0J3WkJ1TXNFZ0NGNGtZWmd0TFlOZ1dIckRHMkVBL2Y0ZnJ6SG5IQUM0Qm84UHNsVWdQK3pwUDlUZVBHc0YvNzdOMEdDWnM3S0xNVURNOHJDTFM2RWxqeFVENmtteVJPT0JzWWtCdWQxQmtsdDRKb3diS1lKc3hkRXpyVk5FY281eXdtZktjRXp1b09FRm02TzdGbTI2ZEpMRUk0MjRSWXJFRExxMDhlUE1NeGlQWnd1OWNIOHdKeU1oTUdlMldjQ1lEb1FlWWI2MDd0d0dyYk9xbVpPaWlFVmlqZVB6ejhjblgwdnF4Y1RTcUZtN0x3QVhpSVh6ZXpEWGJXdkRWZGVsVjZ4dmw4ODRTaUVKak1VOFQ2UzJicERNZnpaaS9sWktqdVo1VlNpSEw5VXhDUlZmSjhMTUEvV1ZmNlJoNUxXUnBOczJHc1JSR09NSDRXRk15VVp0ME9vY3hwR1ZHTDFIWXlrbUVRZ2FHekxzSFhhTEJ5N3lscnNqUEllUXl6UUlyUE10QnhEQkl0dXRXcXJzaVdSMUZJOTRXaGdUR1N3bFhqelc1clpFS08yRG4vUGl6eUg1MFVvNTd3bnhpODk0VlNJTktjS0ZwN1QxakRuQ0N1UzNJaFZoOStkcFNnUHZFR3B6eGcvVG5OL2NFVU1aWENHNkxXb3lhSm9HbGhCZkYxU2c5bU53OVlaYVY2dWRBc25oa2JkNU5GYTdCVVJ5ejNnWldPRUw0VXBzcFdzM1JOT0VwUEppcW1JMlplc1puWEVXN09tdVZHeFFHOHJxNWlXMWhFdjJocXZEN3pJbDdSMEhJYU0yTDFwU0FlbjY0NFpJZDNZWmpSY2lWR2ZNWDRVaE5QYmtQbGhodWpWLzZIMFRjV2Nhd0ttRmlQUFllc3NRamhnS0I1SURTR1FjSlhwaVlPR1M5R1RneFpKejErMjNYQlBPT21BVFViS2tudy9aN1NuSTE2VElkcER2NnB5MXJaVk9EUFVGdS9kS3UvNFlPdURHZkVtVldqUE9xWlg2VU9HS25IeDRNYnUybVdLU1Nwai9Dalc0WFRPeTBKMHlURzZaYUVoOUpCdTZKQjlQREpzbmJwL3pkWENnWmtEcVNBR3dJVnNYQTkxTVJNSGNTaHBkWXMvMnhQT1VKQ2VnTUpsTVF6STByWEhXUWxlbjVmZyt3ZVZWUXVxU0Z0SUxpc1dUa3o2NWkxcmoxek54WmxrRSswV3A2LzZwU1hpSDhvck1XTFUxOUZmd2FKOGEwdGw1T3NRNVB5dWNFdUJFK2dNNWhKbFpJa0I2OVJubUZ3SloxRTQ1WG1sb0tPc2Z1aEFKNDJqQzBtZXR2aXpQZUVVZ3ZJa0ZhcVpKcmhWOVVQK3VTYzh2UWZCS25kVVFFNHRhQzBuSTZFTDd0TUxPWkZEcllGRnVqS1pKcFJpSFVVV0hWRkEvNjZKaWhSampmL0dGTk9xRWN2M3hPaVBKb2x2cWVwNjlzL2hoTFJxUTVXYmNlQUUyc0pDUTlhWjlpMFYxU2Z0bjdiT2dXYUJkVTlwV1FlT2Q5bUZiQUNoeXpxaDgzS2VjQVlBOEdSbXJjU2RHNVptaU9XQjAvajB6cWwxZzdPdVEzbzU0U01uY21odm5uNUtWclpvZWZwazRnZ0NDOEtKSkdTSkxkdWJPb1BReERibmpWQkhwc0U0Skhoa1hRakE4L1B2Njc5ZVJRZzN0UGpONGlIck5MYlRjYlZ3WUdzeFhVSHd4V3RXcEpFeStNVlNITVBCUlJnbFFsTlZUUE9FWXlBMGlSY3VQWDFXTHIwRmg4Q01tbWU5OWJJakluTENSMDdrVk5FYjFJTS9mbFJjWnN0RTVnSm52WmsvOW1vUTBHSER4TEl3QVA3cXJVSnFteEVOakIrM1JCUm0zMVlYOWhCWWIvczBSWXhBaDZ4eldXMGpZbnk4YWErZHg0SVNYVDNEakdhQjZmRkZ3b2RwODNwRmhFR1pubGpBcE1wN3dsRllUR29vdko3YnNqSWI3OEFDV25oZEh1N0svTFdMTXBnZGtCTStjaUlIdC9Zc1JWMVpyRFhDQ1ZjcFZBdG81Z0pZV1VBZVRVTE5xOWxyTEJOZkhJd1hOY1o5NEZVK1lHa3NjbDFkMkVNZ2x4R09jRmdOV1dmYWpuLzIya1VzWlhKeGdXdUJhRE5WeEJDaDVvanYwVlJzemhOVTg0UXp4UDA1SVVVYitlOXUrQndRdW1pNSt2MDQ1ZEdFSUR2S2laMHdSRXI4WE9GZVo1aWQ1dC9pdElCd1lHOTFjWlRGUEppSUdQVzVSQ1N2d3JLOGJkZzFoODNQTnpaWVRiQzI4UXl2czg0c0hJalJsQWp6SjN0bStKQnFVWXhxaHF6VDZJK3VReXJqRTNlNFo0TDh0S1lVRGE2TzBGaWlPc3lKUmFCS0kwODRDb3RKRGJuODVOSVNmRGhVcWwrSHpXeTJGNjlLSUdaY1hUaGdQUE54V0Ywcys3bVZuQzlWZDVXb2tVNjRTckZhUU94VGpHOVJlRk12OU9tcnZ5ell0azRFSjBLWFJlcUJUd1JVUzJHWm9QSU5hMEtONEJwZjFkdVJ2K2s5WEoxcitnakdtWERBUzd5bDFIck1hSVNLTHhKYUdMV2JyWlNjc3ZlRVUrVE9uTEF5WVg1ZkFoUG5ybXAvRzFaMVhLMnFUejlyTzY0dDdRZytrUXViNTBHU1ZtL0gyVmh5clRLZXJ5N0hBOVRjcXIrQnZsNGZFMFpXajBnVGlQMlMxUzM2RHVYQnZMRE00bUsxYTFoZmpGYlVzdXJqdzlWcG1KN09oQVBlcHV2clFpc1lGdTZLOE5EbkNuZW1EeTFJQ21nbm5EaWVjQ1E0a3h2WTAzMFZLYzBzL1VSMDF6Nmt2U3Y2THBsajJaMGtsbDdEKzhEelhpT0tmMXYxcmdNUkRrb08vVmxtTGhiWWt5dWJsK0F4bisxM08yRGNMRXByWUVydGwxcUsrZ2ZCY2xUVlgrZ3VabUNMUEZQOUtQeDJsNVFKdHRRbHJteVJPbXY2S002ZGNNcFZjcTNMcW9Wdk41OHVocGF0Vk4yeWJzYVd6ejJ1SWQ1RHNvZ25IQW5GNUFaV2lGeTZObEFqRzg4TWxEMHI4NExxcEZuWmhrbFR2L05kYWg1OUFuWmpXU0ZIbnlCeXY4enloVmZmTHNSL2xsejVSUFNxdGhqOVliVExiNHRYeVpubjRZOVMvWktRQXg5WDdmQndrVG9qelFLRWNaNDBXNlQ0bE1CS2xSeDlwQnNFejMwN2ZIdmhYQ3BGbUJZZG12TmZXa3JSNEZyQ28rMEpweWlXSjZsY1Bia2V3a1g5TDNkZGNqbmxxZWw5eTZuRXdKbVdoUnNKMWl0K3JQL0xVUDQ1OXgzOXJpN21Ubm54cnZ2Nkh3d2l5UllRZitqUTJYRDQ4czd3SlcrVFltQjBKWmNRREY3bnF0RWJCeUNjWUJWM1Flcmpvc1RmVWJvTUhWb1Z2dkNoSlVrQkMrTGpNeG5qQ1VkQ01jR0J4UkVPOUF2QnBINTd1RkJ4dDBLUmNOZWtaYi9iU0lBRkxXSThCUEUxM1lGczVKTVhaZ0VXUFV5ZHN6cmhEV0xoUU5WLzhhRTdvdjZkLzJwYktqZUNBUDhwaWhGSWtpS1dFNnNTUGVGSWNDWTUwT0tMVVc1V0czdlhiMEROdG04RjlXckxKZ2p3ZGFsS2RmRXh3VEtjcmlyQlFzUFVXUkVUYUZUVUlmbkRoeDU2S0M3L1JsNnZqZDdQQm1zVERsUVQ1cUdCblNTR0tvTVBUUW9DYy9yTC9NWTNhbFdmL3oyMjZxY1RVeUptVmN0OGhkQVhyMUsvUjBVMzkrY1MzazJ6TEY3TkpDZDV3Zld6bjh5b3hXVFZhUTUwWVZVUUhGMnQ3STBPTm5TZjFvZ3FEM1hmSFN4WHVNbE5IRkdydkpoY0JIcWo4Ly9tMXBYTVVNa2I3Q1NMRkloWnlablZYYmhNaGNMSTZDSUcybkloSUZ4TTYyOWltaTM1VDI1cXFDVU5VMmRrM0pPYlR6Z3RCOUxWbXU0VTVGK1JzTHllY0p3d200aE01YmZjekdiYzFyMGh0VGVmekt5bVFYa0dONHcvRC9sZy9keTJ5dDV5Y0dvM2JGUFF4ZXRjTk0yK1VSTE82b1dqVDlHMkxWL292NzZyV3BrZHFpWm14Yi93bnFNUDBqSmZDRTMzZTB3UVZQUHhXQlMvN09oV2t5Y2NPMGcrOW9RaVVNbGVOMVJkcCsyQ0wrS1JhWXpkdDlndmt1WTBXK3lHWTJRclh1ZmU2TDd5TmpTQ2kxWS9JdStHODNPaWZxaXRFb3huaTEyTEw4Vms5RGNJaWVqcVNmaVZkaGFRU1VaZ3RRclY3SXFvdVdoSEJISHl6ekRqVklJUGVRUk9QQUxMNnFtM3RHV1dqK3VtcU84R3ZrSGFVcGtXSEVaVVFXZ2JzaFd2czNsc1hYR3V2dzFya05hRDFRZ1dDSDdKdGN2RFVQTkFJUUtoWmZKUHU2VWFUcVUxWDdzZXZOTTB5UFNjamNlN3krckxrQmJsS0o2K2R0eWYwT2w2K0xCSDRNWWkwTW9hVTlWM21ES3pSMTBJUEdoTXliVHkxK3VXUGsvSXk1N0ZST2ovaTlZcGYzdEdGemFhOE9GVCtLMzhibEIvSEd3NmM2SW9vd0s1azVISVUwTTA1K0NEa0NWY3h2WDdxY1MxaW81enhWYVI0aDdjb3V4R3pFOEtqZjNaSTNCREVjajZtZHA1TVlJcGhmQ2JjditWc0trcXB0NjhidTJrYUJ6U0taYU5SR3JST2h2SDUwaHZic0dvaWp6RkthMUZYcDVRMmhZaGYxbU1KeTcydXhpS3lINXJrLzRjamJtcUFOUFljU3V5ZFlpV0VCNUFjQnJ0eTMyU1dLTC83eEdZS0FTYTk2UTJadzZkR3ZUNExMbnJBcm1LZmh4eEhLYjFKWkVCenVHNU8rODlKM3FWRmg4VXEzTTE0YUhWWlE0VnBsdU93ZTl3dE5pWXJlSm9aSWd0V1VYZEhZWmxqYndNSit0NzZ0dFhrVUdjMitjaEpEZi9nTDBmdGJHaXNkaEpGUEJuajhDRUlMREUzc281clhsWDllZ1h1MXFlNFpZSkZhdnowR0ZhVEZOeGtPQXNpcTZEUVhaQVM4R3NYSmNHY3Y3Rlp2M0Z2aDUxMGtkNVRhSXZXOUpGcmVKSFlHRFg4STg4WUtPenl5b1p2bWJ2cWlzZjhnaE1HQUwxZEJNbnZhVnlDNHYwTEZrcFJlcGNqYmF5UkE2VnRvWVdSb3NJSnhVWUdXaUM1QjdpeDNONHhobHU5WFVJL2VRcmt2TGlnaFl3STNpY09jM0FKT0NPeW1JdVBsRHhQdVFSbUFnRVZvcjRLTy9kSHFydFJlcWNrVit4RDFXMXRYRGpERVMzeGMvMWdOdFhYK0ZvTFVFakc3cnZCZlo0Umlsd2dLbTBBeWV3Y0hiaFpEblFSUTM3S0lsSzlnalpVcmtTUDRlb2tueklJekFCQ0ZqbWtYSmJ0WjZiSXp0RGdUcEwyUktIU3EyZGgrS1IvQTREbkNwSUNibEhSNWhFTEdkMGlaMXJiTm5TSS9yY2t5R3J0Z09YeXE0QmkraEFwY05RNjZLNjhpR1BnRWRnNGhBSTkySC9WTFdkSVJCTy9xUS9nQURiaTJsUXJJak53Y0Mwb2RFLzM5VlM5U0Q5bXF3aFZ3MjI5VzlpMFptOHEyZjJZWStBUjJDeUVDaWhFeGQ4SjhLc2dmVTFUalB3TlZrQzhhQ2VHUXlvalJMeEtubXNVajRDTzRnblJlU3Fub21RVGYzU2h6MENIb0hKUW1BRk83enlxUVF3YmNUOXY5bnRiSXQ1SnBwdGpmTVZqSW15NllyOXVHb2s1dDdqK1QzaFpLUHVVejBDSnh5QjFmZEJBMkFINTEzZURwZ1dkNXFDTndsbmxydGV3RlRpdTNxa3dES1BHNjdDSkJYUFpTN0RRUU5wSTZXZ2ovWUllQVFtQllHSzJzNFF1TWZKd21rYUZvNEFBa3lseXlLY2ZnWXI2Z3hMTlpmaG9QT2FKNlFYOWlrZUFZL0FDVWVncHhiY0FmYzg2ZEthcXBWWmdLNDI4MHV2eWNrb05WM0ZTbm5DeVVmUDUvQUluSFFFYW5KV0hINExXQXgzc2h0bEp4eWdLejY0eWlvTi9IYkEwczFsT1BpTmxZT0JsQ1hhcDNrRVBBSmpqd0JzZ3lOMGJCa2ZONG5ZNU5sT09FQWwyOG04OFppMjNDeTlJNm1INWZFV1Rod3JmKzBSbURnRVlCbU9IRWJCUWhvbkk4UHV3Nm5KK2U0c2tKU2JLTFlNQjN3NEcxa0ZmWnBId0NOdzhoR0F1U1c1aW8rd2J4TnlHMlhPVW9uc29jdVBWV25WeFpiaGVNSVJRUHF6UjJCeUVkQ1c0Y0RYVEc0LzJXRWxIRENWSEthNFlPYjlEQU16dmd3SHBzVTNKeGRtM3pLUGdFY0FFWUM1cFIyT0JDdzBKbDBlemp5Wks0MTUxdHhsT0RRZlRGS2Rad1UwVzRkRktFVzRSSC95Q0hnRUpnMkJpdnBrRzdoSDdIV1kzY3FXYlRJTFRDVyt6MDFXNFVQNUpWVjgyUTVZU0x0WkpYMmFSOEFqY1BJUjZLbTVJdUFlcDI4M2c1NHRIOURWUmo0Y2RZTGZiK0dobVZiMDJuOHRUbUh3L3p3Q0U0MUFUYzB0QVJsczBMYis2aEhzNVJ3RWYzY2YvNm1xbjcyai84ODRUZEQwUXpXeFJhL3BQNkFyUGxoYTNsV3g4VkJicnZxQi9GdDZLbnp6Y0VtLzltR1BnRWRnOGhBSTFTZmJJZS95dDF4cEluZDhnN3prWS9UYnFwOGhyN3RnZkpkWnNibUhlM0t3VkxtY0RwTmE5UVA1RC9SODROUFoxcTk5MkNQZ0VaZzRCTUJ6SWo3eGhra3E1c0pwYnEwQW84eVJOK0xPTjd2d09mbmJjRnZBTGRYMjJKN0dMS0VtQjB2MVRaVTFIb3BrZFpEZlNKeHo5RmdiaGZ5RlI4QWpjSklRME9hS3dJdExWK1RNdzhwaklJLzJHNkFkTStBZWJuNFVBdFA2RmpoVHhvcWIwa08wd2FIME9JZGJOTUw2VHkwejFFd3JtaE9xdDVid2tSNEJqOERFSUtCOXNyM0h2NFZhZ1AxdEl2SUhkSE9zUlhKOWdlNVlzYVNQb2hha0l3WnhhSkh2Z2Y5Z0g5RVNzQUdGL0JubG4vMUFZcEFrL2RLYWFjWEFqUC9ZRll2MS96MENIb0VKUWdBKzJlYjdad1ZWYnJmc2JhS0ZFKzFnSzVkSm4rNTdET01xK2NVVi9zYW1tR3FDTExCNkIzOXVFd3dVdnBmT2pCaWpRVXBpS1dBa1p0UkJCclduc0JaNlRJdnlJc0tmUFFJZWdVbERBTXdhL2lrVkRLN3VvYTFyYmVFK3g4eE1nVTJ5a0UwQzJBeVFuZWtGV0RNSE5JRC9RQUtPaFlDNU9ORjBOakFhamdhazdMT2cvRjhWTStxM3hyL2Jxb2dVbWRjSFBBSWVnUWxEb0NNWUpiaVY5THUwY1dGWGJjc0hSZ296Z0diRWdJbG0wV2V3UVFMNm11dmloOExGeitMUjM1OUpmSzNRRXJUVWpDOHNQcFNtRnEzQy8vTUllQVFtRDRFMldDRmRiRllwNUVPY0V0QUg4TXdPUnVJdXgxczBZQTU0bXRxaTRCbzFiY3JranprbDNTS0hVU0hJWm5SRlJkQi9oendYMU1BbGk3U08rTWhLUlBpelI4QWpNR2tJUk9SS2F4TWJkUXZwSCtBNUtMOFNKNmY0UjFYVHdqMWNFWllKemRQU3lLRk95V25oT3F3VVhvZkVVcmhMczhBL01HS01VaGdQSDI5aUx1MzNoZkVLajdaR1lpekcvL2NJZUFRbUN3RmdpV3RUNk95ZEQ4bTdWZFBXaEl0NFQ3aDllNGFMdDZGWkxudmtPNkJnZXdNNFpCY0NEL0s1S2doMmdIQzRJeG11MkZHT2FLN2IrbUQraURoMmp2eENZeE1RZitVUm1EZ0V3Q244aitYb2g0TFZ0dkFkMHlZZUNnZXU1Sm1hc1RYWG1raUgzSFBrQjRQZ2kwZnJNQTY3dmw3NmlyYk5LRmd6L2V0eHlCNGoxN3ZCRjZLWHhuZkRBVWMwTlgzaStmMjFSOEFqTURFSTBHVTRmMGFPQ0htbDN0M3I0c052eVRPUjNNUUMyNzRrTENDOCtCSUJjd1VYQjM2R0hFWGsrekdLSHo5eDlEWnRib3RGbHVCcnFwQThrZGdOWjA2ZkJoTUMvTmtqNEJHWUpBUmdNbnN6Q0w0U25mMWRvMVZOc3NHdVE4NHpZSDljMG5MTUM5Y09qZnZiKzQ3ZVNnTi9GTjNOQWlwcmduQ0M4b2Vpb3crdXgzK1VDcHc3ZkhwZWxmVWhqNEJIWUxJUTJJdlBGYkhtaVErL1lUM09GbzJCU1NYZEFvS1Z5TnRPUUpTVVI4Zk1yM2IrNC9FVllWU1orZnlWUjhBak1Ea0lnRi8zSU5rYUdPL3MwMWhZRE1pU3AvbHN0c2piY3B4U1dvMDdqWVdBdGZodnl0VEY1aFlpaHo5N0JEd0NrNFpBT3o1WFJCc0k0eDFtejhnUEt1TTc0RlFNSDNJNktpdmlNNGQ0bHA2Z01wRVEycGhQSlBxelI4QWpNQWtJeE9lS1dKdVd4SWZmY24xeERRYzhzNXV5eVV2YU5KV010QVJtWTc4Mi9xSURucWtaTTVuSzNtZHNnYzlIZVFRbUNvSEVYQkZyblZ4V3ZDYVc0ZEJKcXIwTjJYaFhmcGkrTEl0Z1lKWmNZYVlUT0tHZmlhWEVxTWxJOVJjZUFZL0FCQ0NBeTNBc3pkZ1Q5a3VESjhQMm4rRFVhWjFYZVd0dUk2RERUVlVFUWpDQ1l6SmdPbjdIU0tuRXJvMUVmK0VSOEFoTUFnSjBHVTZ5SVIyeGtMakZYVFhNbHhOMVZWWkhncWhkVWtXQ0FIelEvR3ZPUS80MXVreHR1UkdZek84REhnR1B3SWxEZ0MzRFNhamRGcDlLVlRrL3pPQkN2eFY5MWZCaWJFaVVrRUVqU3BFUkQvekdEUm01U3dWUEwra3JDWTB5L3NJajRCR1lGQVJnR2M1RlMxc2lNZWt0a2hmd0k4eGJqUysvUTUxK0xESm8xS3o4Y3B4ZXdqZWhiTDRkZHQvU2htZVF0dWhYNGFSaDZPTTlBaE9EUUVjc3VERmFCTXY5OW1rRXVIYTNhV0FSQ2FlNXBlZHF1Q3o5MjN1NVhnUi9pb3F0eXptTUd6Ujd4a0ptbzVDLzhBaDRCQ1lFQVhEaXJpZWJBcTRXRmd1R0NFc3RSWThIenpaTm1sa3g3RXFXVnpIVlN5b01JWmh1MzhLSXNqU2g4QXFQYXZJVENKYmcvM3NFUEFLVGdnQk1QdGtJWjFtc2lZSHZ2M2xURytRWFlvT2dJRXhiUkt6UW1iMnF3aGhhNmJQckI4VnN1MGhlSnFZcEpPTDkyU1BnRVpnVUJKN3pvMVVnbkxzZitFaWlRYitGMzM3RFVicXdTODhRZXRQUnAzaFFuUGJ5NTVVNmNScXAwajEzRmttZmpkU0VxS0RpTWo2VHVYM0FJK0FST0hrSTFJQnU2RkZNOVJYeTRweUM4d2xLdW9YOFZCQjhrK0JQN0JsSE0rMExDQ09Ydi9BSWVBUk9MZ0tkL3RrNzc3LzluQncyRGRxU2VwN2ZaUVYvU3M4NFNqVnlOaUw5T04vTXhvZHJSaUYvNFJId0NIZ0VZQ3A3ZDJBVXltK1BqdDRmRzAvQkJzY3hYOC9BWW4wQmo0QkhZT0lSYUptcmJBcTNkNlVBY3hXdXpCZjBDSGdFVGlZQ2N5TmFQSE9ZUDk5MU1nSHlXbnNFUEFJalJLQm5mdkZkVUhJcDlnTlZCY1g0WWg0Qmo4QmtJMUIreXlqYVYvcmtLS1I0R1I0Qmo0Qkh3Q1BnRWZBSWVBUThBaDRCajRCSHdDUGdFZkFJZUFROEFoNEJqNEJId0NQZ0VmQUllQVE4QWg0Qmo0Qkh3Q1BnRWZBSWVBUThBaDRCajRCSHdDUGdFZkFJZUFROEFoNEJqNEJId0NQZ0VmQUllQVE4QWg0Qmo0Qkh3Q1BnRWZBSWVBUThBaDRCajRCSHdDUGdFZkFJZUFROEFoNEJqNEJId0NQZ0VmQUllQVE4QWg0Qmo0Qkh3Q1BnRWZBSWVBUThBaDRCajRCSHdDUGdFZkFJZUFROEFoNEJqNEJId0NQZ0VmQUllQVE4QWg0Qmo0Qkh3Q1BnRWZBSWVBUThBaDRCajRCSHdDUGdFZkFJZUFROEFoNEJqNEJId0NQZ0VmQUllQVE4QWg0Qmo0Qkh3Q1BnRWZBSWVBUThBaDRCajRCSHdDUGdFZkFJZUFROEFoNEJqNEJId0NQZ0VmQUllQVRHRjRIblBvVEgrT3JuTlJ0ZkJPYjlzek8rTjJkY05Uc2tlSFNQVjcwdmJtZklmL1JTUm1JeWFlVTdrM0Zhek9KM2F4ZVdZUG0xbHNqeGljcHMzUWgwejd3VHdZRGc3ZDJJWjJkODdvM1haQlFJM0FqQ21lMTNNMVNkdXBxUm1FeXEzWk9NMDJMV2lIWmhDNFk3dHRoeGljdHUzZEM2WjkrSllFRHdQT0dNeTJOemd2UzRFWVRUZmlZTGtGTDR2Vm5Kc2JRbGNoQ0xNUzhyWk4yTWlGL2RjaVVuUTd6QWpiek9hZDNRdW1mZmlXQkE4RHpoM01oblkwTHFPc3pyb01PM2M0RmtqYWlDNE5HakFTaWcrWS9aQ3UzbERRL0wwWXV6SmR6TTFKeldEYXQ3M3Awb0FGNXVrWnNKcDY5Ny9CQVFoRlArKzcvK2pZZnYyRDBPQmF0UFprdGRKZTRVTUVNdVpRdkw3d0NIZy9DYnJiSy8vUGwvKzZQM3ZzYVdNbXhjYnV1RzFEM3ZUaFFBTDcvSXNLQ2N3UEsvUjUxYmlYL1hUMkJUUnE2eUlKd0doV2QzNVBLRFlJbGN6SkhhdTVLVFFTVzNyNm13TlpUZkFWYklwcldrYStROFJlcFlIcDdjMWcybmUrNmRLQUJlZmhGWFhDY29YelhCTlN4aUFFdCtndEF3bTNMOGhOUEtkUW92a2wxVHFkU3JSYktUbXNZU0hEcEFheml5T0Q3Q3lXOWRNSlR1dVhlaUFIZ09SWEx1MkFRbWZ6a0NnamtIQnoweHN1bWZpL0pHK3hPSVJMSkpnbkMrOEFEUzhtNHl3N0F4OCtSYnVTTENKM0t6c0F5TlhJK1RRd2VZSWx1TzFWbXpsWC9qVFlEVWNLUmxGUnprdHk0WVJ2ZjhPMUVBUEljaTlzWk9kdXhxOHdnYjJMeUtSczBMZis0Q0lVOEdDNTV3QUF4Qk9FRlFhaDhMNGR5YTUzVUJKZlp5cHA0Z0N6MUtVWTQ3Q0VWMWVlYlVVNWxrenBxbGxsTUp0eDBMNFRpMExoaEc5L3c3VVFBOGh5SUt0MU1VbXFhdlJ2bXkvUXIwTFU4NGVQOFY0Y0NrNkhGWU9GVUhCODBjMlhCNkZtZnkzUzh1SGFCTzN6NU9OZG96bFk2RmNCeGFGd1JENko1L0p3cUE1MUxFRHVKa3h5N2gxT3lxOGdCOG5WenhoSU8zWENPYzZlTWduR1h5bE1PVEZlWDVncG1NVHI3NTR0SUJwblBkMkhrcVIrUVlobFFPclF1QzRybzczSWtDNExrVXlVTnpFdE5ueVg0UXJHaHY4QTY1UC8vcG5VUWtZbTNTQ0dmcU9BaW5RczdIYXJSZGRwekdWQ1h5dUsyd0VlZlNBWmFISGxPRngwQTRMcTBMZ3VLNk85eUpBdUM1RkRGdTBDbTVXRVRDV2RiZWJEalgwRDBsamM5cXBrWTRNOGRCT08xY055OXFONVUvVm9KY1MzSkluTjRpcHc0UU9nenowcXVBbE9veEVJNUw2NkRxd3JvNzNJa0M0RGtWeWNSeU1oTTU0V3lwMWpVODRTQVl4MHc0cXc1R0NXaXhRcDVXZHlZMWRPaGdMVGwxZ0I2K2ZvWTVqb053WEZvSE9oZlYzZVZPRkFEUHFjZ3dVSi9Rc2tuQ1dmU0VnL2Z5bUFsbndjRW9RVFhDUHY3UE9ab08xcEpUQjVnaVozS3F5a2srRHNKeGFSMm9WVlIzbHp0UkFEeW5JamxvVG1KeWtuQ0N5QStwNEU0Zk0rRTR2cmFEdXNQYUdKZDN0TXUwZUJETUVkZUZQeWw5NFJnSXg2bDFvRTVSM1YzdWhCTjdtQW80RlVsQmNaS2pMWVJUOTRRRGQveVlDYWZwNUEwT1lFbyszK1pZY1BIMU9uV0FFbkV4cURMNnd6RVFqbFByUUtXaXVydmNpUUxnT1JYSlFISlNrMHpDZVJFMnMrSUpCMUE0WHNJcEVjY2xMMHNPVHB5S3kyb2R0dzdRSHRLSmN3eUU0OVE2Zkc2TDZlNTBKd3FBNTFZRTlUNWRoMGs0RWZvTXB6M2hBQXJIU3poejVKcmJjelpQOGllTzZ0b2tZNnBVdHc3UWNKb1ZTNjNrT0dhcG5GcUhHaFhUM2VsT0ZBRFByVWc2a3BPYVloRE9LbjF5Rnh4Y2tKTUtoMnJYOFJMT2xOT3lQOVRHd1lVZnVyd2gzRHJBbXJOZUNpazlkQXdXamxQclVJZGl1anZkaVFMZ3VSWFJzVHNkWVlOd2x1a0N3T1VoeC9HVEFkenhFczZoc3lYUnpEVmZWaDJNSUtkdnFlREdMYmhhWGlrM2VmU0U0OVk2VktlWTdrNTN3bzA5REFYY2lxVEFPTUhSQnVIdzdSQytOc0h0ZFc3YThSSk9MWmRHaEtLZFhBZk5yQk5KOFhLcmt3QUFJQUJKUkVGVXVIV0FaVmZma2xBdmRoNDk0YmkxRHRVb3BydlRuU2dBbmx1UkdIeW40TklnbkFYdEU0ZFQwUGJNSmg0djRaQ2MzVVdWYW51NVUxQnJKR2QzVVNyTXJRT1VpZVBzbVZMUUNJMmVjTnhhaDBvVTA5M3BUaFFBejYySUFkNnB1REFJWjlvVGpyenB4MG80OFAySXJDZ25NSlc3TktaQkx1Zkl3R1RIRGhBNnJQdkpxRzMwaE9QV09xcFNFZDNkN2tRQjhCeUxaR0E1bVVrRzRmUTg0Y2k3WEpCdzVuLzl6cmRJR2FtQlJTZTNDeTIrUks2bWltRUpMU2Qva0dNSGFLdU5BM0txdFNZUFFqai82NzNmMTdVS01TTGRXa2VMRk5IZDdVNFVBTSt4aU5IVzAzQmhFRTdWRTQ2ODUrbUU4NEtIdzFlOC8wQm1wSUUvZjA5MDlEdnI0RWNJQ2VucmFhc1hqajVGY3l4ZjZMKytTMFB3YnliaGRpbC9LSHpKSlV3dS95cTVDeGNuaUdOWk00YStFZDExUU9QL0tIckZoMFVHbUlxK0tNTVkrS1BvTmR0R0JMMHdPOEFYM25QMFFScjloZkRvZC9YTUhTZHpTUzloaEUzQ0tmM3h2ZjNYL1NjalExRCtvenZJWForR09OeFErM3YwTkxmV0JZR0w3bmJZOWRwNE9ING40RFo5UEptdEFIaG1rYVRJMHhxakV3NDgyN3VuRllkRXUxTUo1L2NKT1FKVytSVzl4RGVnODhEZVUrdWw2dVBidHhnR1I2c2ZrWGREMXVkRS9SQXk4RUpyNUdtOU9PeEkxQ1I5UWtjekxRSWJ2bTZwMUZYbFZWbUVKTnlhc2ZUajVDd2hIeFY1aUxsWTcrdVFlRjJrQlQ4dTdDT2pBNEMrRVIycUxSTFFULytjNFREWFpTUkYyd0lHNFN6RDVxeEF3SzhXcmNZQzBGQThQaG84bS96TGt2R0J0MXZyZ3NCSmR6dnNGbzFqZDJLMUNyZHBWK1NiaTNaWXNBQjRSaEVoMEo4RG5YQU9QZUdvSnlLTmNONUJybnc2S0wzTElJVWxRajYxL3FJMmVlTEJ4OWVEanY1WjVseC9lNFhBejYrc1J0ZTZ3WmRrWjI3SUVLK3djL1Fud2JmaDRHbWgvK2xndnFsdmIwUGtWcVQxVjhFbjBmRExNWStSRHdjcmtmRHVnaGZpUUtrZHpKTzNnQXJuZVF4OGlidkZnbm9IV0NiL3RGdXE0ZUNwK2RyMTRKMHlOK1JjZ3oxbWh6aDB3cGtQeWYrMEhqd1hZTkVFdHNuMXI1WCtPeUUvR2IwUnBwWDBGVjlPcmNPNUtBZmRVMkRYOUJEQjJKMW9QTjVkVnQveHQ0VHFCY0RUaTRqSy9EblFDV2NGM2p5N0hoT09RQXJoTEpHakE4eHhHejlqdUJ6U3NRSFlJbWhydE1oVEdNbU9Rd2czQWRVNk1KRTJqZEtLRFZ4bUthblVJV043RS9wVVZhY1ErY1pkaGZWOUMyQzh6SkUzZ25BNWV3V2N3aXVqcDBPd25kWWtuOEZtaFp4NzlBNVFRMUtaQTFGTHVJejU5MlZ1dUppQzJDRU9uWERhNUdVb0NiYUVwbWNxOVJFMjRJUlhHNmhwN0V2ZzFyb2djTkk5QlhaTHc4dzdzWW8zVUJGNEpMaW5BSGg2RVV1OXB6WktXVGhnN1A2Z0p4ejVJTmdKcDFRVkVIWFVaUFN0aFAxR2VJTzZnbzJWWk0wdHlrQVVaUXk5bk1sdnhoYlh0TzdCK0dueTlDSXlRSTNvWHBtMitIeHpBU3dGN0tNdE9oeUR3UkJ3R0J3THh0S1pVZ1JkWmdwdEpYcnNTZnRJNndDTFROMkk3TGMyZzJDVzZBNmxwZUUrMzlRSTU5bUN1c0NRMmVicWxDSkNXd3BXR2RSc3JPbHphaDBBNEtSN0N1eGNDLzFrM29sYkVkb1FUVDg4WUo2ZG0zc0Z3Tk9LTUduK1AwVkFFTTVmL2xWSXJzNkwzdVRCU2ZtVzZoSFJpMkJyTERuVUNmbHpDU09yWGVoRy8xR2hWMGJqbzBPdXRaNmhjUlZST2hMUE5NdTZ6SHJSTERuQ1YzUE0wcXdKYTJqdk1nNG95Rzh5OHdmMks5K2xwYWNsdStEbDB1UHdiMDJ5UmtlK3JyVU8wS0dkSG5qdFpmaE5STS9ZK0J6b0I4VVVQUlRoZ05tM3k2WDBSTDhGSnVTZ3djZ0tFcis1eFhQQXlhbDFBS2FMN21td3E5cGt5THdUN2ZPUVFBVERBOWpzdnVsckNwd1V3UGE0Zkc4aTFUalJnZExmUDVSMmRCTU40NFFEb3dIU3YrUUpSK0ZqdDNCQ1pacTBoSWt6SjU1UUdGUEZsdUROWXZldkE3WUhWUEFDMkNjMElBYzY5Q3JZWThWQVVBUlBQT1RTTFp5NkdLTFZJQTJ5aUU3UTVQRnJ3dTZuc2c2L0JTZXdhOWFaNUxia0Q5VUJ5dHpncUpNK3F0YzBMQnlvb011S0Z2cXZDR2RLR1Y1Z2xtMHphVkFsQ3h6S0tGR05VK3ZBNkdDU3NuVlBnMTNVcFoyTk83R0tzSUZkZ3hqQ0FTK1F5eXhVQUR4VmhJbVk0UCszd2tPWmN1anVPNGFBUmpqWHdPRzRPOEc0RE5ZMEsrSEFJOWdWWXFiRW1LWWlIOXBJZFRLV2F3M2ZrQzNKUTJBK25NY0VlS2EzOEN5TzZrVWFnamNxaWdlL2kraWdHTjBUTElhc0JYMVhwTlU0MGV3Snp5Wm1EcG9vcWlGcEpwTG1qK29BTTlkb1RyQzhLR1ZGVWoyTUJ2TnFteVVYK3E4SXB5MTRFdVNFZkNnSlZobFNIQnpReGcwYWtQK2NXaGU0Nlo0Q3U2eExCY3c3c1lESXdIRHZNc3NBU3U2d1VBSHdWQkVtWW9ML3crT1dkbHhOTkZzakhQS3FZeUNjOVVTTnh4K1JXbWRwZ0xxdGhOT1IvWmVPYmphcHZJNFlKOENPTElxUGFGTGpESndnOWlLOVF2c0VJL0NadnNSaTZIL3h0U3drNHcwQ0N3ZkhHK0k0NUFPU2VUUU9nUEU0WFlEaHhLeUZoaHl3UURxNlh0RUp4QTBKNkUvaUhhTTZRSWZxUUMydkhjZ01GczR1blBnQlZwcXVtb2gyUFV2Q0FmTGNrWVU2ZkowalJIS25DTFFEQm8vYTRkUTZHRkU1Nlo0Q082MXU1V05INzFQMW1uY0NCN1RvMCtLVjdNbjNRZ0h3VkJGVjI0U0dscUkwdmlIZm1XaXk4T0c4OEI5K0dPWXE5VWN2a2JWSXhQeHJVa3JkMjAxSkdENDZ0YzZBUG9qMkNoTDYyQWdIM3REVVljdEVpQXZvc2Zzc3BpV2ZVRjRKamhPQ1NIUi85TURRYmdibmJaNERUOU84RjhLamptTXI4SDVnTVhIc2NZcWg0d1I0Nlo3aENjQnpYUXgyaEFXRUY3UDBsU0x0R3FpSWV5RTBuMEowQ1hOUzN6UnE4WWl3T21na1VOUkZHaWoyVHhKT1JZSUNndGI0QlZBcHh3OHNOY0dFckNLbjFnR1dUcnFud0k0MXpZZEg3OUdlY3ZOTzFIWWdoN0pyQU9FRGlJQkRzWWViQWtZUktzSC80d2dJd29ITEw1SXIycTBZRFVMY3haWVUxb2g1TzVJNUNzZWsxaG0wUk85THlrN29ZeU1jNkNhWFZkRTJIMENGa2o3cWhyRUFPY045M1BwUzlpMTR2R21IQXprSFNrN1FPOE11b0Q5UzhmTmYxUktodDE2bmwxTllGUHJ4RmsrRTdnRFNjY1NtdFdvTk04RnJtL2RyNVlWUWZXYUZXejlvMmxCUlA5K2xKLzR2M2dROUxUOHNDYWNsUjNWUUNOVFl3TExnTSthM0hZdzUxaXFNeHNPcGRZR2o3aW13WXoydC9uN1FvcXlNVnpoRVBhQUIrbzhDMnBCVTJaWnRrSVRqcUFCSWswV1VlQjhDQkRUQ1FkdC9kN1NnelBhN0tRTG5aY2RKeVZBNE9yM09vSmJPY2dsOWJJUUQzWDFUNlFYMGNnbXZpSHhvTzBZNmNzMDY5WXBRc3daeWl2YzZtREpkTE1rUDZuZUI4RnFzT0V0ZTQrT1JDcm95ZTZwa2kzTlBqVmxOTFBNaE1oYUl4eE1jNm0ydE9nQjFWR0FpNFlJeHJBNnJEaW81SnlRSUIxaFcyNmtRNklVYWNkQkFUbzVBdlZvNkNIVnFYZUNtZXhyc1VNMFNMcHljWWZjTm0yTGNpVlZLd0RWSk05SlFMQUtlSnh6RU4zbm9oQU12b3Qxa2ptRmkydmVrbG00SVgwUnFqb0lKR1hWbUVFNFExOGRHT0VBbzU1VldoN3h2a2xUQ1djRlhLVHpUWjNnaEFKaTJHczdyU2s0ZzJHZFBtUzlhcWlDYzNnNUVTdStNY2cyMXhhUUtsbW1oZmtBenUzaEJwNnUyYUVCNzQ2NXgrdFA4T3p3TFBZMkdjSUJRdUhzWWhZSmppTkpMQnVFNHRTNXcwejBOZHRDa0RhdSt3VEV1YmdqYVh1cE9MRktWSTJGN2FRQko5bkJUQU5zc2krQ0ZQeVFDT3VHQXQyRlhKb3dpTUt2YnF6R0J5K28xRTBzWjdqS3J6aXpDaWV0akk1eW00Vkd0OFBuVE1IVkl0WXJ1U1JoSDdQSW13WmlKUHRQR1l4NEViK2JKUFNtSVI5RFRHaCs1ZldNYkxrUFJHNml6OXp4bU1Bam5uVjJJYVVnNUhjbUZxZ1BNWHNSUzFQS3lHWHg4OU1QeURQeGZXRGpRVW1yVE1BRmc3OUIrblRHa2NtcGQ0S1o3R3V4bzRLQ0ZWVks2R1hkaS9wY2dFY2FqSEJZZ1RXNlBGUUhQRTQ3OTRURUlweU83aGozem9MRjE3YUZMbE0zcS9Zbk03aEZaZFdaV0dVdTBFUTcwbTB0S0UzaGZVMWNKME5BK2kyM1pQSzRWVlFnNkhMVndvRHV1S3preVZKUEd2SXlDd0xUME9WTi9rSVFVZUk1U1IxTzNjR2pCdGl6UlZoSVRIVUFOdlBUYTRLVnp4cmpHaXorMXIrdjYzNUtORUlRRDJFaEZRUUFBdHc4bmFEZDNMc0hna2lLQjB1VUJ2Q1FMcGJjT3N6dm9ib0VkSGV4YldEeVN3N25rblFBSzRnQkE2RExtaHFNQWVJa2lUTktwLzI4UXpvZzM0Rm9oT3huNFRtV1lQeG5GY3BJeTY0eHhpaWtxcG8rRmNPRGxKNmdGaThMSTVUcWVlM0lrVkZNR0JTYXdBNUs3UEZqaFBXcEc4UUJQb2FjdzV0ZGdhVHJod0NvWjRROUNxK0VTNXFqS2JzSHlZL2NXblZsNUlaSjlCdGh2VTVUUXpoYkNnWnoySTJraENjSnBTR3Fob2lObTVZSDZmRzRLR0VOWUQ2cHV0OVpoZmdmZGUwbllZZjBUKzNHZXFseE5uYndUUUpVWG1VbzJCNWhRTmw4QlR6Z0NLL05zRU03c2FDMmNXL25YUG1hTjRtcVZiSWpnQ00rWmRXWVNUa3dmQytHQWphMVBaOE5ESnp3VE82d0ZZWHpoSDBacmJoZm9oclNQSmg5enpBZ1VJb2dDTDhVQjFZaWc3ZzlDOXR2R2hBVGhRTC9sblZuelFpUUpweUo3bGhTUGdUREJYK2pNdGgvbXpEYVdGb1RUa1FNVGpBV2hqTnpZUWlPSWdFWnRZSUp4QUF1ZDRSSHByYU1aS3ZtNlcyQ0hXaGxGcXQrK1M5NkpubnhwN01rWFNSSHdQT0VZOTFaZUdJU3pNbHJDYVVzRFdWYW5CMnJKNTFWUExoYk9yRE9UY0FKVEh3dmh3RGdnUmpqMGhRbHpNSmVwc3RDL2srOTgzZTNTNGxTUWZNeXhQQkNGcGJneHBJSit1a3VyWW11T0R6Q2NJQndZQ214Z0FsMmJ5S25ITWlxQW5rVUppMldWL3kwV3ppTHdoZTNvdjBHV0VnRkJPQzJ6TFNCZ0E3UFVCWGxDWjA1Vzd0UTZXbFBQVmh4WFBBbkNNcnhkb0F5RG9jVnR1cVkwVkpOM1FpeDJ3UEdYdE1FVDdKR3ZRS0lJVmR6L013aG5WWitFR1JxYkZmSGNwMGlxeUtGR1NvWUMwZGwxWmhPT3FZK0ZjT0FOTEI5QjBBMzZCN005UWo1UWdQVGRoTTY2WTZMSnFTbnBPY0JpVUp3Umx5bGpXak9iS3NvZkJESlk3UWtmenBwOC9XdGVpT1JMdWlZNnYxbGRsSFBYek56eEswRTRJSnoxY1pZaDVFMER5TFpvVEkyTlJzM2lUcTNqeFpYVnA4blFkTGZCRG5IN05IZVZhMEc5U3V1YUFBZ3FNN090QUVxd1J6NTRpU0ptTmFmMnlpQ2NrcndSbzhCaldyNUg3TklXTTEwODlqSjVzZGwxWmhPT3FZK0ZjS0QvV2duSDNKNGlwcUlhNEZEZjZRNG1nNkRZWTQ2eDBCczM4Unc3ZE1McEtRV0FWcTdTbk1Zc0ZjYW9USm9YSWtrNGRvOFJXQWtiVkd5eGY0SndvTFBhQ0tka2JFOFJyMElwanFPNGxOYlJRdm02MjJDSHIvRlpsWkZ3MHlUdmhGWXV5d0dXcjRBbm5QanRaZGNHNFFSL3cvckJvczJYWUMrZkVkdkorZm5za3ZGTVpnZ2FJQ203em16Q01mV3hFQTVhT050S0dlak9iTkV1UEtTd25BeUhSTityVWtVSUNwM2hZZHloNnhLRzdZUlRrWmFKS0V2UGE1b3JXWE5NSElvcG5RVGhOT1VrMVo0d0tFQlF2QVBBNjk1NmwrMnNaMmlVY1NFSXAyWU9xU0lCUWcrM1AwUk92SUtuMk9IVU9pempvTHNOZHZtWnE3SkVFM2NDREVkK3U3SWNZQTRLeFBHT3RmWFVYcHFFdzJGWUU2dmZoNElselBQUnRObExiS2hLWW9XejY4d21uTURReDBJNDRLelJqVFo0Q3pOS25iNU9ZTlBQNXphdFBSanNsaDJ1SlBxQXVoaUcza0RQR0ZaSHo2QXpHYi9HMy9VWUFYc1dpZmlXbUxBeVZocGpxbHB6QnhJUFJQNTRCd0I2dEhtTW9QU09LRkxnTEFpbmJzNVNRY00zcUxTb1RhNTFTKyswVTZ0VDYxQ01nKzQyMk1VSDdFQVg1NmsybGpzQk41V25RU1hTU0NzQVhyd0lyM0FpVHdYMnc5a3lnT2pKZFFwRzlHQVhLNG4xSWZIeURWdTNpMmNhNkRxbnpoekNNZlN4RUE3T1V1MHJmZURaWk4yL2Z2RWJrQUtUNUYyVktFTVZaV1ZBSjJBTUJjeXpMVFBJUU0wNjBBb3F5dDBCUFVXU2VDajZjQ3RHSEdCSFBjMWxna1FwUGQ0QmdQVDR0aTh5Q3dhZ2lsMGpZckFMUVRnZHBRUUtJSnpHNXE3eFRkUS9hUkhyMURwYXprSDNTaEoya0w5Sml3TkNGM245aVR0eEtHOHhWSEtaNTBxWWh3NEt4UEVXb2lid1hHUS9uQzBEaCtaMTQ3TFl4VXp1cTNKYXZFeUtWV0FwbFZObkR1RVkrbGdJUnc2SldNMUFPR3o1ZnJRZWZQNDk1T3p2ckZzMENuckt5b0JPd0tnQVhwNzd5YnpXU1hVY0M4bWhqL2JTaGQ3RFpmUWt2ekNSWUljSkp0Rk1oa1NmQWZiYlNPcUFXL1dJem1oSnpZMFNoQVA5OWtrdE15aDdIaStudnhXVTN4NzI2Yy9FYU1rczZOUTZtdFZCZHd2c0FNd2xXaHdDVzZ4S3RKWE1PMUdYcksvWlNFWEFPMFdFMDREYm0zSklnNXpqYlg2OEtTSlgxWHRVUkJVNFYvUlZ1ZGJ5czJLNGJFMHRFcGxUWnc3aEdQcFlDQ2VJak42NHh3Y2xxNWtEMEpxeU11QmgzcUN0QXVaaWo3N2VScUFROGZuUkgrdnhEZFYxdFpjdWRCcnVJaFA3NVlneTRKWTR3OElnVVJwRWlUNVRrV09INVYxUkZNNndBQ2FwbXBhZUV4U0VBLzR0U1pOMHd6Rm0waDF5emF4U25GcEhTenJvYm9FZEdLUkxpd05DKzF5RHhKMVFxN1Noa2kyZXF3aDRwNGh3bGlLU2RxVHZoeU9neGZOTXpFalgwOXpEOWR3QjA4cEk2dEUxeXFremgzQU1mV3lFVXpNY0hEM2VzK2N5bmVPYWxSR0t6Z3hNY0ZGWG00YmhaY3VIUWlVMUVJS1Vua0pKZStsQ2tKc1FGYjFyUTM1STJhVUM4ZlV0dlJDSlBnUGE4MTVYdWN5eTAvOVFabHU3SERRb0NBZklRM3U1Z1ZCR3l2V05ESUZPcmFQbEhYUzN3SDRvbk9sUWtXaGo0azZFY2dBTGxSd0liZVBzNGFCQXZJZ1FkZHJQTnFleGNLNEZ6N2x3OUhFQTZQbFY3WGNlVXdCYkRMLzlBSkwrTm56RjIzaU9xdEVQYmFKSzhwV3VDWDFuOUhwK1ZmNnFGbTBMNXRTWmxLUVJUcTQrTnNKcFNPTUIxV254bmoxcjhFTk1VYzNLZ0xlcGdFUmFGMXB1NVJlWU0xeG9kZktVeUZWUkw5MURZUzNCRExJd2pGZzJNQzYyV0VnekdaS3pWRFU1ZHFodnN1ejBQMWhPWGUxeTBLQWdIRENVTkxzUFBDVnNrRjdUdVMwdTI2bDF0RkMrN2piWWF3SW9xR2hkVkI2L0U1RTBDcUVTa1NuQjF2a0tKSXBJV2FjOFlDRWNlRHpZY3pGSHJsd2dMdzNtbzd1YjRobE9RNnNVdmc1ZnRKOGhQeEFLazF6Y1hsckVMcXFxUFpSYzh2UEkvZUlIWUh2cURXT3ROcWRPaXlSRk9QbjYyQWdIMXFVSzl3aG9WT1Y5Y3ltcmkycFdCdlIvWVhDRTNIM0oydlZjK3I2RjkrNEd1NTVTQXlHSXFDbmZaVSs5ZE9HUlArQzV0V2x6akZrVGRoVGFPanNzRC95WGI5elNRelJPZVl6Q0xabUpUdHRvVndNSEJlRWdPTEpUZzhuTVNiTXR1ZE1pMmFGMXpycmJZQStGQmRuUXlOQzhFK2plRnI0bnpVWXFBcDdFMjlMUzB4eVZKQno0NFRMZUhacXZoY2U5MyszQkxXaGJwMUFWY0ROUGdPbC84YmIrSmJEajJRdDNYcjRxTUpkZFZFMTdLSm1zVXZqdVFKaEdVUTdMWmRkcGs2UUlKMThmRytIQWUxdHhBYmhYV1VzenYwQURmd0ZqYit6eWNpRFZGRzRXYkRYOHd0UUJuQTRsUFRSZWp0SGkwSDQ1Q2U0TWo0WEtnZC9wc2FCMUg0eFlVMk1sYWV0QXRPd0FMZkdyZlh6TU0yOTg4V2IreWhXdFlKQi9rbkFhWnQxOGVxQ1dOUnZoMERwbjNTMndnOUVqRDZXR2NTZWdwZHE0VnJ2WEJjQ1RSUWFCN3hUa3BZU3pJbnNDdFBneCtPbnNYV3o1ekZWNFIwMlJOOENyZEpid3B4UGpiVWR2Rng3MFowSmMrTlpqSnM2Y2NqMmtpcXJMc2JTUXVRQjl1TVlFUUovYUY5SFdjM2FkTmttU2NGS2FwdXRqSXh6WWxWUFpaR0FJTW5OblRydzViVnJDQUVlODFhdktGS25ybGxLTEVYeE5XdmZWTFYxU3BPYnlJam5lQVp0aGsyZUNRWkN5SlNBT2F0eG1TWFZwQmNHMTZBQ2dObzdZd056aUl6SGdiZTJZRnRGYTNBQkJTVGhxQVIyVWhoWXlGZXRadHpTL2RlNjZXMkFIbzBjZXdvckJyN3MwbXhWVWpjUmpDN0FLZTdRUWVBTHZBY0E3RlZsbjhSSFFmNjNoK1lUOE8yWmExRFlCQVhqOXdnTUpLME01R3VWZmorNitwQ096aXJtQzVnRSs2UFRGTWNWdTRZTHNhSkJzRllWaUwySmg3ZWhzNEk1UzV6RkdkYVJDZGRva1NjSngwTWRLT0xEaVFEWitUeEFpTU9PSHRTYVlRY2pGbjI1NDRPOFJhWWZhd3d6RnFSRVVDWnRnV1hoNmFHNTRNZS96WXBpVFY5OGovUzZQQmRmUUFRL1NFM0FSSzFBQ2lTcEJkQUJRQ0dQaGJuR2lRYURVVWNsaVQ1VXRMU1FKQnlxWHZScjBmcG9WZ0NuK2JscFJoOWE1NjI2QkhkanFqYy9DNDRVNmxlaDNBaldyQ2xYaFZsK1dxaFlBVHhTUk1ueUFJckNFcjhNeTJSRndRRGQvMVN4OVJjN1RSZWl3Mk8wTWNnRGxFbGdYMW9UbnRiOGxjc041RWQ4RFplQ2pOVDRrbUdYRy9wUjJ2Nnlpb05nZTJZWC8raEYyOFo3dllwUTA3b3ZWYVpNa0NNZEZINDF3b0hOdW9rWjByMHhocjRDYVlsQlRKZVRzN1hmZWYvOEgzdnhWbGszNzMrRjdXQVNCK09JS0U5ZFViOFNmY2lBYndLOTlZZUh3bjhYalFvQlB1anlJT1RkcEdMcXpKQzhZQlZ6aUdlZ0pPdFlXRFlDUm9kbWxvZ09BUWtobzlZaWJNdUtuNVdnUkhOakpCdktZZ1U2UmZETWRLcjJCQWk4eUtSRHEzMzc3L2ZlLzdyYy8wbzNMZFdpZHUrNlFrNzhpSmV5U2lJSDU0WkhtaDM0bk1Lb2xlQmdlOUIyZVIxazQ3Z3BJaTFMSzhBR0t3RFExZHFWZCtYZGdhYTh2MEVlYzdxT1Bkc1lXam5LUVZ1QjRqT0RSUDZBWDlOOFNlbmNXNFcxWllaL0pRQW42aGw3RFhzUVBxeWhJV3hNZFdXUmNoaDRDci9RdHZKYXpMNFhxdEVvU2hPT2lqMFk0UUtVYnFCRWNQVG5SQlAxNmwwWlI3d3VGQmY1ZDNlZHg0dFNHeUM1ZWxFS0JJVndzQ0FLSE1BeHVzTUY3VDdiWkUxNEtlZStFTkRpVzFTZ09IQk9jRG03UnJacW1WSVFXQUliYW9ZR1dOR0x3VWhCT2pjYVd5Ujl6TnJwRjBDWXRFM1MwenNoaUJ2cXZKdUtnVzIvd29pM1pXdEJOSHI4Y0UrelFPbmZkTGJERFhlelNLcUVpaGJCK0p6RDFrTU1DdDVjOWhyUklBZkJFRVZyZS94TUlsTnVVSFpwWDF5R205QSsvQlE4TURvNHd1YmVCLytIdVFOTHpybXpqUlZDTzJQT2lQYVJUejBEODFGTzRreTV6TE1PVGhzSXE4bm16aTBKeGEvR25HNWtBM25SZFRCUUwyb3JWYVpNa2Y3WEIxalNzVXRkSEk1eTZIQklFOHhGTTI5RURQZ3BpQVJ4MnFxTi9VY1N5TTd6eVc1c1l2RVduYVJpb3NtVDRENVNPaGtoemQ0L1IvaTNYWlJJR2xtUnZ4V0hRNitsN0c4anJlMVNtVmd6RkpwTURjaldLazRRRGpka0J4cnNPSXhpOFRhVndWMG1DVU50a0x5TXQvd0xyM09mWkhpUkhYUnJVTzNoTElVVmViY3B6YUoyNzdoYlkxd1RtVUJGVERPdlg3d1JlZzFtSXNHaS96NHhYZ2ozY0ZaQkZzTGcvT0FKZkR1SCtuNE1EakpaejV5TDZNR0NBUHRYdFM1aHJScjdTOFFxMlN2anA5ZjlSRSs5UWpLb0Exd1NWRFRSR0wrTTFFc1lCbkE0MTY4VW1Dck91YWNNdXZBNHFaMVNOWXYxSnNUcHRraVRodU9nakNPZHpEMXhBWEY3endCdXBoby93RjkvUHFKN0ZuazRLSHZ3RHd0WU82TmJYcHRBN094K1NkNnY0ZWUyWmgzMHZ0NEJYam9CNWtHcm1veDJWRDBMVDVFbHh2UWV2NXZBOFhMMkQwQmNFajI5d3MwZGtlNVRLS2JYUDZsNEkyUUgyeUhkQXh2WUdkS2xkQ0R5b2picFFRR1NPenpESzlTZy84Q01SQU5ELzdRZldzUWo4bmgvMUVzMUx0d2hFSWlQSjQyV0daSWZXT2V0dWc3M0NiUmQ0TXVuenpTclg3d1RHd090dEYwNjM5YUZyNERVN0JPRTRLNkE0U29qd1owQ2dLdSs5R2NBSFAzaVlRaVFITnZTcVJoL0hVa3U4dkNDeUF4d1JQTHFGd2pZaFJOLzMyM0E2NUlZOVJ0bEVZZnkwSE1yaEZSeVBiT0dkWXQ1TU1XRlpyRTZiSkVrNEx2b0l3bWtJYUpCWTRmZ01JZi82YTMveFk0UjhsRjNELytkSElnK2VuNUh4RUFEMi9jZHk5RVBCYWx2eEJxWWJkSFZsUDFnSlg0eVUvZEhnbnpTbDRjVGtIQ3FNT2pELzlPaVZnK0MvbTE2Yk5lSG5aQVdDMVloOE1pai8ydEdqK250QkVzNGMrVUg0elVQd3p5MlM2K3VscjJpakN5d09ZeDdLRmx6VVFDZm91L3pvMG5MTDRDYjZmMTc0MXlIVUkrU1VmazFrb2VjREVZL25UbjdybkhXM3dYNG9UTktXY1N2ME80RnFQRWF1ZDRNdlJDK05CRDlocENBY1p3VlVFU3p1RDQ3QTd4bTNYMTFvcjU2Ry9qU0xIV05XTlpOZW1PVGdlcmxJeFlJRmpZVFRvRzhLSFdwREZFM2dFMXA2SmpRWFdOZG1yNXBnaURwamtzQVZaYXdteXRaSEVrNy9ISGc1Yno4WGNjSUpnR3Z3K0tUVWVwYjBmd292bnZYQ2YvOG1TRERtbUFDTXk4R2Z3VUlEOGtyWjZ6Q3ZQbkpaaWNoWjJpbWhoOTVCK09BVk05R2pyaXpGTnJ4MHkwMFNrdjdiUkNxZXRVRVhpNzRObk5pRWJJSEpzTVVpOEwvb004R1hDTHk5a1MwL1E0NGk4djBxQjRaZ1FhUVpNY0RWUERsMzlzNzc3NzNqbkJpeHpJR1ZBQWQwWUhIVXlDdnhvdlNzUC8wRGZObHRpSGc4dTdUT1ZYY2I3UEoyaCtTTVZxOStKekFhbHFFQlBrK0FqY1JuOFRDeUFIaXlDSmIzaHpNQ3hqb0Z1bWdIaTRLajh4SVRJYVBnL2JaTm82YlljS0dYSUJ4REZNMDZRMFF2WnNMby81RDFNTGpqdEFwWndlQjF4aVRGQ1NkYkgwRTRtbVk4K1BtSG83UHZaVzNGR0hDb0tHUG5CZERITG1wRnB1bTgwbGVpczcrclJVS3dvVC8wS3c5SDlMdVFZUGxDLzcwSFprWlkra05od0ZnNkJiUnlvWC9YdnBGblhqZ25aT3dYTHBDWGZCcE5oZ01acGZwTThMZjNIYjJWeHY5UmREY0xxRndMeHR0ZnhSY0xsZi9uKy9vditaZXE3QzI2c1FOdk84T1ljMnFkbys0MjJIdmM5b1FIYTB1cFpONEpqQzkvS0RyNjREcllTSnFwcXRqRFVRR05vN1M2ZkRBZkFXMmRLL2lHNlZnTEMzV0VGNkVqdkovZ09XWFMxcGhWbnJSd0RGRTByODNDRVVRRGQ3eUxtWXJYR1pjVUo1eHNmZElKaDZxdS9zMFkvUVpvVVY5SnRtYyszYkxVTlBld3k0aTBBQmlPNnp3TjJxTzlkTFVDRWFkNkxRcUQraXBGMXc1UU1iU1BDUno2c21xUWNVMDFEU1FQMnJxa01wcnVOdGlGcXdzTVVyMXN5cDBBNS9FWmxVMFJqb3BMaGpRRlhQRk9Dam50TVdKeENNV2hJZzBTbUsxNUxVWXR5aEhYakRER0creUdOalFmRGdQUkVFV2pwdU5PWXlxUjliQWwvbHdVcnhNb2tQWlZJU2xPT05uNk9CTk8zUndaMUF3YndiUXlHQTc0SHh3bzZpSXJOTWVYeTBBZTg2V3JGV29sakVtYWFGb1FibjJtcnBZMWF4V01LTWdYVEFocHltVEZtRUZiSjZTb3M2YTdEWGJoREl1dHZFbTVFL0RhdktoRUZ3RFByWWlxd29jb0F1QkUzRmRROURaaytCRkNYdjBmU3QrTUpLMnNpUmQ5aTNVUjNXbHNFVVdqYklRenhaMTEwN3hMRnE4ekxpbEdPR2JURXZxNEVnNllJQWUwTVA4M3JUc2JxV05DVHhWaEtDV0MyZWNwWmRsVHg0UXRkOFhDMjNRZlRtMVFvQTJwYkNKRVhHZzJSa1NQNWx4UmJhRUMxY01EbHdPMnpxS1JwbnZiQXE5QUtmYUNTTGtUUGVPMnVyR0hwb0MzY0N3M3lDVUtwakc3S2wvbnZBeVhtb1FlZERreXhtbytPZXFhclNobkp5dGtpcUp4K3JvWGxnbHZGQnMzN0hGTG9YaWRjVWt4d3NuUng1VndWa3dMUFRBdGRtT3VRelFSejIyZHlQV0VXSGhQd1FpT2laMVlLcnRja21ZbVhKZitQNTRIQmdVN1BJZ25wejVURm1hcVZuQjB3WjQrU2dHeE5mM2FyWFVaeXVpNjIyRG5hekRpTHdqelRyem9nTmZRTk40YkJjQnpLcExSbkZPYVpINkszTnBTTUlBSmpBZk01cktqeFVmL01CWS9nekZyNWtnRGwxUVpZMmRySG9nVXZyME9meDBXcnpNdUtVWjBMUll3QUFBS1FFbEVRVlE0T2ZxNEVzNmk4V1RTb1FFMmpSMnBqZ25vLzVzaVUrYTVwdnd6ZXluK0lIQi9hRk5MTmZIVEVZZkdPOXFOY0daZFhVdVpPcWNsdGd3R1JFZmdaWlhWclhVcWZ5S2s2VzZGZllZOW9MTnhSNWgrSjJiRnIwbUErVHV3ZWFncEFNcDV3a25jSVpjSU1VRDRiM1JnVmFmL2ViblBJZC9nbWpaMlZEbkJnT2RrQzJQMGI2bG9EbE1VamRxek9COWEvQ21zOFhQeE91T1NZb1NUbzQ4cjRjUW5wV0doTlcwYi9RZXNiTXpFcTVSWjQ0Rlc4YkZRU2FPempwZ0hqT1ZCVStGQXhNSEloTitUdGxZVVVwMDZRQ1ZHQ1VMcWFNN3hHZWllVGpoT3JjdlNROVBkQ3ZzY29SN0l3empUNjNlaUxmeDZBT09PVmxrQjhKeUthRlg0SUVWZ2ozdG1tcFJxSGxuWFlYbitmZjNYcXdoeHE2YTVJYk1Rbis4d1JWRkJEY1pOdWxDd2NEZm9kY2p2ZVBFNjQ1SmloSk9qanl2aHhGZXVHSjdSVk1jRUxDKzZhalE3NVdKUjR5WG9EU201dEw3V0k5emNnWGYweS9Yc1RoMmdwWmhMTHp1aWNEM1cxK3U2RWV6VXVpeEZOTjJ0c0pmSmsxZzhsRTRBTGt5N0UvQ3k0Q29lRW1PWG9BTGdPUlhKYXMrcFMvdXhWME9UTzh3OVVFNTcxQ1Vxc0F5SG1UODk3bERRdTBxYXFJNGNML3pWVzRVazhRbGoydmhCNUlOelpwM29KdG5CekRCbzM4SXpIR0xoWDc0K3VGSmFrU2tyYmY4UFNuVDFsQmxoWVdBa1d3K2lKOHV3MWo5a1hESlEwV3hBdWxBbG1RVmlOS3loM3pJbW14RTNoSmR3NlFBbDE3a3pxeGE1a1dKaVdtU3M2bE5pVHEwVEpTMW5YWGM3N0UwMC9aYVVFMEFJVVhjQ2lJcS81dlRQTVNCZkFmQmNpZ2dOL0JrUWdLSFJOcTdsb0hibzdMVThUQ0E3STV5SVAwWGFqbitwb21xaVU4T2Roc3JvVVdOZERGeTZCendtOVpSVkp4UktTdUtFazY4UGxIWWxITEdiaHREUzZGVjd4dVNxeUVMUFV4cVZHQW5HUlVzZ1JCZXFwTjZGOExvb1ZTV2M4T3M2OFVHcVN3ZFlqRnVsUXVwb3pqTW1ueGxVRFc0WGg5Wmw2S0hyYm9kOUQ3R3N4UTBjSFB6dmNybEEwdXdwaHFmdnZGNVhBZkJjaXVoVm5QcndHbklBUEFhWEVZbkdSaDRlY0svb0xWb1VEa3p0alpNcUtoUnU1RU8xektyTzNqRVFrMWRsa0ZVbkZFNUs0b1NUcncrVWRpWWM4VlU3VTdjc0NKZGVkZ1FOczBUOS8zeWFkMGZQeEljQk5Bb2NFMC9yYVhxNElmazY1UGNCUmxTN2VnNG53dGxUcTVxTnNpTzZBSjB1YWFJZTFTblJyWFZhNlhoUTE5ME8reHc4V2M4V0xuV3R1TG9UVThJQmRtaFNZeEh3UE9Gb0VMc0U5M0RaM0VLZldqaXhUWnBzeGFFVDB4VzJIWGxIeGRiRStISk5FU1dmdUxycVRJZDBrZ3UrRjhqM2NXVFZDVG9tSlhIQ3lkZUhsbDYzdFRNWkJ3UC9MUlg3bUtGM0cxdWVjdFFFMjZha1kvU001dlVBSzFCZncyeVVVcitvMWFZZmc4UG50TEV1NDlSbnF0cHNseUYvUkJjOWZZWUl2akhkVVhMZFdxZnlKMEs2N2ltd2Qvb2YweFdRSXVTZFdDSkhXeGdMYjQxZFBNdkRoVDEwQmFDZ1N4RXAzd2RncHdoOG45YmZRTy9RWS9ZbDlUcE1zTDRZemZwbDFkL3FzcStsaVZLdmxwNzRIUkhzWXppdmMwdmFNbjdYT2lGZlVoSW5uSHg5b0xTemhRTitydXVTVmNBVzMxVXF3cUJCZ3FCaWVXakt0Tm9UNlJqUjBWeVhqUXpDQ1VJeFhkZzdRd1hOUi9wQ1dZeHk2QURMcHB1WkNocnBQekJqMUdkbmRZTVMzVnFYcm8ydWV4cnM1WC9lLzJmeVRtbWk1SjFZNGUrQUIrUER1d0xnT1JUUlZQQkI4Szd0QjdQOWJnZU05VVg5Rlo0Q1RZczhVLzBvZnN1OEpUSW9HemRObEhvdmd5MHJYcTZscUg4UUxFZFZiWHBHU0l5ZnMrcUV2RWxKbkhEeTlZSFM3b1JUcnBKclhhWWJmTHVwaGozUCtkRXFFTTdkRDN5RXBjWC9sL05iV0tMa2l3VkwvK1poa05WLzc1djM0MkxZOVo3d2VOSHQ0WEduaTFmRk1qcDBnSW9jbU1YS2p1enlzM0w3NXhKOHV5bmI0dHk2ZEVXVTdqbXdXMFNvTzFGOU55YkRwbHpiWnJZQzREa1VNZXM0N1ZlbDV0RW5vaGZEcjc0Y2ZZSWtmN0F6Z1U2Vm5Ia2UvaWpWTDhrVTlUdmZhYUxVYjNtWEw3ejZkbEh3cytUS0o2Slh0ZlUxR2lJcGRzNnFFN01tSkhIQ3lkY0hDcnNUVHJCU0pVY2Y2UWJCYzk4TzMzdW9WMmdOS0lJZXFJdmw2Q1g5bDdGY0M1SytaNFdzeTdFcy9ISkZUTDZVd2llNndTcDhYcUwwWUZrY09rQXozNUMxMSs0ZSsyVkN2dXVyd0o4L0IxK1cvb29zNXR3NldTSVJVTHJYQkZTSlBLa1I4azdjUW1DamtXL0NidXV4ckFYQWN5Z1NxK1MwWDY1K3JJL2J6ajdudnFQWTFncFdZSEFvOGM3d0pXOVRpY3ZLNVpBaTZsQ2ZVTDVUbG56WGZmMFBCc1lBWHlhWmdjdzZNV3RjRWllY3dFV2ZBUWduV1AxaGVNajcrS0QvanFaaHB3L2J3OXgremhnNWFNbXc5OHltZm1rSjE4UkFDWWFxc0N2UHZYZEUrb0ROS0ZBWEZ1SzNrZjRkaEh4M25HOGNobFN6RG1NOG84NGlGMzhYQVVyNGQvMlNLdTdlT2xYR0RHbTY1OEZ1RnFSWDhrNlVhdVJzUlBweHZpa0NuaWNjQzlDamk0SmhzL1lBTWJsUjNndXpwdnVGN3phVXNja3pNc0NGTFUreVRqMlhJSnk0Skg1dDZETUk0UVRCWDN6b2pxaC81Ny9hVHBGc2oyNmgxeXZqd0drVjEyTlJVdEhuWVRPYy95TlpMTDhEMVBYYmtSUXdvcGp5Mzd6bkhEbjdmWDg0a0RqVnVwUmlRK291NzBUNTdkSFIrNU4zc1FCNCtVVlNtdUtqWFJDQXBTM2RlTDY2c2ZkZFBCVlg1S0Y3bUI5bGN4VUdHTmtpSmZYc1ZxY3VLWnR3REgxZ1NQV0hEejMwVUdybG8waFlqRHQyWTBKN09ZUmtaRytaQUJwcGVKSGJBVllrWlNYSzN2eUluTllOcTN2ZW5SZ1F2SGw0Y2pySkRuSHpZWndjRFdhU1gyYkNNdHY5ekFaS1F4WnpMWFB5K2VMVmRieXNrSnorQTNseTZyUkl5aVljUXg4Z0hEeTZxTXl4SGZVbnMwU3ZEalRFbVV1YW1JYndTdnA4R2N0M0tNZHZScm54dU1ocDNkQzZaOThKZUJ6cFU1bU9oYW5BM2cxNGR0SjFPUlVwNWw3cnJNa3IrcWN5RmhTbXhjd0twaTFjcGpsZ0FIUVJBMjE5NXdLYWt2eVhYYWROVWpiaEdQcmNFTUpaMFJGSU5MQ1NOeVExUy9TZU1hOWpWMnM1Sm1OSk9xaGpCY2ZqTXJOMXcrdWVmU2RnNjROc0ZHSUtlTUxKaG1zRXFRMXRPbGlLYTJhK3dJT1cva3B0VUo3Qm53VTZEK1ZoTWQyMkZKTVd5SzdUSmltYmNBeDliZ2poQkovcnBqVU80bS9MU2t5V0s3OGxHYWZGck9TNC9rdHFWM2l0MU5nRU0xczNBdDB6NzBRd0lIaWVjSTc5dVJHNzRSZ1ZWYlJsYTBZQ3ZTZ2JCbEIxblViQ1ozZklOR0wzcldRcExTYTdUcHVrVE1JeDlkSHE4VUdQZ0VkZ3pCQUlEZmJneWkxbnVpRVg5UEhFTEI4K1RGSGZEU3d0MzhwdllIYWROa21aaEdQb2sxKzd6K0VSOEFqY0pBUktueWZrWmM5S1Z0N0tHbE8xMUpwYytJWmloNVdlUGVwQzRFR2l6Vit4aE1UL3ZEcHRraklKeDlBblVaMlA4QWg0Qk1ZRmdaQjY1VGNTNml6cFJrd3NkVjQzWXViRkRIb3BCRmZDZnlWc3FpcFd3cnpNcTlNbUtZdHdESDNNcXZ5VlI4QWpNRTRJaE9mdXZQZWNiWlZhODU1VU5RLzFlZTg1K2cwTDV2MHN1ZXNDdVpydk1RNXk2N1JJeWlJY1E1OVVyWDJDUjhBak1MNElMUFc3S2NxbExqSjVWL1hvRjlNS3BjZ3lvMldkU1VrWmhKT3FqeW5jWDNrRVBBSmpqRUE5emNSeDJQR2lhTE5TNnd4YTZVdFZqbEdmb3UzdzVUd0NIb0VCRVZoSlc1MS9yOE9vYWNDNlJQYlVPb1BHR1pFbmNUNUdmUkoxK1FpUGdFZmdtQkN3ekYzUm10YVBxVDRVbTFablVFNnZOVDNsR0JYMW9pY2FnZjhmV252REpMZkd1cmtBQUFBQVNVVk9SSzVDWUlJPSIKfQo="/>
    </extobj>
    <extobj name="334E55B0-647D-440b-865C-3EC943EB4CBC-45">
      <extobjdata type="334E55B0-647D-440b-865C-3EC943EB4CBC" data="ewogICAiSW1nU2V0dGluZ0pzb24iIDogIntcImRwaVwiOlwiNjAwXCIsXCJmb3JtYXRcIjpcIlBOR1wiLFwidHJhbnNwYXJlbnRcIjp0cnVlLFwiYXV0b1wiOmZhbHNlfSIsCiAgICJMYXRleCIgOiAiWEZzZ0NseGlaV2RwYm50aGJHbG5ibVZrZlFvbUlGeHRhVzVmZTF4MGFHVjBZWDBnUzB3b1hHMWhkR2hpWWlCUVgyUXNJRnh0WVhSb1ltSWdVRjl0S1Z4Y0NqMGdKaUJjYldGNFgzdGNkR2hsZEdGOUlGeHBiblJmZTNoOUlIQW9lQ2tnWEdsdWRGOTdlWDBnSUhBb2VYeDRLU0JjYkc5bklIQmZYSFJvWlhSaEtIbDhlQ2tnWkhsa2VGeGNDajBnSmlCY2JXRjRYM3RjZEdobGRHRjlJRnhtY21GamV6RjllMDU5SUZ4emRXMWZlMms5TVgxZVRpQmNhVzUwWDN0NWZTQWdjQ2g1ZkhoZmFTa2dYR3h2WnlCd1gxeDBhR1YwWVNoNWZIaGZhU2tnWkhsY1hBbzlJQ1lnWEcxcGJsOTdYSFJvWlhSaGZTQmNabkpoWTNzeGZYdE9mU0JjYzNWdFgzdHBQVEY5WGs0Z0xYbGZhVnhqWkc5MElGeHNiMmNnY0Y5Y2RHaGxkR0VvZVh4NFgya3BJQzBnS0RFdGVWOXBLVnhqWkc5MElGeHNiMmNnS0RFdGNGOWNkR2hsZEdFb2VYeDRYMmtwS1FwY1pXNWtlMkZzYVdkdVpXUjlDbHhkIiwKICAgIkxhdGV4SW1nQmFzZTY0IiA6ICJpVkJPUncwS0dnb0FBQUFOU1VoRVVnQUFDRE1BQUFPTkJBTUFBQUJqWktURUFBQUFNRkJNVkVYLy8vOEFBQUFBQUFBQUFBQUFBQUFBQUFBQUFBQUFBQUFBQUFBQUFBQUFBQUFBQUFBQUFBQUFBQUFBQUFBQUFBQXYzYUI3QUFBQUQzUlNUbE1BSWpKRVpuYUptYnZOM2U5VXF4Q3RiaFRjQUFBQUNYQklXWE1BQUE3RUFBQU94QUdWS3c0YkFBQWdBRWxFUVZSNEFleTlEWkJzV1YwbmVPdnoxYXRYbFZVN283alFzNUVaUzhRSTY3aFZHOFlvdzhkbVRXeW9NSVpXN1U0RXEwR3NXZWd1cUtqNUdGY2EzSUFzdzYrbGV5UnIxZ0hwUnNsQ1JwZnVaNU1QeEJIZVcvcW1PenQrZ0VZOUhBd0ZrVXhSUXVnZXFBYzAvZnBWOXV1enYvLzV2bDk1YjJiVnk4eXUrdCtJcW52dU9mOXp6di84OHB6Zk9lZC96ajAzQ0o3bDE4cDdKMW1BZTdZbW1Udm56UWd3QXBrSU5ENlFHVFNHZ09XbnhwQUpaOEVJTUFKREk3QXFLa1BIT2NVSXBmYTdUekUxVG9vUllBUk9DNEhtMTA0cnBkSFN1ZWU0TjFwRWpzVUlNQUozRVlHTFl1c3VwbDRnNlZueC9nSlNMTUlJTUFLRkVTaTF4ZldISDNyZ2dRZXZYQmUzZEt3RjBiLzJNSHpFamsybUphNWZnOVFERDBNc09iSHZQa21DYzFlRWYxMzcxWC9acy9FTE9FNFUvZkIyZ1J4WWhCRmdCQW9qTU9lMVp0UG1MeHEveXlhWldlTkQ5MlBqYSs2TFlvK2NGM3doNlQ3K0lTTlM0SDZpNkl2aVJvRXNXSVFST004SXJMUithNWppdi9MTmI1WE4rUFl2ditHZjYzaHpmNlVhOXAvM2JFSkdTcnp6cjkvd1AxbGY3YWdLS1RqN0xrVHJYOGVGZXlpVEVMOFdsODErUGxuMDl0ZXpVK1lRUm9BUkFBSU5JUTZHQTJJSnpmanJQVDhPMGhEL091SVRCQ1IxcCtKTGFYY3BmTUw0dmxqUVFHTkIzS29FczYrUy9QQWJKcWpJL1FUUnk1TmRJeWxTT3BaaEJDYUtBTTBRNU5TL3VCYXJpQklkajI4TDhZbDRmSkxhaTN2UzgwV3hiN3hucGZPU01sSTB4RDk0blJqS1FIbUM2QXZEOHFGUm1lK013RGxCZ0tic0NXdkE0TEl2SThwbVJLUXBmamJ5VEE4azFVbjR3bU5ickZ2djhDYWNSMEkrcjRKdnZzZmFOcTNJSU1jSm9vZEQ4dUVnTlRpTUVUaURDTkM0WHpYTndvVTdpc2RZRUhhSzRCSkpTT21na3QvNjI4L0F0NnlXQzByaW1hRFU5Wlk1WEZwWnJoTkUzK1laUlJhcTdNOElFQUkwYWhoeUplOVF4QllrNjAvMWttQkNLalhkVlRDQXZWcVNHdlJTUi9mcElGZ1VYN1dCK1k0VFJGOTIwNXI4ZkZpQ0VUaC9DTXlBR2xMNi9FRkFOR0NGOU1OWFV3MEVrRW9kczI5STA2T09IMm5iaDNmZzIrajdTZWU0VHhCOVJZQ0krR0lFR0lGTUJMYmpOc1ZNU1JQUUZzTGY2RHpUZm84SjhlOHhLUnZVVkV1WDZqblN0by9JNW5FcFpzYXc4ZEljSjRuZUhvYUQwakpuUDBiZ2JDTXcrOGJQREZmQUVzWVpaRDAwbCt6c3pZTzl4NlZNd0t4dmFnZ2liWHVOYkI0cjZjc2FKbnIwZnBMb3RhR3NHdEY4K1lrUllBU1NDS3lBR3ZhZDkyTHFkQUpOUENKbDVaY2l4b1JJMjE2VzR3bmhtU0pzckF6SFNhSWZpYXNacWJJM0k4QUlqSUlBR1M1M2JjUlM2NFBXN1R1aVVpN2tLTEtoSU5LMmwrU2lBUmtqaTE0bmliN0t4b2FpTUxNY0kxQUlnZWkyaHBla3JVNGduYWlVUzdqbTBVb1FuVkNvVXh4cXFjWkxsNER2aWxERGtOSG4waGRRL09UWnpRZ3dBa01nY0lSUmd4VmZpTFIwNjAzN21Ed3B6Ny90YlhoS1VNTW1CQS9OQzUxZXBDeG5qQnFHaXk0aW1tUmx3ZjZNQUNOUUVJR3F2MkdoK3pzWnNTSlNUbVkyMmxkSDJ2WUZ1VGhScFNYTWd0ZUpvamV6V0sxZzVpekdDREFDRVFUcTNvYUY1eDJ2UjhMY2d5L2xmTEhES2pKZmlMVHRWVVVOSnhzMVZBdEgzNDVZUFR3ZDJja0lNQUtqSU5CeTJ4cFdZcTlaZWNsNVVwNXZzQmJaRWhHM05jZ1pRWVE3L0xoSmR3cXpIQmFPWG82c2xTUVRaeDlHZ0JFWUJnRi93MElqY3grbEwrV25YbzFzaVloU2cxcWhxR2VtNmFlajNCRnFHRGI2Y25SUFp6SjE5bUVFR0lFaEVLQzN1UGVWL0JmN2xheUlubFJFcEc3aUt0OUkyNzRvN1lLdHIwUWlESHc0VWZUVjJKc2dBM1BpUUViZ0xDRXc4L3p2Zk8xYnIzUlFwRCs4MG4vb2gxWFI1dDRVWHZ2RmluSUh3ZWRlK2wxdnZ1K2o4aWtpL2I3TXM5Z1dRUTI3TXNKYytEYVRUT0x1cEtKQnJhanRMOUsyTDlIQ3g4d3dGb0FUUlo5UFgwS0o2c3RQak1CWlJPQVFyVmpRb1FtdkV2MVFpTittTXM3ajNGZWN1d1pQZWNFYmh6RkpaNXEwbHZKdmRCSWsyUVNDWU5BT0JDZmx4dzBDcVk3emlyVHRJM3FyWVRYS0hVNDB6WFdpNkRqQXNwS1dLUHN4QW1jZUFkUFluOXZIR09CajhqV3FVdk5XSlpocjJiRjBDalY0MG1rSXJZRWFwUDhYQnUwMHRsTFJKRERQcVBnK2tiWXRseTBQL2JldmZORTA5OG1pQzdHVmxpajdNUUpuSG9IbnZMbUZkdHlaQ2Q5Q1JXM1JpMDMzM09yQmlmTmJicEJYRUx6eWpaQlFvNFlVYVNVVC9WL1YyeHBtMjlIRmhuU3BxQytPWTNDN3BTZ28wcmJKcURremxHM3daTkhiQm9TWWt2eklDSng5QkdiQURaM0huNVlGUGNKRW9CUnVrUnZyQi9hMTZpOFpha0M3akVwWFNEUngxZlcyaHUzNGdTNFJTU01WOFNST09vNzRSTnAyQ0FQa1J0Uk1HUkZPUHB3c2VuZlFzQ2VaR2Zzd0FtY0pnUTFRUTB1WkJuQ082OEZGeFJKQlY5alRDa0FUYXRTQVlzZWtVNEVBZlJDdDBPdFRBM1lhYTZsNENwZnNURWFGK0cxN0hxeXdLSTU3OFRnRG5rOFd2UkZkU0IyUUR3Y3hBbWNPZ1RVaC9rUWZ5WVI1L2xlMmQxVUpENFdiODRlT0dtTFNxV2lBRVc3U0FBT04zeit2S1NhcnBHS2VBWFk4UlRjcittMjdMQ3F3a1E3MXhibVRSYStKSWRaSkUwVmhEMGJnV1kwQUd2djNIS2dTWUhqdzVEVmRtQ096QUlubmRvUWFQT25JS1c4NllxQTNMTHprRmcwYndCSHBsNVpLQkpaanBnU3ZiYytGVDMxSEdHT09SUHlZeDhtaUg3cFpWU3hkZm1RRXpqd0NsNFJvZDNRcDBaYjFmQUs5dHpQQnRSdzFSS1dqSGJ4T1JHMVl3UGt0ZEtoa0tubVFZTmEyaG1yc0hFcmR0ci84NWIvNXB5MmtKNDdWM0VmbmxYczdXZlNObURLNTJiRUFJM0IyRUVCanQ0YS9VRmk3Rzd6M1RTR2oxT0JKNjRPZWpaeTZ5dzBMcFNiT2IybDZTVWRsNkRNMFp2TkROR1E3MWxHcnRrMmtJSytuT2xIeElKajl6cDk0NjhPVnVLOTV6bzF1QkZQdjVlaXJYcWt5N01rSW5GRUV3QUgyZmFPMk13N2dvSlVEVStJb05YalNxV2ZGWTd3aGdtOTVxaGNFVmJpeU9ubVNna2ppcXNkZWFZcTI3VjlZVDBRb0l5Rm5Gb2tINTBhUFI0ZzhyN25oVXNTZkh4aUJjNEFBcU1FdVU0SWFPcnJJNk5Xdm10SkhxY0dUdGdNSUkwbjNLclkxek1zZGkzU08wNTRmNUxsSnludTB6a2JNOHFmYjlwWHIxOTc1RnorZUpJWWcrTUlWNUdLanh4MjUwZU1SSXM5cjZUcEdaUGlCRVRpakNJQWFuakZGQXpXWTFwZE5EWjUwS2pYVWhialZsU1lMdklNUWErZ21veUNBbEIxK09OOEFpNlkyZmVtdDJuYnF6TVZFTzRxdGR4cC91aGVJN292SDNFd05NVUQ0OFR3aEFHcTRhY29MYWpET2JHcndwRk9wb1FWQ09GWU1BMWVxcFJLWlFNb09QMHllZEIrSkdqS05uU2VtaHRRUyt2cXlteEU0cXdpQUdxNmFzaFdpQms4NnRlR0FEOHppUmdQT25razhla2RJZEhpZ2c1c3g3d0xkL3FBbHhnTFJvM3BGbmk2NWZWOFJmMzVnQk00QkFxQ0dBMVBNdG1zS0dEWFk0VUhVMXBBbWJSTEFuVFlzbUY2OERQZU9GK2FjeVcwTmY2Y0NXeTViNlZHZ2JkZGpVVnd1SjUxUU1EWDRXTEw3bkNGdzJ0VGdiMWlnajJ6YlFVWUVWMTlLQlRRcjhqNENOYlRjTW1za0Qzb293Q3lKT000RGRsVDN3QzVHNEh3aGNOclVnT0dHWGJHa3NZSFpReFZGMVplU0liTzZFWTVBRGQ2K3pXZ21lRG9aTmZDb0lRRW9lNXdmQkU2Ykd0WkFCeFk5R0MvU0Z4ZElxbWZGNExpZzMrQWEzdFlBL3RuMFU0cTRUMG9OcWRhVVNBNzh3QWljVVFST214cXEvb2FGYlREQWVocHdrSXEydWpXOVhqSDhDZ1htSm1rNUtEK21obXhzT0lRUkdJakFhVk5EM2Qrd1FJT0R5Mm5aUXlxNnJMbXRiUkxEVThQRlFmdVNUa1lOdks4aDdiZGp2M09Dd0dsVFE4dmZzRUF2WDZhdVVVSXFhb1JvN3lxODAzZERwczlLVkl5MTlMMVRLdkNrMURBb1k1VUQvMmNFemlnQ3AwME5JSU9iRnFyTWx5L2psREVyS2lwU1BiWVRLcjl0VjJNeGJPYmt5SThlRVk4OUhQRTdGREZFK1BFY0lYREsxSUJUbVAyMXhDYk9wazRCazZRT2ZQOGxZM2s0akkwbTh0dDJYYVNPUzFUcStkRjlMZUp1ZnZNeWpnZy9ueU1FVHBrYUZ0RG9keDE4VlR4MjNLTnhrVlRFQmxFMXU2VGlSeVFNYXRzelA5SitaRE5vUlVuR1pLSHVtZEYvN1BnVEpQSE43K3EvWTUwYzMzR2wvL1llT2Z3cmZuaUVIOFp1UnVDTUkzREsxRUM3bkRZZFpQVHk1YjU3TkM2UzZwZ0h1cmROejM4VXN4eGt0bTJjMU5BVXY5NjZndzlYUkVqR1R6VjdRdkhZN1NaRmU0RjQzNmVsUGZTZmlYZmViemR4MmlRR2JjRzJRdXhnQk00bUFxZE1EYlFtNFFGRkwxOSsxWHZXVHBMcWVkNEw5dVh0UVdkRGVoSElXUmV2RDJhYVB4Y2ptYWhRRnJNMGQxYkFRUXZpTFpUTURSeHgrNFAwWnRkT05ITEFaMFBHQU9ISDg0VEFLVlBEaHIrdEFUaUNBNktybEJKYlNCbmpnbnl1MmpIRXNvZ2U0NURWdG9QZ2k5SXFjZkU0U2pLeG55NGoraHcyV0NGZTk5OUEvQ0xNbU0zUHduRXA4UVo1dzdPb3hoTG1SMGJnckNOd3l0UlE4N2MxQUx0R2JIeWc0SVNVVHhpbDBJNDBsbUpteTR5MmpTOWx0T1hFQldzZ2ptUys0NWMzWXo5WFJ2UWxuQlFkaXUrV1M1T0w0czZTVkdZMU5wZWhFK3dPWXVueEl5TndiaEE0Wldwbyt0c2FBR0laMUJBZnA4dFRJLzF0RGZlNFJVSVlLSHMrOWhsdE93aVdkVVB1T3BMQnZzajQ4VEFaMGN2N05Hb0k5eWluZWRGdlhDYkhCYWNGUGVJS0I1a3hsQWovWndUT0tnS25UQTFnQW1OUmxJalJlMVJYRTloRnBXWkR0elVCeTVvVlgxemFKOHZSU1lZTTcrb2VmZHV0ZGxhUmJNZVByTTJieWVqMUhmbytWNzlId2pDSHFPUlg5ZDJtQUpHT2ZXQUhJM0RPRUlCRjBEYmQwSmtRc2JSdzB5QVJDcnNwTUNxZDNMSkE3MW9lbUhoMHAyVktmS2t5ZWtXbFNuVlBCWFRtVzc1d1NGb2N1VG1EQ1VPRHJraDN6VkZSRjNudEd3RjF6NGplWGcrZ2czcHRBMk1OOVNHYWk2NllLakpvYWoyYUhEOHhBdWNIZ1NPUEE5QzBlcnJrNEFEVllQQnN1bFU0TTZSMUpQckN2VDNpU2ZuUndReXFkN1l5U3VxeWZYNFZSSGJ0VTlNY0VTVjlaaVRSWEVvMjBTUFR4WnZSQThUYlNNZ3FQU2g2Q1ZRRHhmYWtERlRla1k1TGJtb2luMm1xb1J6OG54RTRod2pVM2FGTTFNUHZhZ2hxd3M2OHlYdFRlOGVrWGZ0VzRTVkVpNDRhRHVFaDNxTmo2NXVVVXMweENMNmhTUklWSzFGM2d4ajR2VkRPOWxmRnI5aHc3YWlMcDVVcmRGUkNLWm10VXlvd0kvck03OG9QWWF4TElYc293MUVzTW5oT3Z5bXU4K1FiSTNCdUVQam1lKytuaHZuaGU3RkQ0TjQzaG5EMmYrbmVTdkJOeHZ0ZldlKy8vaWxzSFRUZVVXbUQxamUrOXE5YlNFR0lYLzZMLzFYN2ZmZGZTUS94eUU4Ym9lRHZ0TlJINzMzTmExN3oyaysxcFlBM1lhaTZqbi8yUGdUMnIxKy9IdUwra1YyYkJCd3dBOXlVejFpaDJESUIyeER6Rmo0R1JFY00rNDBKdXh2Nk1MNEQ0MUp5S21TeTRqc2pjTFlST0VSamt0ZlhhTzZ0cnc1OUQxdGRUemh2ZE1jWjBnYWlsb21GZTBWNjBvWW5mVzBhcWE3eDhlOWVYNzltaGdQNlc5dFdURkdCVGdZcDc1a3NWT2VQSit5eDdIdjl2UHhVZDNwMENHK1lmQ3dqSkhZeGJEZ3poc3lML3pFQzV3YUJ3LzcxaHg5NDRPSHJJVkhEOVdzUFBmRGdsZXV3eW04WWI2SUc4bjc0U2tqVVlMeWowZ2F0QmtTUjJvTVBYemQyZ0JYMCtROGo5dlh3dUdlay9nL2JXRDNIdTAwbzJTRnM2NTVyZXlMOXkwNUdzc0NXZkY3MTdRRS9jUHlEYXJGQkJnMklqbkJydnJTTUVHcTJrWkhwWHkxdTFMUWg3R0FFR0lGeEl6RG50L1hNek5mTTRzRWx4eVJTMktPR3pNZ3l3RzVuYW10R3dIckVWalJLTSs0UkRlWW5Sb0FSR0NjQ29iVjVEc2dWVXg0VldvN2FBMHAybVhWQVpCbGszc3FDMVdKSGVtREpvaGVKaEpDb1J5U1VIeGdCUm1DOENORHJUcmxYMWN4WnRwM1ZraUxOZW1iSWdZbkFmTm1SQWl2R01ISXB2cTFod2JkcERreU1BeGtCUnVEdUkzQ2sxeDRHNXJSdHRrUTNJbXVkd1lwbjBCeVlBT3lZUFNrQVk2VVNqSjhVZ2EzWUtlK01Ea3lVQXhrQlJ1RHVJYkJxbGc0R1piRnQ1aEZ0R21QOG1CVzlvQSttdGg1WmpsV2hGMHp0SHNnR3JVZGMySGNSeW15RmRHQ3dpeEdZT0FJelpxNHdTSk5EelIrd0IyemhOU2dyZXVtbWRRNTIySzJQOXRSWnVVQlJQbkRSR2tXTUhrNmNYWXdBSTNCM0VXaDRleU96Y3RyUUwwRElWeWxtM2JMRWh0ZnJaOFdWL21Vek5qR256bUpmUndmbnVseTJzVXB4MjRNTllRY2p3QWhNQW9HaitQNkNGQ1hNeGlpOE40cFh1SnlCb2JHVklwem1aYzJYNW1PNnl1WVFybHZoUlRZMVdDell3UWhNQXdKRjJ1UUYvYjVEazNaQlhJU1JRRjBsTjdVd1hobjNyakZmdHJSRjRTSnRrRmpCbjdtT2lxeVVHR0crTXdLTXdOMUhvTzAxMEl6Y1p0Um9IMjlOd3BxNGNjTklYWWdmNVdJQ0VuZjdWcGJRYjVRdEVkazg3cjI0V2VkZERRblUySU1SbUNnQzFRTDJ2eHJKekxSK2hVWU5UVGpWVlg3VXVITHVNRjkycEFqMlFLcllpMFFOelIwYmI4YXNnVmdmZGpBQ2pNQmtFYmhnQnZzRDFGZ1ZId3hLdFRzNEJucHo4U2tyMTlxeXpzRU9iSFRxU1FtOGNhNGtTK0d0NEl2ZWNPVWlMMTBPaHBCREdZSHhJOUF1c0tleEpoNXA5VGR4b09OVHJYY2JEUzg0a2pCZUdmZDVzMEtLUTJPMVNGVzgxVDhLY3J2Znk0akwzb3dBSXpBaEJNb0ZsaTlMUHhBKzBvRitMd3QveTJxNVhYUStFUVIvOVZrVnEzVC9EUjI5OUtialA3TXA0VUNJb3B1blhCeDJNUUxuQ0lHVlR4Ly8zTmlMdXlMZVAwcWVjd1VZcFdpNlN5bm5ZQmVOeTNLTXdObEhZSzU5Zk44RUZ2RnFiaFBURUJpdi9Kc2hoSE5FR3dYbU5EbEpjREFqY0lZUnFQYzdRYjN3RFA3VWdGaWNBQjFGbEhkZjJvdDQ4d01qd0FoSUJGWnBaSDlSYkkwZGpucmhEUXAzUjdWRFk1eThPOGx6cW96QXN4eUI3bkVQV3dRTHJDV2VkamtYSmtCSFhobG0vYlVLejUrZGpBQWpRQWlzeXRjSVNwUFkvSE00MGJNU2p0eGJHVndUR0FGR0lJSEF0akxUaHlNWkJST3BEZVV4OC9xaHhFOVorRXZycDV3Z0o4Y0luQ1VFWnZSeEp5MjlZZkFzbFkzTHdnZ3dBaU1qc0t5My9UUlBjYi9BeU1wd1JFYUFFWmdXQk9yNk5ZS21maFZwV3ZSaVBSZ0JSbUNTQ05pM0UxdThNM0NTdndQbnpRaE1HUUlYek1tcW9mMUk3cFJweU9vd0FvekFCQkFvNjVPVUFqSHB2WWtUS0R4bnlRZ3dBbGtJZFBYWFh6Q3h1Sndsdy82TUFDTnczaEFBSSt6TE11TWdwTjN6Vm5ndUx5UEFDR1FoZ1BPUHRtUVlIRHRaUXV6UENEQUM1dzJCWmZNeGFwek4yamx2aGVmeU1nS01RQllDRytacjl1Q0l6U3doOW1jRUdJSHpoa0REZkNqNnlCeXhldDRRNFBJeUFveEFDZ0p0OStrM0hPak9GeVBBQ0RBQ2hBQVdLT3pGNTVwd25XQUVHQUdOQUw3VVlLOG5HQlZHZ0JGZ0JCUUNpMEs4NWN0MC9ZM2c3OEp5cFdBRUdBR0R3RVd6WkluaHcxWGp5WGRHZ0JFNDd3aXNlZHNhZHM4N0dGeCtSb0FSTUFpc21XME5sd3hIbUJDK013S013RGxHNEVoOXBoNmZxQmNUT0JyeUhBUFBSV2NFcGh1QkRhRS9CVkdmeElIUzA0ME5hOGNJbkdNRXFtYkhVNXV0a09lNEduRFJHWUU0QW9kNnlYS0czN3VNUThQUGpNQjVScUNxRDNLNVlNeVI1eGtNTGpzandBZ1lCRGJFTTlLNXhxWUdBd25mR1FGR0lBaU94RTBKUTAwY01CeU1BQ1BBQ0JnRTFoUTE0QzJyaXZIaU95UEFDREFDRjlXRTRvSTVWcG9SWVFRWUFVWUFDQ3dvTStTR1BqdVdNV0VFR0FGR2dCQ1lVZWJIOW5HUDhXQUVHQUZHd0NIUXZBWDNxbmkvODJFWEk4QUlNQUpCV2ZTQ29NR0RCcTRLakFBakVFRmdRZXdGWHhUdmp2anhBeVBBQ0RBQzIvMVA4L0lFVndOR2dCR0lJekR6TS8yMzkrS2UvTXdJTUFLTUFDUEFDREFDakFBandBZ3dBb3dBSThBSU1BS01BQ1BBQ0RBQ2pBQWp3QWd3QW93QUk4QUlNQUtNQUNQQUNEQUNqQUFqd0Fnd0Fvd0FJOEFJTUFLTUFDUEFDREFDakFBandBZ3dBb3dBSThBSU1BS01BQ1BBQ0RBQ2pBQWp3QWd3QW93QUk4QUlNQUtNQUNQQUNEQUNqQUFqd0Fnd0Fvd0FJOEFJTUFLTUFDUEFDREFDakFBandBZ3dBb3dBSThBSU1BS01BQ1BBQ0RBQ2pBQWp3QWd3QW93QUk4QUlNQUtNQUNQQUNEQUNqQUFqd0Fnd0Fvd0FJOEFJTUFLTUFDUEFDREFDakFBandBZ3dBb3dBSThBSU1BS01BQ1BBQ0RBQ2pBQWp3QWd3QW93QUk4QUlQT3NRV0xtLy84a3BVUHFQd285dVRZRWFyQUlqd0Fnb0JHWmFJaFFmbWpnYXp4VjkwZCthdUJxc0FDUEFDR2dFN2hIdkNiNVYzSmd3SGpQaDhmcHM5ODZFdGVEc0dRRkd3Q0F3RTRyMUlLaE91bEhlSTc0U0JITVRaeWlEQ3Q4WmdYT1B3RVh4OVNCNHJoQ2R5U0xSRWpzQnBqWlBUMVlMenAwUllBUU1BalZ4TlNnSklmYU54MFR1QzZJZkJFZEMzSjVJN3B3cEk4QUl4QkdZRWVpdUw0QWFic1pEeHZwY3ByRkxBMnFNTlZmT2pCRmdCTElRV0JXaUYxeEVtOFJVZjRKWFZ6d1RCQzJvQWJzSFg0d0FJekI1QkRiRVUwR3doRFk1MFZIRHJCQjdRZENFR3BOSGhEVmdCQmdCSU5Ba3k5OEMydVRCSk9FQU4zV0NvQ2JFOFNTMTRMd1pBVWJBSUFCVEF3MFgya0pVak5jazdtVTVYRmdXNHF1VHlKM3paQVFZZ1RnQ01FRHV3Vy94d1UvRVE4YjYzS0JwVFJEODZDTnNhaGdyN3B3Wkk1Q0Z3Sm9RVzFsaFkvUVg0b2t4NXNaWk1RS01RQjRDMjdSQU1mRnJYdEFDQlYrTUFDTXdOUWkwcHNMd2g4WFRnNm1CaEJWaEJCZ0IyZ1o1YXdwZ09CTGk4aFNvd1Nvd0FveUFSZ0FqK2E5TkFSaVkxbXhPZ1Jxc0FpUEFDR2dFc0o5Z0dpYjV6YW13ZUhDdFlBUVlBWVBBMm5STThubXJrL2xCK000SVRBY0NoMU14eVYrWkRvdkhkUHdrckFVak1BMElkQ2QrVGdPaGdGZTgrSnlHYWFnT3JBTWpZQkRBdXhNOTQ1N2NIZE9hYWJCNFRBNEF6cGtSbURJRTVxWmprbCtkRG92SGxQMDRyQTRqTURrRThBYkZwTStFcE1JM0JKOEpPYmxLd0RrekFra0VMazNIdXd2aGRMeklrY1NIZlJpQmM0ckF4cVFQZDVLNDR4d1hQdHpwbk5aQUx2YVVJbEFUT0ROMjRoY09rc0dac1h3eEFvekExQ0RRVktjMVRGZ2ZiTW1VcHpWTVdBM09uaEZnQkF3Q0dNbnZHdmZrN2xpN2ZISnl1WFBPakFBakVFY0FhNWVUL2pJTnFWVGxIVS94WDRhZkdZR0pJckFJYXVoTlZBT1plWjEzUEUzK1IyQU5HQUVQQVp5Z01nMzJ2OVpVR0VNOVhOakpDSnh6QkRESm53YjdIOFl1ZStmOGwrRGlNd0pUaFFBbStmaWMzS1F2c25qc1RGb0p6cDhSWUFRY0FwamtUOEVaVDJUeDRET2UzSy9DTGtaZzRnaTBwc0wrUngvYzdFMGNDMWFBRVdBRUxBSm9rMU93R1JJV2oya3dobHBVMk1FSW5IY0VhSksvTjNrUXF0TmhESjA4RUt3Qkl6QWxDTkFrZjNmeXVzRGl3WnNoSi84enNBYU1nRVdBSnZrZCt6UXhSNHMzUTA0TWU4NllFVWhEQUpQOGFYZ1pHbHA4SlUwOTltTUVHSUhKSUxDQlJqbVpuUDFjNmJTR203NEh1eGtCUm1DeUNOU0V1RDFaRFNoM25OWWc5aWV2Qm12QUNEQUNCb0htVkh6K0FhYzE4QWN2elUvQ2QwWmdHaEJBbTN4aThucVF4V05yOG1xd0Jvd0FJNkFSb0VuK1Z5ZVBCbGs4S3BOWGd6VmdCQmdCalFCTjhxZkEvbGVER3Z5Yk1BS013UFFnUUpQOGc4bXJBNHZIOGVTMVlBMFlBVWJBSUlDUFVFekRsMkhDNmZoTWprR0Y3NHpBdVVlZ0RHclltVGdLTTlCaUNnNk5tRGdPckFBak1EVUliS05SZGlhdXpUeTA0TTlrVC94bllBVVlBWWRBRjQxeTNUME81L3JZNWdENWU3WUdCTWFDVnFIRnFQdWtWOTRiU3l6NitMckwwZWY0MHpCcXh1T2Uzdk5BSklQRjN4dWMwOHlIQm9kektDTXdQQUloR3VYd3NWU01DLzFCcExJOHhJbVRaUEc0T2FJYWpROE1qSmlYN2pCcURzem9KSUdEa1F6VzhuNmk5dDVKY3VlNGpFQVNBWnJrajd4UHVqdHdRMFNwL2U1a2ZoaytaYWl4bnhHVzQ3MDZlRDlFU1R3ek9JRmgxQnljMGdsQ0J5TVpIT1VkZ1BYWTdkNEpjdWVvakVBU0FacmszMHA2Ri9KWnlqbk04WjdqWHFGMElFUVdqNXlCZjFaU3pjRUhXODdrVGxTR1VETkxoNVA2NXlGWnpwdnp6WVR2UDZrT0hKOFJpQ0J3QVcxeTFIM1NyWnlJczZKd2ZXMUFqYTJJWWtVZkx1YkV5NmVHZERYL3dVdGYrZVlIUDFwVWl4UEs1U0daU3czQnhnQWEvdHhMWC9tWDd5ckkvOFBJbnJEUUhIMjZFVmhHbXh3NExjaFdmelgzY0tqRHdsT1ZOdFNvWkdjMUlLU2JjelpVUGpVRWFXclNzWGhqMjJxUmkyUStOYXhrejhlSS9Zc1daUmpaQVQ4S0I1MEJCTlpRYTBhMC85Vnp6WXlMaFRkVFVlVWRDYzNGdkhNdEMxQkRtcHBqcFlaY0pQT3BJYWpmeWNLUFRMeEZoNGJEeUdibHgvNW5BNEVxYXMzQlNFV1p5N1B2SWRWMndXMU0xQkJIMnlkZHpUUFFGYUNHTkRWblh2c202SlRaM0VaQ0xDdFNQcElGcUdFNWMrUGEzQ3QvSWl5Nk5EeU1iRlp4MlA5c0lGQkRBN2d4VWxFZUYxdTU4Y29GWnduMGp0ZEl6YkFVNXRnN2dpTFVrSzdtbDBiVUtSZVZ1RUEra2dXb1lXYlF2QkNEZ2F2eFhMT2VoNUhOU29QOXp3QUNUVFRLblpISzBTcGdTRmdvT0NLaGQ3d0tEakNpdWw3TW5tSnJ3U0xVa0s1bWFWelVrSTlrQVdvSWFnT0dYV2p1aGZsL0dObm9qOEZQWndxQkVJMXljNVFTemVjdUNsS3FZWTZSVU9lTTZqamF4L1cyODFiMUNvMGFNdFFNUnh2SkRJdG1BU1NMVU1PbEFWYmhveUhXZjRhUkhiYW9MUC9zUVlCMlBPVzJydFRpSEJYYWg3QmRiRVpSaGhhajdKTXU1ZS9KS0RKcXdMYUtTa29oMitPaGhnSklGcUdHK1FFemlzTWhmdVJoWkZOQVk2OHpnc0FLVWNOSVplbm0yZjlrcXN1NUEzNHBodW80MGpySmFyNHB0QkExcEt2WkdnODFGRUN5Q0RVRTdld1pYbU9JandZT0l6dFN6ZUZJendvRTZOTlYyVFZxUUJGbTgvdHJpcjFTN0gzS090VFlINUJiVnRCRy90Q2xFRFdrcXprZWFpaUNaQ0ZxT0JTZExKeUdHZjhNSTV1Vkgvcy8reEdnVDFjVjNDY1hMZXhTZm44dEk3UUxmZU8yQlRVdVJ6TW85TlRNSDdvVW9vWWdWYzN4VUVNUkpBdFJ3M0xtS2dRTXFua0xPUmJ1WVdSdEpIYWNQUVRXMENZTDF4cS8rQVg2YXlsZUs3VCtBUzBLTElYNitVdDNrUTYzR0RXa3Fqa2VhaWlDWkNGcVdNaGM1TUcwc2JBbFp4alp4QS9DSG1jSGdRMjB5WkgyU1RkVERYZEpZSTR5dXpKUGxrNjFMcGllRnlzSWxncm9Yb3dhVXRVY0R6VVVRYklRTlpReURRclkvbncxQXR5QWgyRmtCeVREUWM5MkJMYlJKcDhab1JDbG9wc1hWNHNZRytqMXoveXBRVkxOb3dMYkpvcFJRNnFhWTZHR1FrZ1dvb2FnbTJWc3dJc3lONUxvcGZzTUk1dWVBdnVlQ1FTNmFKT0ZPeFN2eEF0RnYzZy9WOFRLU1djOEZiSkplQnFRc3paZ0tkK0lGcU9HVkRYSFFnMkZrQ3hHRGRVc1UrN1JFTk8xWVdRTnhudy9nd2kwMFNqM1JpalhjdUhKcXlpd2JZSmUvM3hxQkMzYUJkSXVSZzFCbXBwam9ZWkNTQmFqaHJXc0grVXdyWFFaZUE4am01RUVlNThCQkdDT0ZnVjYzbVJKTjdJNnFJUm9zMEQ2NkttS2prTDg5R2VMakVnS1VrT2FtbU9oaGtKSUZxT0dwU3dRaDltcU1JeXMvMk93KzJ3aElGODk3b3hRcGthQkJxK1MzUzVnRDZpQ0dwNGVYb3NMV1UzQlQ2b2dOYVNwT1JacUtJUmtNV3FZenpJQURiTlZZUmhaSDJkMm55MEVhTWRUZ1VGNXN0REZYN3dvRjFoRnFFT0x3cXRyVHBtMUl1OWRGS1NHTkRYSFFnMkZrQ3hHRGRqMVhuSG9PQmZHaG9YZlhkY0FPZTRBQUNBQVNVUkJWQnRHMXVYQXJqT0hBTDN4T01vK2FZdzJpbUt4WEtCYU5xSEZ6YUlKT3JscWtVZ0ZxU0ZOelhGUVF6RWtpMUZEMEU3ZlJJS3RDb1VYcUllUmRiOEV1ODRjQW10b2t3UGU1YzBzNzJLUldiNkt2VnJBd0VnRWRaQ1pXV1pBdllqQm95QTFwS2s1RERWOCs0Ty91cDZwNklDQVlrZ1dwSVp1dWtrWld4VUtFKzh3c2dPS3hVRjNDNEdaNTMvbmE5OTZwWVBrLy9CSy82RWZWdG5NdlNtODlvc1Y1ZGIvdi8yKzhOb3ZqRlFsVlFKbHRNbkJSNmpNM24vOFoxSjIvdjcrTzJ4T0Z4T3ovSmtmYWI5dml3Um5ma3c4MGlHSHZyQm53VGl6N3ZMMXp4dFpvZVQvZ3ZDUmlneC9lZmlSVjBzSC9XdkZEQjR2RHorNmFRT05JMG9OUTZrWnBZYlM5ejdZZitjUG1XVFZmZWJsVjhRajN3ZjN2d0NRSC9URDBqWDJKWlE3amlSZy9rOUpxU2cxUE9lKzQ1K1hNczlwSDMvR0Y5Nk9VOENmWHJtTjFMQUF0S2ZGVWlGU1lRblpJTWpNeU0rVTNXTkY0QkExVGRBR2xsZUpmaWpFYjFQbTgyMXhIY3YvOExUWDY0UzRobTUveTNnMHJqLzh3QU1QWGdscCtMalF2L1lRdVpPTnhVamp2bzFjQms5RDY4ai9iWkQ4Zk5pSGdhcW40NjdGcllhelRkRlhaOExVU2NzZExZY2JkanBXM0ZPcVMrNTQ4cUlraEJhUjVsTzlJQ2k5aXNyN1dSTXVFVElQUWZCQ0JEcWVlNVZlRFkxUXczQnFScWhodmlWRVc0aC9EelhzaGVUbyttendSZkZUcGNpTGp4a2EyNWpXRVVOeXRnV1liNWpRaFhCUE9TUFU4QUloUXZtckxWTGw4SCsramVqRUFYQWh0YmZoS3hibUIwbUhpUEpJeW9LUU16TlNXdkgvQ1NCd0tLdGNKM2h1SDkzVXgrUmV0bEx6VmlXWWEvbkQ4NCtMVDY0SE0zVkhGdzBaVGMwczZVdzF1Z1pTUXdNQ0F6L2pzTkRmWEJISHZXQTJmSEk5K0xpdGVWWHIwdUJzSC8vejRPOUp0NlgrOXdWelRmK05MU0cyY2hERUlIYXduclhmQ1E3cDRQcHZFYThPVmtKRE5aaW1WN3lVNThUclFYV1h0UThNcklwc0l0UXduSm8rTmN5MXhiL3RCWC9ialRURnJyanozNWErVlloL0diNGxBTC8xbkRicEdydHc2NG9oV2IyMVB1L2VkNnViM0h4cW1CZi9icjNVb0hGQTgwTzk0RVcyeEVoeUxmbytURTNjV2c5ZWZOeERiYXJJRERNZ29yQ0VMUHFpN0l4a2F2eHZFZ2c4NTgwdHRKYk9ES29jcmhaVmxudHU5ZUNFM2ZBR2VkRzFLR1JvcVducjBoLytkWnRhbWZoWmhLSXU0K3IvK3JxVXpmaEhNczlraEVudkRTd2NOSkZsalhKM0Z2QjZiT1I2UVRiL0dnUzcrNmhUTFYwVlpSSmVMNWlSRXdhOGtYWVZGNXZGSXNvU0JnUUxzc0JsUTB0by9iN2tCcFkvMTB4WWdIT2pMc3RRbnhxR1ZOT25ocTc0RFVxdXBPOHk2ZWVKZmdXT0RibnlDbTBjMUJrYXkxalJmMUVrWjJta2FCb3l6c2d5djZ4UERRMTZIVzRCY0t6ZWh1TVZ0c1I0V0lhdnU3NGdqaXQ0YXU0M0RGQVpFRUVvS1JzRUF6SnltYkJyN0FqTXRFQU5qNnZGL2lQMHFhVndpM1RBMnBMdDViZFZhSUJ0eG1pUDZrTFZGZUxkMGsyN2ozL1QxVllqRWJsRFpQQSs2ZVpPRU5URlZ4YlY3dnk2ZUZSRmI4YXNodlVQa1A4bDhmUWlWZGVHRUx2MHJLN3U0QndndEFZdCtrWTg1YjZFUVRPMXZMb3NNSWJSUFNtMEZMR2dsc0lPdFEwOWpRaktackRpVThPUWFuclU4RVhUNkRBNDJOUXFsa0loaTQzUkMvQ1A3TC9LMEZoSDlHOVJKT1VQM3FZUkFWMmdZdjFXckVjTmkzMzVtNGFpVTBldUdIQjVSK3l0K2pET2hhcGFMRC9SMXFoa1FZUitKQ0VMeEFka3BQVGovNU5CQUgxUnA2VnFJUnI1d1VYTkExMzc2OCtJdDh0S2dpUGRUZWNDVFdrZXNTVTFSc1g2VUk3cXFOUWVyYVFJejFDL3ZDMmVyS3ZGcnlQVFFFSlRlMVdjZVZXTExvaGpHbVZnL2NzTmJZZ29icWFrN0h0VkVZRW9KZXNxSXdFMHlkZW9zUWpZOFlhVXZHUjVnQjVYYVJLelp0SFpObjJ2UnczRHF1bW9ZY1lOZlE1TmN5WHIzaGJsSEdCZWdmLy9lRWMreUg4Wkdqc0I2NG9pMmIyTUFNdldLTFBDSFVTM2JtSnNTem9DcXI5QmZvZkMvQ1FVRHFJd1lrRlExWmpTajZ3TUVsa1FwY25pWngrUWtjdUZYYWVHUU9uNTM1WjEyVjlmWm9hdTlFKzBpUWsvN2xlMmQ1VUtxQXNWNVVJOTBIU0JwdFZSZnZqZmNDUHA0NTcxVFhkSWU4UnVlcGowdlVEdHJZYTZWWkdQbU00b0pVMGUwamNJeW1va2crVEN5M0xTSTNaMUNHNjEzTjFNbElIWDk3bW8ydFZBb3FTcWJpZE5uZUNheDRnWTFqOEQ2YktkbUhSTksvR29ZVmcxSFRVc3V3RUtoaStiU3ErYTRhRU42MlZVejlEWUJIdjNDSkt6Wks0QXBWTlJjS0ZMdUtsY2pocG1kTzdJbkg2YlpnUTVnTFN1SWtqenIvNnNZTnNnbHdVUm1ZcmpzbEJERlRNMUk1TUozMDhSZ2NkUnhUTXUzOVlzUjluZmM2QXlSai81NURXdHc1RWRyTk1wekQzcGk2T2E5bld3YkppS01lYjF4TUtHSkIxbzZqNnJKQVhXcURYVzdTUUdiSFNaaEZCN2QzemgxcTU4UWk5SFZaTVUyM1RCaDI0SzVEd2pMdFJ2dzNJUmYvTkF4SVFXYVJKdGFFb29HeU9kbEd2dTRsWTFoSUJwdXA1YWVOUXdySnFPR3JvZXZiWDFyQXEvQ2pWT1hDandnWFRZZnhrYTIzRHJpQ0s1UkFTSmp1Q21Da2U2ZThybHFPR2k1dEJ0dFg4MHRMOE5DV0s4Wm9IZnNPNmFTVEFMSXJLVzZIaFdOaGlZa2RLSy81OHFBcWk4V1plWkpxdjhVQy9hSFowMVlxam1MaG5qaHZKZGcrK1dkS0t6d0RoZVg1Z0JxNjVqT1hmUUlCdXg2MmRNQ3Q2OWVoVVBYY3RHeUlnOHFQWnUwVjFmODlwUWdHQXFBd2puamduQ2ZjT093RDNQaUJNYWV3V0lCTkhESENXUEh0UU1MRXh2WGZVVEpzTWZEWm0wS21oeW1ta2ROUXl0cHFVR2NONGVVbGZYdGg2b3cxTmJBcUNidzUrRXNqU1dDZnhwKzMyYktpV1NqQ0JKMHpHYUZVaVE1UmhvUjBrNmF0aldZVFdsVXRQTXJxUWNldjh0RllGbW1lWkhRTVBmSTk5TWlGSmtNWjhZbEpISmhPK25pTUFxdFlQMDY3MlJiRUFOeDhZanRMV0ZXdk8rOGlacVVEVUhOVUpYVWdwQlRUaWdlemRhWGNrcmZoMlJJbkZQLzVrR3h1aUFkWHVqQ2I5TUZQZE5UK3lTemgyVm1tWVdtSmhUTkhPVmJaczJQckU3dWwvVHI4VkMxS09jMWFEY1YzWG90dWErYlg4NGNrRVNxeDByUUVNOS9YRFVNTFNhbGhxQVU4ZXF0cVlmd0lDYXJ6R2lpWTc0c2pTbU5GNHMzdGMyalZhYVVEd2tHM3NRUUVucGhnc0ZyVWdISmtycnloR0VXOHJSVUQvQjg4eklSZnFDRUhkVk1CSE1vOW9KN1hmSW1RbFJpaXgrOVMwVlBUVWpGY1QvSjRNQWFvanBKc0hxdHJIQjluV2dGS0lsUDFXdDNOQ1dRdEFxYUtBN0gybTlLa3I4ZnhWSkRMTC9CVFJ1UWVxbTRpTnAyUnJRRmlwZVdvZFgxUU1heTAxeXpmMitGd2pUb0dzSnZyOTFvK2UwZkdjOVBjY3k1V25xTjV4b01SMEtycHZXVHc5ckpJU1VwSDcrTk4xUnc5QnFXbXFvK3dSS1JtSEtFZmpyeFNLTWxxSkZ6TklZc1JiRi80Ty9QVXFBcmlpU3NsejRVVG95aklacnl1R29ZY1d3ZEZPSHZYUmRpOGliRzBNZ2xWMGRBbWVGbkprUXBjZ0dPUm5wcFBrMkNRUkFEWGFac20xclN3QzdnbTZJbUZpYUtVaTBhcUpHYldId1lOcnpBT1Zyd3M2WFU2VktvaWNuc0diOFlicEhkRE4ralpSeldDU3dsdHJDMXdhemo3SXdXdXBMMGVQb0dYZ2V1aXpydWhkcytNUDREU0lsNkVVM1hLN3JkZFF3dEpxR0drQ09Ib0dDQ09Rb0NhWFZBeE13cGhlTzNMTTBSbEQzdUJjRUxUdklpeUE1SzVtZ1lRbkJqb0VjTlVockJKTEJNa1kwUy9JajMzM2x3RkRQL2tUQVMzcG1RcFFpRytSa3BIUGgyeVFRUU9XbUppR3Z0dnVkSFRVRWYzeThxOE1kU1pBSHVyT3ZCcVh3c2c0Y2NHdUNHbXd0VFpGYkllNUI3YjJxdzh5RUgvZWVKMjRxWWRuTWNMd3dJb3kwU3V5SlNHUG9sdWNSY3g3dXdjTmFFWnp0bytzQXdoQ0NpZ3ZNYnFqSVRoVkhEVU9yYWFoQmo4TlV5bVRPbHdVYVFBMVpHdE5vaHBZQ0RrM2ZUeWFVbms0WFF3aHAxZ3pORU1UWlN4dzFyR21XOXNKc2REZ3NOV2l6and4cjZTNGtDNkkwMlNBbkl6OVRkbzhaQVZUem15WkxVSU54ZXRSZ3ZLaEdVQnMyRjZyTmNYQXhwejFLWVhRWHB1Y3prU1AzMlovREk1aEd0emN5TU1yYUc2blFRZkFHSGVuUXpIQWlpYXhCbTRFWFNocWRvTVNrWDdBSkQyZFZvd1c3eXlRU29ZWVhyY09uYWhYWXRpazZhaGhhVFVNTktMWkhvR1FhNlNHekFST0tMSTFKNXdxaUh0R3dUbDRSSk9ma0xsWTdXZ1FqNldHSm80WUx1eW9laG94MlRLbDg1SDg3MndTbWVtcEZ0VU1OSUxNZ1NwTU5jakx5OG1UbnVCSEFEM2JWNURrY05kQmsvRWJqQXlaeTlwMHF1ZU9mTExrak9UK1JvV2dOMHY2QnR0SkxFVzg0QnZOQ0wxa3JwdWZwTzVGQmFrUmZCcXJhMWdrMGRpbXM2WThhcEhEWFp0VzFLVHBxa0NMNFYxaE5RdzFyWHVhSUQyMDd1QUVFM2Zvd3o3Sm1JUVNvSzAxakdJQmtLNzFreC8xSkpFRVcrbmVINjZaT3JHeEdQQ1oxRE9WTW1QR2llMmppYnJ0d0dHQU13MEFpQmFKTVdVb3hJeU1LNG10Q0NJQWFEa3pXYlZ2bHlkWVFyUk16LytTNzNod2ROZEFvOWFrQ1JraXkydGtScU1rcWVUOTBzNWtqM1VhZ1JGS09ldmEwb1VvdU5WU2hSVnBFUHd2MGtzYmdRWVMyUldHdEdCTFVhRTBURGUwNEtra05oZFUwMUFBRmJSZU1mRU0xaklKSzJweUQ1dU0xUGxJTlY1ckc2UDBQS095aTFUeUo1Sm9tUHQ5ZWduanJGTTlkSU9sOTkyUmRsaHJhTGh6RTVkV1lGSWd5WlNuWmpJeHNqdXdZUHdMRnFPRWIzb1NHZ3N1ZlVGQWJOYlYyb042WVpMcWxqMHhKYjVaZjFjUFlaSVdtMkdpenBtWDZpYUZ5K1k5SmR3MWE2TTFEeVVEdGc5WjNWVHVKMERiSm5hQUd0RWJkUkRHbk1sYllCRFVVVjlOUXczWjA5RzZha2tVZEpUelF5cmxibXNiNFlhVG03dE02U1NRUDdWU283RXczQ1dvNHNnVGljb1NyclZrQTloQzdLUTFaN0ZtaEZJZ3laV1drakl4c2d1d1lQd0tGcU9FVlF2VC8vRCtzMjBxcTFVU2w4anFLVE4weHVuQ1RoVXdwYjVaZjEyMHZXYUVwTnFwZDJ2dzNkOVRRaFJaMnRwQ2hCbHJmRFIyRVhsQXR4aVdvQWVVNVVFTGVORDFCRGNYVk5OU0FZdnNGYSt0c2FvYnp5dGJFNFdtZnByRTUwbW5KamtLU1NIYkZzVTVsMjVKRWN0UndtSmFsbTFBUTZhL3JaTlo4RmttQktGTld4cy9JeUNzb084ZU5RQUZxS0RYMHU1Vnhha0R0djFOQVg5UmVWL3V5NVAwNWMxTlRUbktHVExIUlQ2WVIwaVZiMXpPeWFFT0w1SUE4S256a09BeVpxMkZJd3Rhd1poc0JXb0JSSlVFTnhkVTAxTkNJNmdkOVplS0FiMGRxMlVoRE8wM2pJMDBKRisyWUpvbWtHM3AxRGZVRVNXcUFTbEdBMUZPb3VSR01ZeGRCcWo2THBFQ1VLYXZMbHBwUld1YnNOeVlFQ2xCRFRZaGZrOXJFcVFGamJXc0RINkF1YW05NkRmUGp1Q0dvTk1EdFVSaGFYby91MFF0TlpUL3FJNS95cUlGc0I3WWhwOFNYWG9lT3cxQzcxZlFwc2tKQlVrNEk0TzNKZVBTK2h6RlNhSS9pYWhwcTZLWlRReW55VXJaTzNkNmNNclRmUTJuYzBDMzNrcDE1SlpEMDRBN2ROREV4b1VpM2w4QU1jaUFWT1BMNmhyci9HenV0TEVTWnNqS2xqSXhzTWRreGZnVHlxZUc1dG9NeFZjOW9pZkYwYmo4TTJTckV6T2pWUkUzYzBjbGUxWjQwSzkwaWQ2SkNTd0hVc1YzcGlQNWJ5N0V4a3UxQTEraG9SUC9KTTNoc21PbEhnaHB3Q0oyT1V6WWRlZ28xRkZmVFVFTWpPcUVJRFNLSDRyaUhEQS9GYmJyRnJoU05ZUUZSd3d5M1FUU0JKSVlSR203UFhwSVlOV1RZUzJDSFZlUmNOUmhCcVphUGZ3cEVtYkpVb0t5TVlvWGx4M0Vpa0VzTk02aWltMHFqT0RWczNBbEZ2NWVyYlUzazIvL0lSTDJuVTZKWi9qcTVRUmZ5cnYzMTdkRHFFL0ZmYzUxZnhOODhGREtHbXROSUVLbHVGaXNpdXlFcE5WY2FxRkloSDF5SlVVTnhOUTAxQUNkL2hRSW9ITWlrdzY1NGNyMzBvblJHVE5FWVBLQmdPN0ptMXdTU2E5WXc3STBmRXRTQU1OLzZJYldoZithMzJuWmRRN1J4cDBDVUtVc0pabVZFWVh5ZE1nSkZ6MnZJcFliSFhmV0lVVU1wM05zd2xXU1E5bDFVOGp6N24vL3lBbGhDRFRMQUVacVUvT1FiSW0yYWdRUUcyejNRWUhLblA2amZac1dCbGw4T1pMYjFXUFBBb01hMFlLaGlORXRRUTNFMURUV2c4WmlFS1ZXb3UwZjNoU2RubTNBTDhRbDZpbDFwR2grWi9udkRUaWdTU09LSDY2aWt3Qm8zVGFMeENRWENuakZoM2gyWjNwQ1BOUmNYZ3pMSElta1FaY25LaERJeTh2Sms1MmtoZ0FhZGRkbktML1BLcFFaVXl4MnRWWXdhbG81NzZJcWp5YVhwMzRZbWVmWS9id0pQTEtHYUNQcVNUakxCdGlhT1dFalp0b05ZZ0g0RTRiZytQbDJFT2kraktLcS96dnd3MG1EbHV4aW12WGhkZG9JYWlxdHBxQUhOMVdkUUtIQ1o5THowVEREei9lMitQR3crb1hlYXhqV1RUTTMrT0Fra2E1WmZ2ZUZhWXRTQXNJTkVsalJDRXJ2U3UyRm1GdklGTHNzd2RDQk9BcUlzV1psUVJrWXBlYlBYU1JHb2lzeExtYXBNQm5uVWdBN0F6S3pSajFIY2J6TlI2ekM4Z1RnMnpYUFduVFJ4MVNaRHF1RTY0SnFwa01oN0t5R09ObXQySjN5dkgxZzFEY0wzOU54cnBJYjNuT2IwZWxEVWJqVjBTUndFZ2VISFZSWFo3N0xqMURDRW1vWWE4Rk40R3piUS9oUzBHenEzTklYOTVScXJjZHRZUkx1VzFCSklkdTJ2Q2lMZU1VbkhSdzBJdTZ6QzVtOFlHZHd4UXRpU2oxMGJUbnZrOXVIM3NoNEZwRUdVSlV2eTFCdWtaU1REK04vcElyQWFvbWFsWDRuekdnNU0xbW03SVdHdnN1TUNTUTJ6dXNXZ2krMEVBVVluajVyb0dYZFVTOVBXTXlUSTIrdUEyNmJtb1hudEpxS2dBOVREN2xLa3BlZWQ4clFCTFl6cWlVUzFoOWVEd3FtNzhDTy93VUlRSWJxZGVGMTJ3dFl3aEpxR0drQk1IbTBqQWNYSnRZTXNkWlV5ZXpyWWFBeThyeXF2dGgzako1QjB1MGdPdmJGVW5Cb1ExbEZKSGQzVXVkQU5xbTNLeDRhamxTUDFXN1VxRkpBR1VaYXNUQ2dqSXhuRy95YUVRTjZvb1d5c2NkS01qS3BycWFGTWxJRjZlRHRIYzFySE1IMUNwcWpYQVNOSjA0VFQ0cmxwNlVJazU1cnBLelB5MklZV1pyaVJJZUliUERZc25VWFBocFFiaTNkVUF0NGdJMEVOUTZocHFBR2RzUjJneVJHNk1wNDAvRllaMXh3dFVpdGp6OVpCenBlbEdEQTF3M29NK0pTZmlSOWF3bTk0WTZrNE5TQ3NwMkxVOWsxTTNERStXWmVQZFVQaWNrVjNrNnFJOUVlbDJsSHlEcUlzV1NtWGtaRktnLzlQQm9FOGFxaTZ5UURhckU4TjdSdWtjUzFlNlJMRlFPMXdOU2dScWoyOERoanlac0xmanV4ZytGdlVQZGtqSGFoSXkzWTRROCtObkVsTEExcjRVM21WUnZUL29ldEJJVjVSZ2NzeDhsdXpwVUhudUdjU2NCT0tvZFUwMUJDMGJFdEVxaGlocTUwUzNkaUdDWk9qdktkb0RLMDZNZ3hVYzlVSVI1RWtHNmZCd2h1dUJaWWFTbXJXNk93bGJkM1VaWHI0aFZTNk5UTjhNQytUeWRmcjVZa2FXMHJDUVpRdU96Z2psUWIvbnd3Q2VkU3c3ZW9YT2d1UEdsWlZENGNKaHg3ZlorbVBPbTZiV1pZTXpVNXY2c0N5bTBZMFhkMm1iclJmZ2NpR2JZL1Z5RlFtK3FXRlpFWXRhR0VvSnhtcWZMcW16cE9semN6N2wveStISEtnaG80U1A3S2RvN2Q0T2J5YWxocXFYbnBvcHJxamJ3eGFlVW5SR0ZyWjY0WlNsR3hDbGlXa2wvM1Z2T0dhdHh1eUxyK3NxZm9Da3AvcjkyUTA5YzkrbVFPL1JVWDdoNUpBVnhWYnAwR1VManM0SXk5UGRvNGRnVHhxcUxrMml6YnVVVU5OclZXVlFqTzZ6RklkOWNTMnVDd1pPaDNGZEk3ZTNwbWFzQ05pdWRGZ0gvRWJwc2tFclIwL3VUQTJaUGJEeUUxYTNJeDd4cDVEV3hadFZhTndNR0xQbDRPcW0rcTU1bHFHbTFEVWxUMnVVVnhOU3cxdUh4TFNSem9xMjVwaElsOEo0MDdSK0ZDNGE4dklSWkNFWjJqTUVDaWRJMHd6YXNCYUowM1dNRHJRVTdDTGtRSGFKZU9ObjdhamN0Q2lsOVNQbUFaUnFteE9SaXB0L2o4WkJQS29BUlhOdE5tcWJMUjZ6RGh2eHRJYmRsS2VVWUF5YWlwVnRJRVhoUFFJRjFPTER4aFIvN3VyWkxHbnBoMmFyblhlV0NTa05IcS9qb21XZHFmb2tlbEppaERKYkNuL1E5RmYxeExvT3l2YUtXOWdqWTUwRUN2YUFET2hHRUZOU3cxSTBBenphZGlpUjJOWWxUV3EyTnlNSTAzanVyajFaWG1WUGNWOUpDbHl5NlQrdUUrWWhob1FrMHFHdXFFcFlmdUFJcG5MdktOQlk3MHQ1Ym10Ukt0WDVXTWFSS215T1JtWkRQaytDUVJBNXVyblJPYWhxK3FZSTk2VTZ1REhNejNHdzJVYVdpK29qcVR1R1pvR2pYaWxnY29PempOTGlLcWw2ZU54MXlneGRyZE5CY2VUU0E1YXdKZXlMeXZOM0JZYlBLTUJyMmVtamdBd2pwdW9aQWhTRnZzeURJM1U4aFBHRzF0K0JQUjBPL0lablR4R1Vmb3kxRENDbXFFcE9rMldUQ0hRdW5aVjBuRDFIOGFueWQvNUZ6OXVBazJtRXBTNHhyYlZnOTZzb0k4a2Vkb3Y0RGJ0L0F5K2hocndheER2MWtJOVBERGZrYUdZdURaTWJ3SFFiMGdmUXBkK3F1NnVmRXlES0ZVMkp5T1pHUCtiRUFKSGhnT1FQMzdmbmxaanpRd1dRUGJhYytscDhNVm1jRkcyeUJlYTlrRnQwbFRpOUNMVUlhQTd3SFFCOHUxQ1NGYjhVdHNiNE5MSGFjMkZJU3MxeWZJVFhUVmVLYlYzVFJEZDU3MTI0UHNiTjJxcjZlMk5WK0pPWlZWRHBNZThEaGZ6ZEZYL3RUd0t2Q2VkS0poaFRXZHJHRUZOdHlLREZuYWdjNm5ib2hQQTV2clhPdFRjMGpRMlpRQ214bHhDWjBVNUpDbnlobVkxZ2dXbzZzdFFRME9XYkVaOHI1WjZ6Q1ZFa3R1Mk4ybnBEcVQ2UklOKzQ1Sm10bFNJMG1Sek1qSjY4WDBTQ0hqMUc5Tk8yOGhyUXRlbG1WQi9qYXpVM0pVMTkvQUFhdjR6aU9wdmxLSHZGSGRrcTg1UXZ3c0J6MlNRTG9XZWt6NjdHZ1NQQ1dsc1ZGSXc2Vmx4WlFRTm1qZktLclhIb25WOU5WYjNiVHp0b0Vaa2lTOGVxSjh4Z0g2SEhMdUFuejdvWk9xMkpTZy8vWlkyd2VXbTZXYlVNTHlhbEU1SDUvWVNjYXlnaExxNzJvK3NEdmI2OThaVDNkTTB0c1BBMEhUdWtQV1JwS2o0MVhwMHJ5SGxDam5rWmFnQnZudVF1WVA1U2c4QkpiVVlKVVhvWDlkeVpWbVIvcnpZa1Y4SVdueEt5NlJCbENhYms1SE5rUjNqUnVDYjc3MGZWVU44K043WEJ6UDN2akdFcy85TDkxYUNiekxlL3dvS2JjQ3pnL3VyMEhQZ2hibzNvaWE5dVFWSjBkK0ZiL0Nsa056SHYvVFQ5SkI2dFJGK05UWEVlYUlPUHJsTU01VzV0bmliODhieW15V2RHWEc4ZzMxMnh6QUxFaW5NaFh0T0RxNUwzdHdqRXFBZk1PTHhlQ1pOZ3NiVFlyZDlHV0V2RmsvMW5FalZhMkxrZTQ5VW9OUzk1ZzI0QWtNTlE2cHBZUCtMZTJXR00yMDFFSmxycVRZbmxTRHVzTmR2U0MvenI1elVHRWFYUFJtTXJudmZ5TkVHeG5YN0FBY1kvd1p1WCtyajEzSCtoaHJLNGpmaDJUMEFjNURVUzB5TDE1S2gyTkt1RmRIdndkbDlRZzFMNUdleEtDZ05valRabkl3b0tiNG1nc0NocVhGZm83cWpydzZ4Z2JwbytsaHFvazM5OUhjMSsxdEI4RVY0LzQ0eTlzTzFSenFYbGFTZExwTmY5Q0tCdmFoWDRna3o5Sy9OaFA5WE1OdU50bkRYbjZLRHU5MEpWdG9ZcTlURlo0UC8zSXlPY2FIejRKSEpHclNJMWZDRUZ0dVlNTjF6dXhKOHE3QjFuMlRXdkdaS3o3TWgzblNhZWQzeFBYNjVERFVNcWFhRFhiWGNlVXp2LzkrLytZL1lyTmlqck9ncXZVNURyRzRWNmFuL3BXZ01SdGlWb1pncmJHa3gzSHdreWZkYmFLajNuUEE5b1krS29ZWUZPcURqWThjOUREYnU5RXAvNUFZd01qM2swSk1PL0RzVTd5VW9Oakd5RUpzcjRZNzJUNFVvUlhad1JpWVR2bzhmZ2NQK2RkaTNIcjRlRWpWY3YvYlFBdzlldVk3QjdZYnhsa2JBT1hBRHJwOGs5VjdSLzdmNEx4RHI0U3VxMnk2VDdJTVBYNWNEOGJRU29DTDUwOWswRWJucC9tYndYNHBqSVg2MzUwdTRvU3NNaWFHNEpsc01tczhWY1h2VGw2T1I4WDdVSS9hMEFTMmNaU0FXcUIrNzZFRm5tZ0w3eFgvUUYwak1WYjRrb0luWUtmdmxzdFF3bkpvT2RrVU53VUliaWthbWFBM3h1eFJXK3ZJLy9PNFdRZzU4MWJwSmpVRTJIU215TFBxZXFJOGtlWmU2QWlPR3IyTzQ1cUZpcUNINE9BVitGbUxmSTQ1RDhTdGVPbkF1ZVAzQVRJdCt0QjM0ZmtIMFE1ZFVLa1Fwc2dNemltYkxUOU9IUU9rUFBoVys3L3RHMVl0TTltWWpRR1lhbURPalpmOVJlTzB6VVpHcVB4VlorVlQ0ZjFjb2ZQNysvaTlKQnozb3ErbDNrY2JUdTI5RGk4aVNoaGRtbkhLcFlPWCsvaU1kNHlQdmM1RTJSbDdQdVY4QUVDUlprUUwwejFKRGNDSTFrZEQvOHE3KyszN0twZ3ZqaXplQStCZHVKNWFVU05FWUJxR0tEQ3Y3alQ2SUlFbmhNejhTSHY5OEQ3K09zNWRnQ0tnSkt2alRkeDNUYkRJSVhoNStXRG5ray95MzVJL3NadDhVZmxqVmplOW9QVkp4UWlrUUJXbXlnekp5cWJIckxDSkFKbnR2T3B0ZXhMTGZBWHNpbDNLYnN4YkdETHZueFVzNkc5RGladExiOTRuMm9GNUltRTV0c0x3NElVY056aS9weWxVekdhVVZHYzZqR0Qwbms2WXhSZzJxZlRkOFdvVXRKcFVZSTd1c1BHcHdlU1JkUnpsek55OUdCQ0xQbjUyTWdMU0ZpK004SUNJZHNDZU11YTczTk1DNVlEYm9aY2swUVEwSFdZSEtQOXFEZXJKMWE1SDNQR242N3RrN2lsRkRycHFSRE9oaElRb2VpSGJMeWFScGJDMEJFVW15R3JoNHpyVm1MQlBTeTQwYW5FVFNWY3ZaZCtyRmlFRGsrYk9URVpCYjZ2S2FMVXpjR1FNTDlMTEZNRnoyeDhWcFVVSlF3K1cwQU9lSEJjUDBjY1ZScWo5Rzd0NVl2QmcxNUtycHROR3VJejhUK0lXK1NUZE5Zd05aakZPTWR5eURRelA5a1A3RnFLSHR6YU5peWNVZW94REZBdm54dkNOd2hEWXB6Wm1EZ0lqWXlYM0JycmFwK1g1cDduS09GUkl0STlxTHBpUUNnOGRlaWpjWlNaOTIvcVgvV3JzeEZ2ZkVpMUZEbnBvdUcrTTZqRXdMZ2lBeVRValZXTE5wbkZNaVNINnVvdE52K2dzVXhTWVVNNTRWMG1nWnZXZEFGQlhpcDNPUFFCVnQwdXRkVS9GSW16TXJ3YUp0cVpGdURyQzV5VVhDaW4xTWRaUXpEQjR3TVhyckx3M3hiaFY3STlMaEZxT0dQRFdUZXRWOS9rSHd0aitDU2RXNHBhd1JEYmx1NEJMMGtid2didmRrQ0dZZi9tOVRhTlJ3SWQxcTRYSUNmYVZDNUVtd2t4R2dWY1dzY2JwREIzUG1WQ01admZ6blYxMFhJK1lxUlRxL1dDQTl5bTFES2Y2KzEzYm1Ta3JERGFFeGh0ZHZJM1lqZVJhaWhsdzFmWFdVTzc3b2VPaFRRNnJHTldtR25QWHBqSkx5a2V5YXlSVktzNmZ5a2Y4TFVjTlJKSW9YMnppeklETGhmR2NFSkFLb2hqbURmYjJ0SVJXdmdvMXBNWTlCVUYzamJTV1JIelJOK0NrUHJ6VWNtblRRNFQ3cWlSZWlobHcxdlFTMXN4WURyK1liVTFNMUxrdEQ1YkxaeUc2UzlKQ0VDVUNudWlINlBTT0FleUZxcUR1ZTlLSjZ6aXlJUEJGMk1nTHltN21SNWJjMFROUzJoclFRYkgyc3BQcEhQWS9TMXhDY0VPMlQ5dFlUWElEbmtwc0V2R2ZuOUpvMFd1TlRNZ0F2UkhhY2hMZXZ3Zk9NTzNQVmpFY0lzQi9CdkJPdndscStNVFZWNHlVcDBUM3V4Ukp6U0JKUDdzbFFmejgyUElwUVF5bDlxY1BMTEFzaVQ0U2RqQUF0OFdXTzB5MDg1Y2dTbXZVbXgzSmVvNWZTZFgrMVB4SmZQNnhCaTR3NWl4R0h3U09UUE5wMjVhOGx0RTJ5WmlZV0tuNmhVVU91bWtZWGQ3OFliWWwyMXdKSnBHczhJNTZoNlFOMmxFY3ZoeVJZVGRFYXBsbVJWWnNpMUxCSXlRKzhzaUFhR0lrRHp4MENxTDRpcjkzU3ZzSk9Cakp6ZVMyYTRzM2tyb0dVb1VWT2xZYkJ3MXVJaUtwVHRWYk90bTVObUUvYzhHV0tVRU8rbW42S3lvMTh0anpmZTN4Q3l0QzQ5bFJRYXQzdWViR2sweUdKSVpTeWwyeEVlYWZRcXUwZjV3QUFJQUJKUkVGVXFLRWMwU2VlQ1QxblFaUW15MzduRndHYTErYnVlT29PWUk5R1B4KzhpN0VKZVRMR0lkUTRTSHI3UGhobVo1TEhCYnVFMkpVdkpacDNDMTM4SXRTUXI2Wkx6N29PL2YzT2VHMXB6NGJRSVV0cEdzK0xqN1pqeXhNeWprVnlWUnp2a005TUdLVzNRdFRROGxacm5DcStLd3NpWDRiZGpBRGUvL003dWxSQWFHV3hseG9DeitYb21EZFZiRHRpVEVzVHFTT0x5Tmc1S1ZSTmIyaEtzSzJYSllMRHE5SmpMb3daVUlwUVE3NmFTYTNvSUtmUFd1OWFwSnZQMHZpYjJoLzVRUnZGT1N5U0s1cHRYeEtmUVJXWVVNeEhqSzh1Y2MrVkJaRW53czZ6Z2NES3A0OS9idVNTMEVrdm1lTjBtZXJuNWZFUEg3NzN4OVB6bU1sYmZNQmJoUG1UamliVTZLUm5JSDFMLy9PbklOSC9wVGRrQ0pWRlJjVysrRlNQSEhWNk9kMi9DbEJEQVRYOUZJMGJYeXAvdFhLWDhIWlZ4M2puYVd6azNOMGgyWG9iK2VKNGwwMFhTcTRDMUhCa3AxYlJxTjVURmtTZUNEdlBCQUp6N2VQN1lnUFBJY3FGeFllWWpUMGV1UUVKZWNVRDlQTmh3dFllRjF4S0d6NUhoVUxrc0I3MWlqeGRVQ3BrYnNGWU1XYTlVdnZyNjhFc2ptYnRSZUlYV2FFb29HWTBUZjMweDBMODF1K0RBUDhwWGxiNlNTdVJwN0VWZEE2TDVHUGlmd3lDZnl6RVcxeVlkQldnaHFaNzhUb1cyVDVtUVdRRjJIRkdFS2ozTzBGZExkaU5VS0kxdExtckErTnQ5M0ZReE1QWEkwTmxQOEpDcmlHaFlVYjdmclNvRzFvTXRGbk0weGtVRDE2SlQ3NWRJalV6eGY1NzBiOGl4Ty8xWEpCMEZSZzFGRkF6bHFoKy9PWVE2dFBmblMwbmtLdXhFelV1aTJTcElhNkZvaDluaGdLamhndDUwekxLS3dNaW93YmZ6d2dDcTlSZlhzdzFTMmVWZGdNMStrWldZREgvK3AzQmNndSthUzVkRkhiK1RPcEpqeEgzWGJTbCtFWWMxdkREOGVBQ280WUNhaVpTMVI0emYzRGZkWEh0Vi8rSHJQQ2kvaGJKbWU4UGozOXhNeEV0ZjlTQTFZOENWenBFQlNLeXlMTUpnUzZONTFkeWV2N3NBbTJqVVc1bEJ4Y0pXWXhaL09KeERuT29BL0t3NWVXdWI4YVRqVDNYTXpjOVNNSDhVVU1CTldOWm52cGpIcEs1MUxCaUNmTFVkZU1FbjIwSXJFb3JZR25raHRWQW82eWNzTkMxZ1c5dXpoWVk0OUxFdk5ETEdObWFMZ3htdUZMcU9xS1hYQkUxUGZHNzR4eU1KRDRIM0J1YzcwYisxRzF3QWh4NmRoRFlWaWErMEV5MWh5MVpDNDF5MkRoeCtaV0I1SEtVYnhpamI4djZyeVhGTXlqMGZEaVlXL0xTTDZKbUlUMU9JalFZU1J5UU96anhVcjY5ZDNBQ0hIcDJFTURaNmJJd3JaeEtrMW5pMEx4emtDbFJJT0NiMWdjSWZXbFFvSTVINnlSN0E5SW9FalR6K29GU2Y5b1pHQndVVVhOd0NxY1JPaERKWU9VemcvTW9mV0p3T0llZUl3U1c5WmFCNXNDT094c1FPa0tsUUsrZW5jRHBoQnhCalozVFNZcFRZUVFZQVNCUTF5dUhUYmZYWmloY2FLTmp6bXROUTZVM29uQVZhaVFOOGlNbXh0RVlBVVlBblg1SG90QWFzZE9sSTFSdVRoN0hHdFNZdkJhc0FTTndaaEM0WUY2TmlyOHlVTFNFZERUQWZsSGh1eWZYTlFldzNMMHNPR1ZHNER3aFlEOXpNdXErSlRwQ1pYZnlpTFVIbk1Vd2VlMVlBMGJnV1lkQVY3Ly9nSW5GNVpHVVh3TTFkRWFLZWFxUm9NWGdkN3hPTlRkT2pCRTQ2d2lBRWRSc0FCdU5kMGNxYkJtTnNqZFN6Tk9NUk9mSlBIT2FDWEphak1ENVJnQkd4QzJKQUJ3N0kwRnhXT0FnbDVFU0hpb1NuU2R6TUZRTUZtWUVHSUVCQ01CU3NDNkRZVTNzREpETERxcm5IK1NTSGZuVVF1ZzhtZEVtUktlbUFpZkVDSndsQkhBV3VTb09PR0p6cElLMXBtS1NiODlKSGFrTUhJa1JZQVJpQ0RUTTJXMUhvMW9NcG1PU1Q4YlFYcXhzL01nSU1BSWpJOUEyZHYycUdUNE1tUlRaLy9hSGpITVh4TXU4cmVFdW9NcEpubDhFNkFVSWMrV2ZpWkNHRTUyVHNKc1dNRjYvYmQ3V01GN0FPYmN6amdBWjlzMDE4TWlFVEJ6b25JVFJqQlNaU1k0UzBKaUtGemxHMFp6ak1BTFRpQUFNKzIvNU1sMS9NK3BCS0dUL200S1N0YWJpUlk0cEFJSlZZQVJPQlFFMDdJNU1DTU9IcXlPbENQdmY3WkVpbm00a0VOUVVXRHhPdDB5Y0dpTXdPUVRRc05kbDd0aldzRHVTR2h0VE1jbW5RMk5IMDMra1FuTWtSdUNzSTdCbTFpVndTSkxpaUdGTERQdmZGSnpXUU1iUXpXRlZaM2xHZ0JISVF1Qkk2S1BGTjBhZEZqU21ZcEpQeHRDc01ySS9JOEFJREkzQWh2a21ZbjNVQTZYYkp6K1NjV2l0a3hHd2wxTnpYREtNZlJnQlJtQm9CS3BteDFON1JDdGtnTzU2Witoc1R6MENiQ1pUY0Q3bHFSZUxFMlFFSm9YQW9mNTJBL1kwanRiQXlmNVhtWlQyTGw4WVF3Y2ZGTzlFMmNVSU1BTDVDRlQxUVM0WGpEa3lQMHBVZ2s2R2pQcE01S2syRlJhUGlSU2RNMlVFN2dZQ0cvcjhrN1ZSVFExWTlKeUdTWDUzS2l3ZWQrTVg0alFaZ1lrZ2NLUVBnNjZOZWc0SzdIK2piYkErM2VMQ0dMcDF1aWx5YW96QXVVWmdUVkVEM3JLcWpJYkQwVlNjdTBadmlmVkdLd0RIWWdRWWdSUUVMcW9KeFlXUjdmdlZxZGlnak0va1RNTnU3UlNBMllzUmVIWWlzS0RNa0JzanY0QlFIM1ZwNDFUeHdsdGl2SFo1cW9oeVl1Y2RnUmxsS1dnZjkwWkVBcFA4MFRaWWo1aGZlalJZUEw2U0hzSytqQUFqTUJJQ3pWdUl0aXJlUDFMa0lNQWtYMzFuVzhjdmZYLzRDTjVsS1Axby94M2paQXhZUEE2OEVyd29mSWQrbXZsOXo1dWRqQUFqVUJpQk1wbnZHaU1QR3ZBdU4zR0x2V3JpbmVIeGV2Q1Mvdjg1MWhIK1llUTQ2UytJQjhRSGxVcUhvNXBYYlluWXdRaWNUd1FXeEY3d1JmSHVVUXVQMTVyOFhZaEwvYTNnZ3ZqQUNsWVNWOGY1Sm1URFgyRXB0ZDhXdFBSWUpoeHhrK2VvZUhBOFJ1RE1JTERkLy9RSk9uaTh5MzNnUWRGNkd4N2F0OHVnaXdZNFoyeFg2RTlybGpDT2FhaHREdGovM1JtYkVwd1JJM0NtRUpqNW1mN2JleU9YYUNPeTFlaUNYRUdzaTNBbndFeGpmK1JVaDQySUZ6bThmVmZiQjBIUVZkK3J3VGJ1M3JDSnNUd2p3QWljSEFHTTVIc3VsYXEwWm03VCt4allRSDNEQmR4bEY2WTF6N2dzMmpDQXRsVHVTLzVvd2ttd2l4RmdCTzR5QXFHNDQrWFE3dEJEalNZb2FLMFZlaGpMaFdtTjQ2SDVwK1RDeVE3bHZCWTFrbzVGR2M2RUVXQUVBdXhDOUU1L1cxRzJ2eTUxNGFYbXI0d1BIMnpKM0xTNUxUOGRCRGdQRGtPSElOandKeHBXZ2gyTUFDTndseEhBMk9EQVpiR3FKdnd0MzgrRjNrVlh3NTgzSEYwTmdvdmFvOFk3b2U0aTdKdzBJNUJBWVBiVFB5LzlNSkx2dU1EVmZlbU83REZ3b1hmQjlhM3YyNUtwaHVhc0tucDYzazRRbFBXaVMzUFVzNnRrc3Z5UEVXQUVoa1FBVzR4dVVKVERsTGVhTU1ub0RKbmNpT0pZQlpHV2p1UnFpQmt0aEo0TllzUk1PQm9qd0FnVVIwQm9HMFBMTnpYbzZPTmJNRnlER3B2SUZkL1pvWnQzdGRYS0tiWTFiSG0rN0dRRUdJRzdpd0FkQ1Bra3NzQUFZVCtSMC9nV0RMR3BRbjZYcGhvZnV4aEtNTmJJaEk3c3dRZ3dBbmNEQVl6ZzVhb2d1dXRLSXYzeExSaGlXaU4zTnJVaW03V2hFTjdSN3BGZXE2T2VlRW1SK1dJRUdJRmhFYUJSQTYxR0hKcXZXUGdKYlBnMlFUL2cxTjAwYXRnS2FPUGxialR0WllHOURiZ3VSWFpkUkdYNGlSRmdCRTRmZ1ZBdVdwYkNsUGtFZGp5TjYrZ0VySS9RVG9ySDQvTUp1MEJSNW0wTnAvL2JjNHFNd0FBRWF1S3BYaERBcW9ELzhXdDhDNFl3ZU5MclhNM0VhUlBtNnhyYjhabEdYRmQrWmdRWWdWTkY0R0svZ3ZTYTRnTXBxWWJxbGN2WjMwNEpPMld2RnAzS3NDVDY2N0YwNi9xYzdJYSt4NEw1a1JGZ0JPNFNBcVhXcmZYZ3Z4RzNlOG4wc1Rxd1M3NUwySzk4dDY4dml0Y0hzKzNrYVJOZHZSK3pQYzRYdys5MllUbDlSdURaZ0FEV0FLNkkvbFpVMVlVcnUvTDFoUTU1bDIvUy83dDgxY1Z4S0Q2VXlLU3JLQUduMCswa3d0aURFV0FFN2lZQ243OWZQTktKWlZDbkRWQkwrczJteG00czlHNDg0aWpLNDg4a0UyNm9UWkN3UlZTU2dlekRDREFDWTBaQWJwRXNxMjlnenRIYXdhU3VtaG8xWUhGelVocHd2b3dBSTJBUmdKVUJiMk0zUS9rK2RObDdXZHRLak11eElkK3FLclgxOW9aeFpjdjVNQUtNUUJvQ21OcDNnb1hiWlpyZ3orSU11TWxkRitXckhZL3hkMnNtOXhOd3pveUFoMEFYaXhLTkQ4eFR1NnhQOUdOU3BSQ0xxL05oWWdPMXB5czdHUUZHWUd3SWZFRThjajgyUVIyS1I1ckhtMlBMTlMyajU0cmJmeG4rVHBlM05hU0J3MzZNd05nUitOYjJoenM0KyswSHdzVGl4YmhWZWRtNytqOGY2TTFYNDg2YjgyTUVHSUdwUmdDdmpHOU50WUtzSENQQUNFd0NBUnhjT1lsc09VOUdnQkdZVWdRK1J1OStCY0ZSMml2alU2b3lxOFVJTUFKM0hRRk1KSFlwa3k2ZkdYdlhzZVlNR0lGbkVRTFlxbjBaNnVLRWw4a3VrenlMSUdOVkdZSHpnQUJPZUNGTzRITmN6c09QeldWa0JJb2pzQ3h0RERNaHYzWlpIRE9XWkFUT0FRSVhqdGRSeXBmSXpkTG5vTGhjUkVhQUVTaUdRS245aVNENHIrUVJkY1Vpc0JRandBaWNDd1NlaXczYjRpbTJRWjZMSDVzTHlRZ01nY0RMV3NlL1FKTUt2aG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aUJKQUlmRjdodUcvK04vcldISHJ3aWRzMHozeGtCUnVDY0lsQWphaEE3dXZTSDhvbXA0WnhXQmk0MkkrQWg4TG1YZ2c2dUdvOS8xQlRpay8rOWVlSTdJOEFJbkY4RVprRU5UOWppWHhUdnNXNTJNQUtNd0RsR1lPRjJXL1J0K1JkRnhiclp3UWd3QXVjWWdhVW5ZV0hZTWdDc1BtVmNmR2NFR0lGempjRGExNWFGT0RBUUxMdTVoZkhpT3lQQUNKeEhCRFp1emd2eHRDbjUwVmVNaSsrTUFDTndyaEdvN1FlaE9EWVFITnJGQ3VQRGQwYUFFVGlYQ0RSM2cyMGhPcnJzalJ2bkVnUXVOQ1BBQ01RUkVKdkJKU0gydFhkN0t4N096NHdBSTNBZUVaZ1ZRYkFneE5kVTJVdGkvVHlDd0dWbUJCaUJPQUlMOUFKRmFGNmpXSEU3SE9LQy9Nd0lNQUxuQ1lHbEoxSGFtc0MwZ3E0TGQrU04vekVDak1CNVIyQ05waEpyUXV4SklIaGJ3M212RDF4K1JrQWpzSEVUamtVaHZpcWZlVnNEVnd4R2dCR1FDR0JiUXhDVWhGQWJwSGxiQTFjTFJvQVJrQWhnV3dPdXVsQ3ZWZkcyQmdrSy8yTUVHQUZsZnp3UzRnWmh3ZHNhdUVZd0Fvd0FJVEFyZW5TN0lBUzlQTUhiR2dnTXZoZ0JSaUNRMnhxa3NZR1dMWGxiQTFjSlJvQVJrQWpJYlExd05RVHRnK1J0RFZ3dEdBRkdRQ0p3U2UrUUxndHhPUWg0V3dOWEMwYUFFWkFJYkR5amdGZ1ZBaTdlMXNEVmdoRmdCQ1FDdFFNRnhJd1F0NEtBdHpWd3RXQUVHQUdKUUJQVENIbDFCZFlxZUZ1RFJvTnZqTUI1UnlEc2FBUTJCTDVNdzlzYXpudDk0UEl6QWdxQkdiV3RBUTlMTURid3RnYXVGNHdBSXlBUm1MZUhRdUpMTlUveXRnYXVGb3dBSXlBUldJWHRVVjlOSVJiNXRBYURCdDhaZ2ZPTndDVjd5bnhRRmVJSCtDTVU1N3M2Y09rWkFZTkFXVzlyd1BORkljS1Rmb1RpajhLUGJwbWsrYzRJTUFMVGdjRHNkV3gxSHZMYVByQVI1b1QzeFd6ck81VGp1YUl2K2x0RFJXRmhSb0FSdU5zSVZPM0hKSXJuMURYYkdoQ2xwVi9NTGg0N0pqa1RIcS9QZHRsZUVZT0ZIeG1CeVNMdzkrNDdNOFVWRVZ0Tzl0RDdLcTd6SGNKMUQ3M1lQYWNPZmhnaUdvc3lBb3pBWFVUZzgrRUkxREN2RDVLV2V1R3J1TVBQU1B3U3RjUk9NTk55MzgvMHc5ak5DREFDazBCZzV1V3dGQXcvb2FpaU1kdHJSWnpzSXhRTEZCL0hSZDIyS2JLREVXQUVKb25BeXIzM0VURU1UUTEvK3dxOFUvWGZPYzNiSnpNVGxNWFg1YmtQK0J3V1g0d0FJekFGQ09EME50Ri9kV3RZYXNCcUpWMXV3WEw3Wk5zYXV2UmFkd3Nwbm14YU1nV0FzZ3FNd05sQTRNSzFoLzczQ2pYS3psRGx1U2l1UGZUZ2RYRmdJeTA5YXAwak9MRFRlaThJc0tlU1J3MGpvTWRSR0lHN2hzRFExSERLbXVEOXJJNzhSSjU5TGVPVU0rRGtHQUZHWUJRRUprME5aVGxjd0RLSCtnN1dLRVhnT0l3QUkzRDZDRXlhR2hycUExZy8rZ2liR2s3L3grVVVHWUhSRVpnME5RaHhNaXZtNkNYbm1Jd0FJekFBZ1FsVHc3dzhkM2FBZmh6RUNEQUNFMEZnd3RTQXBkQ0RpWlNiTTJVRUdJR0JDRXlZR3JBTjh2SkEvVGlRRVdBRUpvTEFoS2xoVy9qdlkwd0VBYzZVRVdBRVVoQ1lNRFZncjFNdlJTdjJZZ1FZZ1Frak1HRnFFSUszT2syNEJuRDJqRUFxQXBPbGhoWDU5YXRVeGRpVEVXQUVKb25BWktrQjM4eDBKOUJPRWdiT214RmdCS0lJVEpZYTFuaGJRL1RuNENkR1lGb1FtQ3cxVkhsYnc3UlVCTmFERVlnaU1GbHFhSnowek5sb1lmaUpFV0FFVGd1QnlWSkRlTkl6WjA4TEJrNkhFV0FFb2doTWxCcHdqZ3NmN2hUOVBmaUpFWmdTQkNaS0RRczRnbTVLY0dBMUdBRkdJSUxBUktrQlJ6dzlGZEdHSHhnQlJtQktFSmdvTldEdDhza3B3WUhWWUFRWWdRZ0NFNldHS3U5NGl2d1kvTUFJVEE4Q0U2V0dPdTk0bXA2YXdKb3dBaEVFSmtvTnlQeHFSQnQrWUFRWWdTbEJZS0xVSU9SSEtLWUVDVmFERVdBRVBBUW1TUTF6b0lZZFR4ZDJNZ0tNd05RZ2tFOE45NkFCRDNjVi9hVEVJcExkbkJva1dCRkdnQkh3RUdqbGZ0aXVPaHd2UUxybzkzSHA4NWs5VHhkMk1nS013TlFnME1xbGhzT2hxYUZvZThlMkJ0NE1PVFUxZ1JWaEJDSUk1RlBEeHZEVVVOQ0FVT1hOa0pIZmdoOFlnU2xDSUo4YXlDS0FLM09XOE9YLzRoLytmNjk4WTF0SnFmOEZWeVRydkJseWltb0NxOElJUkJCbzVVNG9Bb2pRdFJXSmwzajQzQi9jcitUd3YrQ2hicTNDa29uYzJJTVJZQVR1TGdKb25wMmNIQjVYVGY0ck9XSkI4SjkvUmttSzI3bWlVZ0RTK1lrV1M0cWxHQUZHNEhRUktFQU5PUGFacmlLbnduOWV6eXNxUlpTazB4cHVGaEZrR1VhQUVSZzdBcTM4VVVQUVFCdkdkYm1BY3JPdms2STNDb2dHT0sxQjdCY1JaQmxHZ0JFWU93S3RBdFN3TEp0N1FRdkNxMGo0bVNMbHdHa05oZWltU0Zvc3d3Z3dBcWVMUUtzQU5jeFFhOGUxWGlocnJEc1VPNFZoRFlKYmhaSmtJVWFBRVJnM0FxMEMxQkJzb3hIaktqYjZMelVLN21UYVFKS1ZjWmVYODJNRUdJRkNDTFNLVUFNK01rVlh3Uk9aNXNJaWFRWkJEVWtXMHBHRkdBRkdZT3dJdEFvMTR6WmFNYTdOWXVwOXNkZ0FvMWxzMWFOWW5pekZDREFDcDRwQXF4QTEwTmdmMTZNRnMrNktJaTlmaGdPMldCYk1pTVVZQVViZ0xpSFFLbVFLcEhWR1hFV1BmMTdNM2xidGlrSEd6YSs3UjNZeEFvekFOQ0dBcWNKT0FYMHcrS2VyaUNpbDFpM3c4dVU4MGl1NG83cUFnaXpDQ0RBQ3A0b0EydWZsQWducXpkSkY1Z21VMnBMWXpVMlViSnVqN3BOZWVlL0E1RjlYcEVnMmhYdTJySE9Dam85dERzcDg4ZmNHaGNiRFpqNFU5K0ZuUm1CSUJGNkE5dmxFTHo4U25kV0dxMTlBVkNiV3ZwcWI1aVdrZHpOWEtsMmc4WUYwZiswN1hMckxSZWRKQS9NOFllQ0YvdnFnRk5hR1c4dHA3dzFLak1NWWdZRUlsRjV6NzEvZUx4djg4Uy8veFJ1MkJzb0dRVjFLaWhzNVlpYTQvSVJ4WmQ3TFNIRS9NM1Jnd09yZy9SQ2xZcnN4VFJhbDlydU5jM0wzN3VBQjJWR0JHWnFuL0dPM2U5NFRPeG1Cb1JBb3FjYXUvKy9seEtYRDJuRGx0M2lWem1MK3kxamJTTzV5VHE0WndjMnZaUVFvNzVraEp5cjNIUGNHcGplR3dLV2NoZUZ5d2Eyb1d0V1o4UDFqVUpxek9LTUlsTVQxaHg5UTE0Tlh3cjJjVWc2M1dUb0l3a3BPZ3ZLbHJhMDhvZFR3aXpuN3E0ZWxobG1SMHBCbW52OGZYL3VwSzBWSFNhbDZEdUhaeXVIY0lha2gyQmpBZHA5NzZTdi84bDIzaGxDT1JSbUJRUWdjeWxHRE9CZ2s0NFhWY2h0Vkd3bFd2QmpGbmQyY2JabkRVa053bUhMQVJGV1dON2NVeGJVZUpMbWFaN1lkbGhwV3N1ZHFGMlRCN2d4U2g4TVlnU0VRVURWS0ZPMXQ1amJ6MHFZYW1pZVRHcjRvOWxMOXJlZlExTENZWWtPcHloWTBKbXFvNTFsQ2g2V0dvSjdaOXNuOFczeG1hRUZsQnlPUWhRRDE4cmc2V2VGRCt0T2FSNzVCSWkzUmFwNUpibWhxQ05ySnZWZlB1YmNGRGNkRERYTzVkdE9ocVdFNWN3L0szQ3QvSWh4OTJUanRCMkcvYzQ1QUdTMEYxNmhiRWVMbzBRYkx6SjR0THV3L2w4S2NlWGt3UERXVTA2WTJwZTY0cU9GeHNlV1hNTVU5TkRYTUROcXJqb0hEMVpSTTJJc1JHQWtCMnIySUsyVmFQbEp5ZEpCTHNxOHVrTlRGN0dtMGpqMDhOU3lrMmxDT3hrVU5yVnhRaDZhR29EWmdTQVpxR005d3FNRFB5U0puQUlFdU1ZUElNNWdWTFNoTmVRZXZRV2FrdEoyN2pqYzhOUVJobW1WelhDMW9QbjhvTmp3MVhCcndRNEh6dGpMUVpXOUdZSGdFSHBmTU1GcDdUdVpXUm1xalRFNUsrWmJRRWFoaE8yMUdnWVB2eHRLNUh1WHY3eGllR3VZSHpDZ09SUzY5Sm44dzltRUVzaENnRTZCeEZkNHNuWldPOGtmMUhHNC9zMDV1TmRka040S3RJVmhPbTZWZ205ZFlxS0hBeTJqRFUwUFF6cDZsTlBpRGdvTXJKNGNPaVVDTm1FSGtMUjBXVExTT2xQWUx5dnBpRy9sZDdBaWpocFcwbDBESFJBMnorZU9nWUFScU9NeGVUR3FQWmdEMmZ3WjJNd0llQW5xejlFakdReThaNVd5QkdpNG5mUE05bW5sTGw4RW9vNGFnbmZKaDNqRlJ3MUwrT0dnVWFsak9YSVhBRnZtOFJaNzgzNEVsR0FHSFFDbEVjOFpWY1Y2anV5aWhyZUdqRitsaVJ4ZzE0S0RLbllReVk2S0dBdU9nVWFoaElYTUJDTjhjR3NYS2s4Q0hQUmdCZzBDVjJyTklYZWd6SWtYdjBuQlJLU3J0NUpZR1dOZU0xQ2pVY0pUU3g0NkpHcG9GdUhhRUNVVXAwNkNBamExWERWWjhad1JPQXdIVUticEcycWtVeTEvdWt1akZQQXM4SGhVZ3BsR29ZVFhGMkRBZWFpZ1YyUlE2QWpYZ3FLMU9PcURqV25sSno1MTl6eVFDTFVrTm8wd0U0bkRRR1U4cDAvdTRXT0s1Tm1DNTNnaVBRZzF6S1h1NXhrTU5DMFVPOFIrRkdxcFpabDdlMW1CcUN0OVBEWUd5b29aVG1LblN4L0x5M2lsS1U3dGRZRVYrRkdvSVJETGg4VkREY3BHSi95alVzSmFWTUc5clNLdFo3SGNpQlBSbTZRRjdjSXNtajU2clNHOFpUMjQycFhPUHk0eTBRaEUwazhPUjhWRERSbGJuN3BkckZHcFl5Z0tZdHpYNDBMTDdkQkRvcW1IREtLdU9VUVdxU09qcHFGZVJwd3RaMWQyUFBOS29ZVHRweEJnUE5UU1NuT1FYUnJsSG9ZYjVMQ01HYjJ0SUFzdytKMFdBNWdHak5lcFl6clRqYVlSNXlWcVJmZG9qVVVNNXVmUXhIbW9vOUZHd1VhZ0JCM05WWXFqTFIyeHJPSjJ0S1dtSnM5OTVSZURVTmtzM1FRMDNoMGV4V2lUU1NOU3duR3d2WTZFR25GdFJBSVpScUNGb3ArelZRRjdZMWpENGpOb0MrckFJSXhCSG9JWW1qV3MvN2ovc015VnlNR3drT3RpNlFNNGpVY05xMGlvNkREWE0vZWhEcngrK09JaXhXTVI2TXNxV3B3Q3JsM3RwS21FSmVnUlNUa3VKL2NhUHdNenp2L08xYjczU1FjWi9lS1gvMEE4ckJlYmVGRjc3eFlweTYvL2ZmbDk0N1JmV0kxNTMrWUdPV2NDVjlnN3pNRG5MVTJodkRJcnhndkNSaWd4L2VmaVJWMXZCVm14aS92THdvNXMyMERpaTFERHpJKzMzYlZIUXpJK0pSenJrU0wxZ1lZMzd4NmpoN3o3Vi9rZ00vK0FiN2d1UFA5a0xndmsyMW1JclhnS3o5eC8vbVh5Y3Y3Ly9qa0cvME1VWWxwRC9UMTQ2MmhrZE5Uem52dU9mbHdIUGFSOS9KaWxzZkxiakZQQ25WMjRqYlV3Szk3UklLbndtT3QrbkVZRkQyZjQ2UWZBcTBRK0YrRzNTRWJYdk91b2ZQTzMxT2lHdTRSaTFMZVBSb0RPaWNUdzBqUmNYK3RjZUluZXk1Umpwa2U1bXMvUUprNVZMSFRzRE5GaEVZWi9xQlVIcFZWVEV6eHBKRWQzRzgwSUV1ZzFZcjlLcm9SRnFtRzJLdnZvaVg1M3d5OHdUVTZXS3lVWGZvOVR3Q2lBTi9IL1NGNkl2L0dBTFdLL1V1clg1V0dSQVU4ZnY5amFJZmo3c3crclg4eU5GM1d0UmEreHNDL0kzak1oQ3VLZWNFV3BBcnFHYy9peFM3Y2kyRzJ4RUp3NkFFbW0vTFRpeUtLVERaekxuK3pRaVlLamh1ZjBmQ29LUHlYZURTODFibFdDdTVROTdQeTQrdVI3TTFCMWROR1JOVlZOSi9RWGJuTzhiREYvNHFzcmowZUZqK2pIa3ZzcEI5Rkw3bmVDUXpvRC9GdkhxWUNVMHJSWVQ4NHFYekp4NGZiQnRYOUphTkZVK1FnM2J4Lzg4K0h0Q2Jhbi9mY0ZjTS92WVc1SFl5UldoaGhlTDI5OFhsRjVtOHBCYVlOL1duL1UrMXhWZmY4bXRIaFI1eHFtMjBOOWNFY2U5WURaOGNqMzRlTFNKT2lseVZhT0IxVnZyOCs1TnpMcHArRDQxekl0L3QxNXFVTS9mL0ZBdmVKRXRmelJkUEsxRjM2S3FpVnZyd1l1UGU2aGNGU21iQVY4aUhmYVlJZ1NlOCtZV1dtQm5KbndMS2RXaXVuSVBhaDk5VE5KMUtZdENocGFhdGlyOTRWKzNaY1A5V1VqT1NXZi8xOWZoUHMwTERaQ3VVYllyZVdySWxZNmU1eEZ6em1JRDBoSUdCQXV5akhiMUFKbjdnaHRZL2x5elRRdUhNbDJXb1Q0MVhKQU52Z2JVdXZzWWViVjBxL0JUMFc2dnM5WStQaldzaXVNS2VYOUozOGs5MHhZZnhJMU1zeDB5ZzNnckxodHdONUZwalg2MXJLVUN4S1ZvTitWZC9adWxsRXpUeGRjOHpFL3JVME9EWHB0Y0FEaXJ0K0Y0aFMyL1NzSDd2d3daZDMxQmFkN2NieGdRTStCelVkZzFqUWpNdEZEZkhrZlZ4M1dFOWExU3VFVk9MRHg5amU1MGJhdlFBSDBYYXIyNlNsM1UwM2RMTjIxRi9zMTFFM0I2ZHloRzE4NkpVbHhEQ3YwQktTeGhtQXdlV0svTE1tTGczSlBDUytMWWkxUUtPelJ6Tml4VkZwSUdvaTlsMXo5QUVTNkpweGVwSFRXRTJLWG50S3ViZU9mSW80WlN5MUR5dHZzQkhoZDlpVzlWVU5xUnJVdE53QU91V0JRZHlxb3VIcVZiNnRXTVdHUGxMOTZtRVFGZDRCVDk5clJIRFlzcTAxQjA2dnRCZ09GWHB0MW4xWWQ0TGxTMVpQbUp0a1lzQ3o2Vk4vK2ZXZ1EyUUEydFRha2VHdm5CUmMwRFhmdHp6NGkzeTRvWllKSEtEWk5wSHJFbFk2RmVmZWh1bEE0dGtLNlRyWDlWa1FLMXA2eXJmQk5kdkJDdlVaMDhDUEdHbEx4a2VZQWVWNm5ZYXhhUWJkUGJlcU9HZWRXT0xvaGo2c2V4YkdkYXVFd3U4cThSNmI0cHlLT0c1OWtPR0dsczZYaHQzWER4KzBDOTJmOU5lK00yUTRPYmJmRmtYYUYwWkdNN0VlTUtEUTlJais1bDNPeUxrVUJBdyt4Unc3WWtPN0RjYjlEVzdzTUJiN3VCTmt3dU5IRlJlR05PcG1jcFdmQzVPT3dhSndLbDUzOWIxb1VmMnJ2UXIvNkp0akRoMS96SzlxNEtRMVdvS0JkK2VFMFhhR2NkNVlmL0RUZXNQdTVaMzFOMFVQdkM1WGZmdzZkZVF3cVp2UjJTYTZDSkVNdnBsdEhVZy9VMWp3VFJUejhEeWJJUVBaVi8xN1FFanhyS2FveUZwRUtrU01zcnUwbzQrYi9tVHdoa3NFY05iZGUzMTgyd0FZbGVsWEtZVWRpaG5FcjNBcEZXRGJsVjVEUHlqZjY0U2tyK056K1hmSmlsc29EVHFXQzR3RGszbGN0Unc0eTJIdFZFbnpKcERzQVJDdHBzb2FQK2VsL2JvSm9GbjhxUi80OGJBWDMyS21wTjRvcWFta0VOMzNPZ3RFT24rZVExcmVpUnJkeVlXdXRHZ1NxOGI4dUJhcWdZWTE1UExHeklhVGthU3ZNYkowa1BOZG9RVzJveTFLYklxckdwUWh1YUVzcjRTZlVmQUFBZ0FFbEVRVlRHTENlOW03dTRWUTBoWUdLdXB4WWVOYlJJUkE1QXFKVVFaRHBGNlIzNWR4aHYzOTZvQVcwVTBkVzFMUG85NmNKUGNWbDVoWEdpWENOS3ExdkdBSXRyU1NYdi9RY1A3TGpISmFKTDlBUTNsUmYwM1ZNdVJ3MFhOYU51cTkya29jMUVDZnIvUWVLYjVubkR1bXNtK1N6NFRCUytqeGNCMU9Tc1MxZHNyUStxUmJ1ajNZaWhtanVObjgyUUdDNDl0RVh2Z05HeXZrcWhyc2JMZDJmUUlOZkZxUWduT2tNTVNubzZHOTN0Zlk3c0VHaVBabUNCTGxLR1ZmMWN5VlJKb3lRVlJKMnRKbGRIRGZNNkRBZ1J1cUROT3pLZHRIOGJmdHBTd0kwYXRnM3J3QitqL0gwWmpNYTVKUjFCMTJNTzZWTzlpaHQ4ZDFVNHNpY1BkYTE4K3ZqbmpGdnl3Slo3b2xrUG1RKzBkTm55aHFPR2JSMVdVN1RSdFBYQnBXSmNHQ2xzR2JkN2IySkQ4MDBtZkNZSzM4ZUx3R29vc3E3M1JqUUJOZGd4TytLWXFnWHZmU1czaG5SMnBCTlZ3R3VuK09rUHlMdnI2RUpLbmRvL3RFRjVyWStlSXNaQnB1OUtUVVFPeUZGVVUrcHQzZlk4R3lDYWtPUlNPMVpBazlYVEQwY05selF1YUcwMDVNZVN3dVhVL01pemJJbklpRmhxZ0xxR21oRm1IcHAySGxjM3Y0U0oyYUJzUWtOYXhDYjJ4NWhySDk5bjJCMUNDTm8wc2NCemUzQ2ozSFREaFdKWHBBUEtyU3RIRUc0cFIwTkZmRjVraXFWbDlBMC8xSzUyQW9CSHRmTklLNXNKbjViajI3UWlnQXBpK2t6WUdXMlZ4cXJmZ1ZLWjF2OVVyVUxOZFhaSXFtejBOTzlYdWRNdEpHb3NYVnFQVWRJbVc1aWh1TFQ0eTlRU1RSMkdFemwyU0s1dVdqODlySkVRVXRLdDFrM01IVFVjWGlWQk9WeTRTZmU1MzZmLzZub2g3YWp5cnJYRWlNSlNBNlkyTXJxUzdtck94cStpOEE5cThhNmJ4bnY0VmN3VUVUK0pWaEpGNkhjQzcrdTNTTHJpbEpDbHJGcks2ZHJKa3FXR0ZUME9JaU9EalBmU2RSdDl0a1dickx6THFZVTBkM1VBbkJWeVpzS241ZmcyclFpQUdxeHRDNVd3by9WRWRiMnFuSmhKbWlsSWRKeU1DclVGRzUycGx6cmlLZDdRQ09ueTZHall4REhDZG15WEV2bm9HWGdlNnFFQ25IWGQwelZjNzRzU1VuTkZkMGczWEs2emRkUWdwOU1JVzBzU0ViclVHektlK2JjbWJodW52bHRxT0lwRXIrbHhPb3BRVVpMYmtYQmloWjVjRGpGREJiUi84MnVza2pYd29odm9RLzkxblIzdGtDQm53eEtDSFJHNVVZTzBScEJVeWdwUE9VNXVUcTNRWlFNc0tYNDJmREtVLzAwdkFxanAxRDdrMVhZL3JLT0c0SStQZDNXNEl3bnl3SERpcTBFcHZLd0RULzlHNWd5Nk5rZE9tcFlLWFBOSUpuTzRCejlyUlhEVDlxN0RCSHhCSlFSTU4xVDhzaDNWTzJvd3pjNkZLVm44UjV2Y3N3L2tHRUFOYVBvZW1odTZ4YUVJRlpVQ3d2ZVZTLzFmSWM1R0JsZTFwMmMxNlI3M2lEVk1DQmxVNEtHdlJjbTJvV25oWUMvREtHVlRralZOTjE2WWlRM0FURitodmF4YTJ0WWl2VnRhS2hNK214NDdwaE1CMVBtYlJqTlFnM0Y2MUdDOHFBZng2d1JxelhGd01kNEZPdW1UdTlBNDZIcDA1SlJRT051dTBoSjV3U1o4bmVXTVJzK1hTUzVDRFM5YWgwL1ZNaFRhWjRWa2FQWFBkTmR2VUI0MEFLRVUvUXZzdE9VL2d4cXNiVWY3MjFFRHN2ZGtqelJwdDIyaU5jdFBLdVlzMlJuQjBEZDBRc2hMRDdGVzVZeW81R3hERVdxWWs5dFk3WEFSOHhCdFBYR2poZ3U3S2syTUdlMmdVdWNDbER5VEUzbmFTUi93dGpNYXd6ZVo4Sm5rK0Q2bENPRFh2R3BVUXlVMHpnTFVRRFB6RzQwUG1CaitmWTJhWk81MTA0K1M1cGJ6Z1pRUmJacHNxdDhSNlpBYTRqd3hWN2MxSFFEc1VralRIelZJMGE2MTlYVnRpbzRhcEFqK05XeVk4WUdSSWpZaHVtUlRNaktXR3FEc2x2R1VzeFBaenBwMm1sZDNNM2tuaGpLYVNHQUp1K1M0UXhLaEpXNndSbzk4M0FXeTBEODhYT2Fuc0tNR0k0Y3hpUWt6WHFESnk5WXRIYUZKYWR0Snd6aGorQVl5YWZCRjArQ25xVU1BMUhCZ2xHcTdXb3ZxR3EwU00vL2t1OTRjSFRYUUlQV3BSQzhwMDFwREpjKy9vaGtZSmZ4N1V5V3k2ZnNONDY0aXZtMGRHUkhSTDVyT0h5eWhtbGtyVm5qcUdJMnhOclJEcHlRMXRGTnkrMGZyMFl5enFZR01waDBuakYvbURqMGQyaGxNd3c1WW5KUnZLamt5TERlalJ5WXR5NHY0UGIwNDVNUnZ0S3U4a05HZWNybFJnMzZtTWNtK2NadjdqR2RrbFg2V0d0cE9HbllQNy9kTmc4OGt4L2NwUmFBWU5YekRtMUJ0Y2ZrVENocUsyMGxxdEhTb2RnVXVyK3BFbzl1bngxVXFIZXN4cEtPRytMRk9PNUdDTjFlbnRybEpBZ2xxQUgvWUZVdGI1Z1ExZ0ZvTWdTU3lzUjVvYk5hdEhHYlVnSUc5ejdRUWxMUUdNUGVVWURzeEY0Ry9aeXFwbXRIL3NwNEZ1Sy9TSktuaDBQSk0yWEpQa2hxT0xJRW9GVkwvdHpVTFlIWGJicXhDaG50V09CVStHOHFPNlVTZ0VEVzhRb2orbi8rSDlUZzFvRTZsTisvVG9nWnFxOUZsa2VGQTdDSzJuUzFrUkVVTHZLR0QwTk1wTzBLQ0dqQkFPbEJDM3NROFFRMXBFL05FcnRtakJzcGVNcE9LQThXa1ZRTFRLb1V5akR1SmVYL0VWRkkzQkdZT3FXcmFVVWlTR3N6YXFMK3RJVWtOSUJCUHBVUmhsSWNaTmRBRWNGM0xvQXJzV3ZGVStHd29PNllUZ1FMVVVHcm9keXZqMUlDbUlJZThkNjlrcU94dWpEcDhObTNFOW1hOHFRa2N1Yms2TFdoSW1ZU3R3VlYwYjJLZW9BWU1RRlFqVHMxSWUxNUtkUDFvdGpjb0VOR05oWk1lUVExS203WWVweUJjeWxHZ3ZYeFRTVlBuRDcrT0ZHalpUanhwYTNBam5LNGJ4eVJzRFEwWFpyTk1PRUxObXloSTN3UldmVTVKaGM5SThuMUtFU2hBRFRVaGZrMXFINmNHREx5dENlenVGQStWVFJ6M1JrMmJiQWU1amZYUXRVZlVZRFZqaXF4UVVPNU9DSGp0YVgwUzFJREd2Sy9Ec20vWjFBRFdTYVdHNkV2WnNaVGRXSjBNSWtvM3ZBQ3FwRUxiY3lQdFhpU21GeTkwODhRRU5hUlpUeUxwMElPaGhpT3ZxNmo3bkpJS1h5SVo5cGd1QlBLcDRibTJmekV0eDVTQUpzZDVuYktSSGUyT01iUklYUU1wbEp5Y2p4emtpSHB6OVEwei9VaFFBMDUzMDhtVTNYUTZRUTFvR3JzNXVRM2ExMENqaGswWEg3K015aFN0bU41bXhPM2RMdFM0RU9tcWR0TlVmNHZjWldNT2NjT01CRFZnR0tIakFXT3pyUUV4MTNWaTZsYkllZ0pLMnBmaVZZTWZubHErUlRZVnZraEcvREI5Q09SU3cweG9LMnljR2pidWhLTGZ1NnRsYXRyTVI4aEdMbjVlem9sb1RoeUJXTjBzVmtSMlExSjhaODA4ZEQxN2dob1F0cG1URzFGRDFKYnJ6bXNnZFRzdS9wcTJOUVNYN2dnY1QvZTN6VlFiSjBZcWV6b08yU3BreSs3cU5SYzBiRk42TUlnTXNza2pkUjNtalI4UzFJQ3dGUE9HVFVRN2pBcmJycWVJY2tvcWZQRlUrSGxNQ0JROXJ5R1hHaDUzdFNOR0RhVndiOFBVaXJ0VUt0VDJQRFBpZ0p4cGhKNDM0MEVkdG4xbVcraEpzejByUVNlTy92aHA3V3k0Z1hLQ0doRFdHNkNPQ2txZXQySnNEVFFJNjdqNGFMeUtSR3E3TDBBSUJ1dlJ4bTJTcy9ZRXNJU2NTS0JJK3pJUWF1L3E5QURrcG5hcUczNjVqbktCTlc2YW9QaW9BV0hQbUxETU8vSzdJUU5yTGlVTTJCeW5wTU9YbVI0SDNGVUUwS0N6THRzU3BBSzUxTkIwSTJoVFY3WG1TOGM5ZEhUUjVFNjVVSWV1Y28rUU1obnkvTmw3V2hKZW40a3FycHZMb1dVQ0ZRWEZOQzNFRzJRa3FDRzV1UGlpNjIrUFoxcE9kUDZHR3V5RVFFVUJOYWlGMTdBWGZPTjk0dG9uZS9HazZCa0lWYlQva1NZd2FMc2x2ZURZMFdFb1prYzcxYTFtYWN3YmR5UkdEUWc3aUVRTDV1Ny9pRW5UQkdCR3NpdmREY05KOGhBTXl6ZDBXRTRLZkNZNjM4ZUxRQlhWUE9PS2ptZnpxQUgxMVV5ek1heW11TjltU2xMSFZxRm12RGN5Z2FkeVIrWjNUcEFRR3BmcjR6UFM4ZnBNMUdCdHZvdWZxWURoeDFVVjN4OWt4S2tCWVdZVHhmY3E2UytJQjhSN1lobFhFK01nUXcxQmFOcVlqRkxXSGUrc3hUK1drbnhzdUJMV2REdEdlMTZYWVZDN28rTUF5UzN0VkxldS9WbkJLTGF4eDBjTkNMdXM1T2R2eUh1cGVidDFyRkszeVdHRXNDVWZ1bGFhanFmWmg5L0xlaFNRRGgrRjhEVitCRlpEa1hVbHptczRNT3FsN1lhRXVjcU9DeVExek9ybUE3TllKd2d3T25uVVJELzkrejJ1R3hvbDhRMUFZTFROaXUvMW1YRHEyY3RSckdkSGlHb1paQXUwaHRjNE5TQk1UenRLYXRXeDFMNFJ0RzdIY2g1d3lsTWpNajA3MUh5ME1MQUkzaWltclp2b2htbjFVSHRUNXc3YTJvMG80dDRjUVQ0VkV4U25Cb1IxVk5qUlRYbC83QTVhUFRWNjcwSzVWVGJRZjBmN0g2bjhXaFY2VG9kUFMvSnRXaEhJR3pXVWpXbE9uZ3lBVVlPbGhqSlJCbnFqZU4wL3ZaS1d3Rlc5RXlTM0RXb3cvWGhXTXFqRHBqcHYyTkZ6OUd4SStkNmxGdklHR2Q3clZTcHhOekZmVUpqUW04ME4wN2FNQWpXN0w5djQyRkZEMVE1T0tLaXUrZWhDZlBla2lVZDNieFNEbjBLUlNNTVVHbVhyR1dIWG9TdWYwREkrR3JRUlNrd29FS1pUcU8xTElieCtmc0VRb0ltRjBkYTZkRVBqTGUxNUtPbENVeVRxV0FwOEpqcmZweFNCUEdwQWRiMnBWVWZkODZrQlhTS3VXcnpPbldJNTBXYk02dzBqcFlxS2JjWUJtZkZSaHlzNkVPTGF1UnpqdXpWYjU5RUI3bWx4anhyK2RwUDhFSGFnd3BiVlFHc2JqODFZYncydU1IZ3FXYmRDUWFQd1o0d25MZitwRnJjYVcxdHdFbkI1b3hnd2t4clF0RTNiclpyaEF3VGJzYjdlSWVPTk94dzFsTlMwMFZsUDJqdVU3enpJWnlrMnBLS3RXaFFtNjRJRUFrNWdpZi95clhINXVzWVdubkQ1OENrZi9qKzFDT1JSdzdicnlkQTdlTlN3cXFiQW1IRG9VZlRwRjdGclJxb2pKbzNHNVliL0dXa2dEeDBDYTVwNUEyTEphMU1VQ21yb0tLa2oyd0Y2TDJYait4VVZCRzlZMnFnK0txWGI2N1FkNkxLS2FmNUhQd2hCdm5iVWdFbTduYnlCZUhUbmY4Rk1aa3dLL2gzVCtKdjZ1U3dVQzJFZ1lTOW5xV2thYTRtV3RqK2JOKzZnSFJGUW1hNjYrU29PZm5HNjV0VHdiUmxVZmNrTVNsUUljWVVhclJBQUZlMFpTbkpkVmNWSmg4OUU1L3VVSXBCSERUVlg5MUNGUFdxb3FjV3BVbWlHazZkZVFGRFJDVll1b1E2MUVOTndzclJ6NnFONCsxb0tPZmY4Q0FCcFV6M1hYTzEzbzRhNml0bXdBNmpXRGtuUEF5MDA4QzBWMC94UGNJV2pCZ3d4bk1rUnk0MXFDTEV3aUh1aG1SbFltVTFHR0VqWXkrRlg4d2NrMENVMGk0c29xN1dlV0dwQTVqUW53bmhBVDhndTZuSFFIdEdIUzFVV3luS0Zvd0FkOFpMU0xSMCtHWmYvVFM4Q2VkUnc2T3BlVlZZK1BVaWNOd1ByRFR1TVB1MUNJdXZkazZTSlp1bGFlMFpDSkxPbHdnNUZmMTFMWWVwVTBVNTVBMnQwcElPSTBBWVlNeVNsY1JPK0NKT1VJSWZkZUthVEo5SEdUS0lxSGpycGpuTFovM2JVUUViZExlTmROb0pJL3RYR00zR0hsRzZvWUlRUHlHQmsrWll2MC9VM2ZxT1BmYk1XMHhWb1J4ZnlKT1hWWlVZTlNKYktpY3FoaHpFME44SkZoMUZHdnF4SG5rY21LUXhodHNoRHZyRkZFYXRYNVZNNmZES0kvMDB2QW1CNjlmdEJ4ZERWZTB3S1ZZVkJKZEcxSTNpNFRKM2FndXBINnA1bDZjNWRLUjdhcHg3TmpwaTg3RDUzQjBlbWJVYjdVZ1N0WGpVdGVySjFYTVZHYTl1UkxreWZuRTZHR2lpTkEvcG11QmsxbE5XQTZnakFScitEaFRSUXFuV1ZxUDJQQnFoVW9FQXpCa0RiTmRPYkZqNVUvdkJERHp6d3kyK0lINVFnMnlCMTc3ak1teFkwQ09sSUg1UWZHdWhyelZDSWZyWmZ3RzNhYVJCQ0REVnNLNU5tTGRTakJ2M0JtaElOYWtMVEtlaVVNSS9RU2tQOUc5S1RrQ2ZHNnU3S3gzVDRaQkQvbTE0RWpnd0hRRVg4b0QydEtSaEQvZDdvQ2JUbjB0UGdpODNnb3F6M0x6U05oYXJ6eVRyM0xHeE91SEtwdmoyVDZLSmp1Vkh4VkVFZjgwY0s5SWxaNzBJWjkrUmozUkdsc3pWZzlFek1VWDZpcTZSSzdWMHAvRHg0VmsyUEtuM3diMTVRODRwY3dQcEFleHlhYVRzTk40d0tHMGhmWDA5MUlqSFIrQkN3VG41WXpkSHpBaVFuZldnN3dhNFZwNC8rK3RlRzVqamtZMGdld1lZYUdyS2NNK0o3dGRSamlxWm1mbE9lcmQzeEV5SjZ1cW85L3YvMnZnVklrcVE4citiOTJKbWVzYkFPdzJIUFdFVG9FUVRxc1NYTEdKQm53ZzVKSUVLYXhZNkFzd21yQjhzaEtTeUZaa0dQUFNGRGowTllaM01TdmJhRXhCMkdIaVJMdnR2ejBTdEE0dGdSVnlPRkxPR1RpVm5DY2dnd29oc2tFTGNucmhjQmQ3ZlR0NXYrTTdQeVVWbFpWWm5WajZtWi9pdGlwdkx4WitiL2Y1bjVWejcrekc1RzM1UE5yOWFwM0pXSUVUdDg4VXpRVnpvRXRNWU9zMDdabG1yQzJHZ2lqSDZxck5MWWdZL0JmbkMwRHpMOEl5Q2xSMzdnZ1E4cHVjWGJJZzhZMFA5K2R5NlpwWTFRYTZrOHdSZjdWOWhuRjRwN3Y2TGFsYTJkaDBXbnRDbENhbUl1UmcwUVNvY1NqV3RyZkQ0UGUvL3lhV3VqZFJhNGJIUlJDS3pKSmNGZ0toUW1VbTA1YUtCYVFqNjlIWmsxYzhCeUgvMjEyaUM0VG5yckxBVFdUQ1BsQTdLcGVvR2xVaDRkL1lkcTYxQW5GSzVObm9ScWdOQTlxTnBiTUptaFZOUkFRenlnY0lRemVyZWxFbHZqaW5DYW5HZEdZN01VRnZwWTRlTlIrTCtjQ0h6VHhYdHBvM3ZrNGh1Q2lZdDNoK0RzM1hOeFBYaXVDSDRqc0EzZnJONGh2RjhISHc1WUpyc2JHdEtibTBCSmVDdjlVa2pkeC9mODFLQWxoTGFyZW1HaHpHR1FZL1NIWkRacm9BMWJGeUQ4cGVTWmpvcmVGR1BrS09oTzFxRXI3YXZhR0F1V0dQbDRBNjViT3crSzZEaWd2emdQbjlWd1QyWUVLd3VxVTdIUWM4YkFQc0w2SXhmZndxS2ZIMzNEUWZjZXlseHFJSWg0anRkbE1EaWc2ejYxU0dkNFV5MGlmaHlpeXhRVmhGVUpVM3FjSG5ZL1ZybUwvd2VWVHpuN1VxK2xkM1doR3RZSWpBK0M5ajVvRGtyMU10SEh3WjA4QXhLU0xRaW56eExwZGVEVi9pcDhNQUFLOWlOWk5Od0tINDNBcDZ3SUhJa0c5eFc0M2xROGgxUWI4SWZPRnlzTjZHQS85ZDJOM2xZUVBBN0JIK0FyLytEYW8yS3RjVXE5RmRMZy9wKzYzQlVvbXRjS3NLYTFhV3MyMjFES25UZlhneGNUMmI0cDNRci8vTWtra3lINWVERHhvOGN3eWRtVGdVSTFCTFdiaDhGU0MwWlJ1K1F6d1Y4MXhCb0JFTUl5eElha1o0NHFIMW5Jd00wSVA2R0xYa1hJdi92V0YveExBam1KNXd1aG9LSHZtTDZFL0w4eUVmNlhZTEt0TkU1VmpEZDJWUmhrcGVzYW12T0w2Rmp2anZDOW9ZNlJVQTB6OUlhT3g0NDdNR0s1MWFsOFZBNG1JVjNzbDcxb1JqQmQ2TkEzZlk3SXIxT1lOdWo4Wm1NcFBNOURBeXQ4VVJ5K1NvbkFVZS9nOG4zM1hUNElxV280dVByZ2ZmYy9kQUJmcTZvSVpvdmZVNkFiNFBseEtzRXJlNzhNL3dta3V2d1Eveml1VWRyN0x4OW9INmlCaUFxamRGWjZINWxWZ1d1eGhKcVdUUnUrbVJNTjBpSzlIOUJKRXNQK0w4RlNJSHpRMTZLUE9xT1ZxbUVwaE1oYkhkQUVJWG1JM05TVXdVSmkyRklUUzQ1UmNac0M2MmdwTHdDdFFKK1BTM2JtU08vVjFQUGtaNytkM3RCNUxDUEFBYVA3RzhIZklzZUUvSFpIaE12bGpWWnNWcVNHL1p5dzBpWXdZdmdhakRzMGpJUnFDUDZZUmxMdDlDcHlISkpmRW5uRHV4bkxGUUptdE0vQ1JKUHlRalhDRjBrdlZCbmI0TlB5Uk9jcFJhRHloNThNSC9qK1FzeS9pelZ6K0pUSTV6clZLNkNDd2xnVGw5SFNjU1NXKzJXSXQyTWJDdWQ3QmVsSllhNE80K0I3ZXc4ZnhtaW1FbDM2am5zSllBQlpya3RDcVJxQ3BVK0cvNTJGVDkvYnUwY1IwREdWTm9SZ0NSdXgwWW5NUzNOOC9TZkRxL2NvOVFMZlh6V0ErSXNXVElBMFdsaE91QlFFSHcydmZsb0ZIa1VEQytqMHRJK0taOVBzMGhNL0VoNi90UVBqRG0wY0lsVkQ4TEYzSGIrUkpYMUYrQWgzOEl3ZzF4MlJKWC9QNnpwODhtZkNSM2hUK1lmTmg5Y1ZvUVUrRlltdThVTUF4cHJzMGRUQVpoU2t6M0F0d0VES3ZMbUFKVlU4cUE1RjNZZ0htYjc0TjFPTERjMkpBSStEeFJaRnBGU0RDak5jQ1JzQVdIem9HRFE1M29XWWRvSGRrTnRhZ3JWNDkyY3hZcDBFUmhzYUpXeWpXdFVrTE9sY1VXUktOYWl3dUF2V1JGZmpJZDBZUi9FNHd4ZUR6NGhENzNnaDhKcUxuNER2bkQ3aC92emRMSUM4K3ljeWtYaUNrUDFNQW9mSUJoU2NrMG44bTZubHVXc3VIL0k0V1BWVFJBNnFJZFNXSmxqQ0dXRmVxTExKY2RYaU10VDFiM1I4RkJObEpGWXpERXNHV0RXd2xiUVNHd1hrcTRhRW9RYXNWRjZ3Wld3TGk4Rm5JOEN3Y1VJQUZnMUlySU5NdE1IOGRqMEhBcGo4ZDNKSWNxTkRLRGluMWJLNXVpMmpyblc4QWJ1MzJ1ZzdYelhBMnU0aExPZHBuOWxGUFFOYndXWVlERFBXOWJCNDF3UW85VWptRnF3Yk9nVXlTcEJDd0ZFcy8zelZ3Rll5bHZSTEtGcHhCbTJGUkdGeCtESUlNV29zRUlBaHNMQXFpdVNGdzB2ck9hTDN2M05KRFc3ZzJjb3VDT2JxZTFhS1pmS3NDcTk4UStRR3RqVHlmTld3VEhxUWtwNnlFcythc1FvcHdsUGZzQjhZaTR0UEUyTGJDeEhkQ3RkcXBrNEoybFJOaWVkejY1R3JFWnU0NWF1R05wMS8wRk5XNHBuUVZpRkZXUHlkQWwrY0NIM2poOERpMHpDRGlOMmFzQ1EyNnRMQnFMUFBiWHE4U3d4OHNtTmZSRnVhTmN0Y25kSEZHbnhkWE9WY2pXV1lyeHE2VkhCNXdRWE51RzVmdzdEeHhzTm1ZMTJYYlljcVl1dFN5UUpocXhGeitzNERUYUpycFRseXM4T3lnVFVkYlJ3RU5Kb2FZd1RHUDFBNEY4QmdZVjhGejluWE1CUUJ5UHdlN292RHAxR2djeXdSNkQ0TFk5YllXSFlxdG5KdUF3VW1JV3JqeTBiZ0VzWm1Nam1FMi9veVNJeTJyb2JKTU91SVZGczcxay96VlFQYkxGaldObUVyc1F4aUJhWjR6RzFVR0pRclNsZ3FTYTR0em5ETld6WEhKM09hRW1pTHFSYkl0cWZ5eTFjTlVQdzYyRFJ0cVRUZFdBWXFYTHJTNEpNRTZCaFRCSTV1dzZnOU5yQ2Z6dnMwQlp1aTVmYURHVFRKM0xFdWRKR1VJclFXRDZxTlcyM0FKL1pSalR4Zk5UQjdhM3JLU2p5eld2Y1VZZGx2M1dxQVVzNlFZNVVBUkx5aGZKRnJnaTlVdG80NzhTaE5MVUVIanhSSE5iNm1renRxWVBiVzdKU1Z5SHhYNlZBUkZIK253UmVuUXQvNElWRGZwMmNBOWpYQjUzaEgwMElNNXlCMkx0bU5RdnArZ2xFRzl6S3pCbXVNMW9sQmYvQ05WSG1ta2FmSVZ3MDEyZ0ViVzZxQXJuM2pReEVrWERBdFd0VURGOFFJaGdaeXN3WTltcm9iZEl5ekxNNjRxRmpWaWFuVzNHTVJUWDFOUlIydlVva01GOU5VODdGeDBDMkR4UFNtd1dmU29YL2NFR2hkb091QitvUTJ1aDR0SFFqWXVRU3I0MzZmRlNnMk9keU81UXB6ZFcwek1oWVZ0R1NUYjVLby85VDBicWxPWHNiVDZiNHFkTURvbmtnZXZPdHIxVUN0RDYvcFdRcXJCUmEyUmt6N0l4cThSZ3VwbTRNR3FpdEZUcURqK0pva1RMb3VzSnlpZjdtamhrbXFKV3VYVkpwWnZyS2hBaEt1TlBnU2hCZ3dYZ2hVb0EyMnhURk9MbnBYMXhNMk5HRG5jdFVXYmduN3dubExJQStDZnBQWGJHR3VybTFFeEhQYWxBdUdyYWovd0dEbW1rNlRQMnFZaCtYOHVxYmxvckcrbmttdW01MWhsRlFUb2Q2WHQ2MnJ0VE9na0I0WFMzOHlKVDFPTFRRbEhEempxeWRWdzlnaFZ6VUVqVjR3cDJ1ZE5iS2xGV0Z6cHNGbm84V3dNVUpnQ1Q1aG05QkpPMHJtb3h2S2JYUDU3Rnp1eGpwckxMY2pLSFUvRnBMd3dNRDZkaUl3Q3BpVFZvSnRkZ3hSbkI5VTlQbXFvZEs2MmJqWlVTa1M5N1NycUZRWHJBdG82dTlGMGR5R2s3ZGp1TW9zdG51ZnNpN2oxbnNSeVRJNVpubUNvb25qbDY4YXJwTjN4clJPTTI5MkNCOEdlb296Q1YvRUM3N0dGWUU1V0RXanA2TjNGQUQxUGVXMnVlcldiNkdORW13WE5xemhOSEFYU3IyUUdzc2lOak5VUTlDS3RpV0NveXVNZUNyVWhZQ2dmTlVRek56N3lDRkx6UDl0OXpxYXo5RzVUVzdKVkRBQjBQb3lyRVBvS2xmbU4vR20zanRrRWhsSzZ5SENZeW5TRVM4ejUxUDVxaUc0NitBWHRDeW5Zd3V6V29SeXBzR25LTkIxV2hGWSt0VHh6eFhtbmQ0bUFPTjIrUW1HalBpOTVhazVBclh6enVVc0tKNjBwd0dsSHFaRlFuamx0WjhFaXQ0OVA1MUN0Q2FXM2hlZTZkQnNkdWw1ZFAxeFVBMDZPVFhDRWlQNmVIaTJiNkpKbmxybEpIQzZTazJBUHMrdXpYams0bzlsSjlkaUorU1NUL1B0TkJpMkd6YTBhSEE2cUlaNGdtNkdibzRvMCtDTFo0UytVNGpBVk92NGJmcTN5aytFTG0zTDBBVlZrNjZJTHBlUzBXYnN5NWhDRkFXdlpTaVJFRXFOdXBRMWt6bUlaODhOYXpUY1N4S3RFbFJhWDFzTkpuZkowNTA0b2JkcW1OZW5Cdkc4c254TGNOTDV4MENTUDcrTGtOOVJQTlFqOXRPMlh5MVpIb2xWZ3VzRXpubC9JOXd2YXhCNXE0WkdSZ1ZFZWFmQlp4U04zdE9Id0c3dk1OaUZkZWxpejlGdFNBZXRXRTFKbDdMYk11d2FLTnE4TWxzMDk1UUhlbzZZVzFzcHB1bnhjRGdkbnFyMmFvS1B2eVM5aHdqNVVNZkl4bHMxMU1VVXhjZ296enY1czFRV3FnbitSQ1BkN3NFRkc1Y1BqSVZFalNEcG5JbXNHWUpLblZ3TlNjL1VETjZqaGpreFJVbVdwVUpTNEZNRTZEcWRDTEFOOG9YY2RlZzA0WGIzSVdZTld2VzZvSmpMVmpNK081ZHpaRS9rbW5qRGZvSlByMG1rcCtQdGExSG8xOE5sRFQrWW9QQlZEWFRub09EemdoOTVLT3c5K0pNYkJaUExaTHUzSXVmRVhlSHh6eWV6OHgwMTFMTHJNaXJNRHA5a0NoMm5GSUUySFlRdTZXc0ZYb0kwTHdBNTdEbW96MHVPV1VQVGZlY3lxR1VzSnRBRkRzMDB4NHZwaUhnMzFlaUJFZmlxaGlQUkw0dndNcGcwczJRbk15TlAxYkFrbFdkbXJoaDVKaEZZWmt0WGxhSzlqSm8xVU0yaWJRVjBNOWZpWUQ4eHoreEI0Z3k5WDdvVERycVU0SnhUSWpVTG1Na2VLMVhTZHo1dCtVMHE3V2lMSGsxWUxWdGJkcTA3SHFtc1ZRdk9rRkl6eEloVGhNQTJYem9MeGJ6YmsvVXAzdFpDYmRjaDI2d0J0aHdQWGNzd3JCUGp5YWpGMzQxNGtMZnZLRnUzK09YZnpWK3g4MmJRTzhHU210alowcTVrNk5va2ZhWFlzbW95SXd3NWhRakFSZXFNNjZaWG0xR0NScnVMTmUyNjAvb2xGWjF3d1VBZ2V4U3ZwY2dlWU1ENWd1SnorNmlVaVRkb3hTV2RIenRNaHFXSGZHazFQVzUwTWMvTjVHTHAwejZjVkQ3dVE0MjBad3VCeFdncnZwSDl0VWtWZW9FUE9idlFUemNpb3VpM25leEpOdDEzTGlkYm1kYU90TWp6OWtJd0ZCRkFCUHBGWURmYTdtcTREL05qUmE1d2V3WjExQy9UZ0JFTURJbnp6QVdtSGxsOUg1U00xRVl4bHRDRENDQUNmU01BaHlZUFdTYk5yRjZZVWN6bWJSWkpkeEsvek1reXpScXV1NSs1ZkF5eXpGbzBxMEYwQm1NWWhRZ2dBbjBnTUJjdE5RVG0rUUhYUEpsWkF4QTM1UnBDNW0wTjdqdVhURE5rN2FxM1BRWWdydElnSFNLQUNIQUUxc1J4QnZjbGdEaDB6S3dCZ3JiQm5JL0hMR1lzTThLOEkzTm5VK1pkZVIyTUNYVHJheGtqSGJBU2tWR1NKRU1ISW9BSUZFQ2dIVTBEK0cyaEJUSVFsZ0YwdjJDTHBjOHlhNERsQTA2VVU5SmZOSmhteUxURHl0RWNPU1ZnTkNLQUNHUWdBQnJoRW91R3RZS2RETHJVcUNseHdFbGRBcGRoMXVDNGMvbUNOM0hGb0ZsWUpobUFCVTAvaTZSa0ZoaUNDQ0FDS1FqQTlRQmJMQW9jaFRZQ1o2TlpCTjE2aUd3VE04d2FOdk9uTFpVWHZyWUpXVVhQZWdyZkVFd05NUGZUb3pFR0VVQUUra0JnVVJ4cmhrV0F3eUw1TE53U3FXQUt3TjNwWmcxdzUxRHZHOUtlRjc3OEQ3N3JOVytPZmw0MzBnd1pselhBMmFqTVFZVmdDOStJQUNKUUFBRzRpcHluQWgwaExKYThzbG1SSnZ1YjBGVTdrRGJqWHFiclVZOTNmbVZaSHN1YlViMzRSV0pFQUJGd1FhQXVybER1WnBvUXBHZTFHUmt6OEV2ZzZKd2t3NnloNmF3VElrSnVNMkV2ZlFWb092WW9ERVVFRURFUCtIOEFBQ0FBU1VSQlZJRStFWkQzalcySzRZTm5ocnRYUkFKWXJXQWJDdWxtRGRSaTB1KzVKakszdk5mUXJNR0NDZ1loQWdOQmdQNkFoSGprb29GWHprM1plMmxlMUdnNjNheGhWeFRsL043STRHVWJ6Um95ME1Fb1JLQXZCT2dxdjNqa29vRlhqdEVHQjAxVDU1L3hWTE1HdlRCUmFQWmI3SDVZT1lMaTNLeW5yS2t4RUJGQUJESVFnRlgrdHp4Sm44K0tuY2NNWWx1VU5HdUF5Q3IwODlVZ1NEVnI2R2JyQVV0c3ByRmpzLy9iR213U1lSZ2lnQWdFQWF6eUh6SWM0SXQrcFFnZzBxd0JFdE10Z3dzd2VMaVVrdEdkbHM2ZkhTU1hPRzA1UXRLMGttemtHSVlJSUFMdUNLeG9aZzA3N3NrVXBUSnJrSmZBcFpzMXFHUURjTkdqbmpzRHlBZXpRQVFRZ1NRQ0sySmZBazVBckNhajgwT1VXUVBRaHZRU3VBeXpodnpzUENqQTVycVlKWVpIR1VpS0NJd3JBbDBTblhxdXVsK3dFc05LbVRWQThDNjlCQzdEckNHV3NsOFB2VFMyM3p3d1BTS0FDTmdScUlwanpic0ZMNVJXWmcxUUFGMW4zRWczYTdDelVEUVV6RGV6TG5Nb21pMm1Rd1FRQVVCZ2sxa2lnS05WYkJVeVVHWU5rQW03QkM3ZHJHR3dpTU15U1pZWjlXQUx3OXdRZ1RGRDRDZzZMQW5ISnM4WEVsMHphd2dDK3J2T1gwNDFheWlVZjNxaWFzSHQxdlFjTVFZUlFBUUVBcHZSUlM1ellqbFNSRGkrSitPTGx5MHdVRXcxYTNETTBwV3NobVlOcmxBaEhTTGdqVUExdWd4bHBlQlN3MHpjWG5FYkxvRkxOV3Z3Wmk0N1FadVF2V3dLakVVRUVJR2lDSFNqbjJlcUZid1VaVDUrOEFMbS95TXpOb0FSeWxaUnNURWRJb0FJWkNPd3dsVURuSXhhenlaTWlZMlpOUVFCM1ZBY2tiRUJQY3pWU2VFS2d4RUJSS0JQQkJiNGhHS3U2R0ovTlc3S1RDK0JHNUd4QVN4NU92L1VUWjhnWVhKRVlQd1FtT0hMa05XaXB4RmlaZzBBWDJOa0hSWU9odUhlNWZnMVdKUjRWQWhNOE9YSDFuR25XSW10dlhpNm81SGRvUUFXVC9xSTVTWGhyMFNjVFB4ZW5DWDBJUUtJUUFFRUd2VEhiSmZKK3dva2hTU1Q1Z0VuT0lveG9qc1V1ckhycEw5STdpUHY1ekljRlZ3MktZWUFwa0lFemlnQ2EzUXRyMTUwMExCQUQySHJEMXdDZDBQM0Q4OE40eE5WZHFYMTlxQVozVDRkRmpUZUdoNnJtRE1pY0FvUm1BSGpnTWZKZTRweFhtbVFSK01wWWQvZ1VqeGtXTDY2dnFreUQyT2ZPdC9MaEpYUXcyR1ZpZmtpQW1PRXdIYnZVMFhYOCtqUFV0N2NpR1BWTnFjWThlakIrVUk0NUNtZjdmMGdhUE5SQkl4Yk9qSWNIWWdBSWxBVWdZazM5ZDdSS1pMNGprK0VkS3V5OSs1WDY2bXJJekpyZ0l0Y3RMc3NXNnYwbDdxdlVVYm1kWldoYzRadVJBQVJHQWtDYmFvWTZFTVhNdVd6TUNLekJqQ3V1aTBMblliVDJUQ1ZPVThEVnVMOFNCcDBJQUtJd0dnUTJDVUhsKys3Ly9JQitZQmUzdVNIZE4vdzNMQVZ3Z1lKcklSRnVPTWVMbjJDb1FPOXUxWWJUUXl2Zk13WkVVQUVTb25BcG02UTNiMUM3NnpsYXcrMW1MbERLWGxIcGhBQlJHQm9DTlQxSllYbncxUmlMVnBNYlJTOGsyWm9uR0xHaUFBaTRJakFaUFB0RHBTVjVvYUY2c1VQYkxIUVVGeFBKV2pFYUNIVUpob2lEdCtJQUNKd0doQllJN2NjMkh5cHpYUUpmaTZEcFlYM3BYZ2VMUjRBWmcxYjhRajBJUUtJd0NsQm9PNXkzK3RIclZmU3JjQ09DQjFNd0svaHhNY1VRaVdJMWNoVEFnV3lpUWdnQWdxQlJ1NG13bWUvL1dkQkI1eFhTWVNyQ3NFNzROazBUMlREUWN3T0pWb3VlSk1kVFlzUElvQUluQ2dDbTlycEJ5c2o5R2JxaDYycUFVNU9zTVRONkxwYm1Yd3hHb21jYzVxc3lHVG9RQVFRZ2ZJZ2tIdHNldm5nNFg4RzVvNHBvNFl0OWhONk8zRjV4QWJGV3U2SUpKNE9mWWdBSW5DNkVMQ3JCckIwb3VZTFQ1anppVURjbXI5dERpZE9sOVRJTFNLQUNPUWdZRmNOY0hpS2JudzJFaGRNN0VhSHdldWpPaFNld3o1R0l3S0l3SEFRc0t1R29Fa3ZiSmtudlZXajFEYlpaeUV0dklIZVFBYTlpTURaUWlCRk5UeE8zaEJNdHBJWFRMUzVTaENIck00V0ZpZ05Jb0FJU0FSU1ZBUDhHdmR4U0Q0b3lZU2p6bzBnWWNLeExvTHdqUWdnQW1jUWdUVFZVTGtyUFA1MFV0NGFIeldBM1VNeURrTVFBVVRnN0NDUXBocFNKS3l5VTFXVmxvdWhaVW9XR0l3SUlBSW5pTURVdlIrMjJDc2tHZkpVRFF2c0p1dnIrT01VU1NReEJCRTREUWhVR2plYngrYjJnbzF4VDlWUUNYdnJ3WFNZc0pLMFpZMWhpQUFpVURvRXJ0K0NvMUdYSE5qeVZBM0I4OGpOVDRRZmFLTlpnd08yU0lJSWxBK0J4Zzc4Wmk3YzE1YjcrS3FHNER2ZjFYdHJFS0paUXk2eVNJQUlsQkNCYVRCem5pZFBNYzdncXZyRTB6c1VUSHVyQnBvUWZpTjNTMlNBYjBRQUVUZzlDQ3pDNzFTZWkrNThiaVVVQXdUc0NWa0txUWE0WjFxa3h6Y2lnQWljSWdTMjkrZ3RqdnpPNTFkZVRqNFBiQWhoL0ZURFk4OTBhTUp1TkNBUm1lQWJFVUFFVGdjQ3JjTUE3Qm4xbjdoTzQ5dExOY0JFWW9kbTFNWTdZOVB3eEhCRW9Nd0lWSHJBbmR0U29aZHFtT2NYdk1DTmtYTFVVV1lZa0RkRUFCR0lJekR4RzJ5cDhEQWVhdlY1cVFhNHhvSHFCREZWc1dhSWdZZ0FJbEJxQk9CMk54Zit2RlRESWx0am1BaHRGME81RklZMGlBQWljT0lJZE4xdWIvUlNEWFBNd1BKbHpGajZ4QVZFQmhBQlJLQUlBdHR1SGRoTE5WUmFIdytDdjAzNE5rVVJwakFOSW9BSW5EUUNUYmRkQkMvVkFHYlNEOTlMbnNFMXlKT3VYQ3dmRVNpTUFQeVd6STVMWWovVkVIeG44L2cvckxya2l6U0lBQ0pRU2dUZ3QyU2N1ckNuYWlpbHJNZ1VJb0FJT0NOd1RsNjI4dEdrTWVUbG90YVF6c1VqSVNLQUNKUVRnVTE2N25McHZjRGNFTTVRbEZOazVBb1JRQVR5RVdDMnpQU1VWV0E5ZWJrbGNzQUpoVUFDMzRqQU9DQUF0OEZmQ0lMcWZxNnNxQnB5SVVJQ1JPQU1JUURISE5iaEdOUldya2lvR25JaFFnSkU0QXdoTUV2Z2hCVTdaWlVqRkJ5bVBKOURndEdJQUNKd1poQ1lvVDlrTzg4dmJNZ1VDbjVzNWxvbUFVWWlBb2pBR1VKZ2t1NWQxaTdsU1BUa1oxKzRTOGl0My84N1QrWVFZalFpZ0FpY0VRUWF2V0R1dUpNdERFd214SU9UaW15b01CWVJPQ3NJWENmdlRQNllyU0hjRk9rZFhIN3cvc3NIZU1yYVFBYTlpTURaUmVDdWcxODR1OEtoWklnQUlvQUlJQUtJQUNLQUNDQUNpQUFpZ0FnZ0FvZ0FJb0FJSUFLSUFDS0FDQ0FDaUFBaWdBZ2dBb2dBSW9BSUlBS0lBQ0tBQ0NBQ2lBQWlnQWdnQW9nQUlvQUlJQUtJQUNLQUNDQUNpQUFpZ0FnZ0FvZ0FJb0FJSUFLSUFDS0FDQ0FDaUFBaWdBZ2dBb2dBSW9BSUlBS0lBQ0tBQ0NBQ2lBQWlnQWdnQW9nQUlvQUlJQUtJQUNLQUNDQUNpQUFpZ0FnZ0FvZ0FJb0FJSUFLSUFDS0FDQ0FDaUFBaWdBZ2dBb2dBSW9BSUlBS0lBQ0tBQ0NBQ2lBQWlnQWdnQW9nQUlvQUlJQUtJQUNLQUNDQUNpQUFpZ0FnZ0FvZ0FJb0FJSUFLSUFDS0FDQ0FDaUFBaWdBZ2dBb2dBSW9BSUlBS0lBQ0tBQ0NBQ2lBQWlnQWdnQW9nQUlvQUlJQUtJQUNLQUNDQUNpQUFpZ0FnZ0FvZ0FJb0FJSUFLSUFDS0FDQ0FDaUlBdkFuOU00TGtwVWxWN1Z4KzgveUd5SS96NFJnUVFnVEZGb0VaVkF6a2ZTWC9FZktnYXhyUXhvTmlJZ0liQTUxNE82dUNLQ0hoQmc1QS8rY2ZDaDI5RUFCRVlYd1FtUVRWOFZZcS9RTjRyM2VoQUJCQ0JNVVpnNW1hTDlLVDhzMlJkdXRHQkNDQUNZNHpBL0ZPd3dyQWxBRmgrUnJqd2pRZ2dBbU9Od01wWEZnblpGeEFzcXJtRkNNSTNJb0FJakNNQzFSdlRoRHdySk85K1diandqUWdnQW1PTlFPMVNFSkpqQWNHUjNLd1FJZmhHQkJDQnNVU2dzUk5zRTNJWXlWNi9OcFlnb05DSUFDSmdJa0EyZ25PRVhJcUNXMXRtUFBvUkFVUmdIQkdZSkVFd1E4aFh1T3dWc2pxT0lLRE1pQUFpWUNJd1F3OVFoT0lZeFpLeWNEQUowWThJSUFMamhNRDhVeUJ0amNDMGdqNXp0OWdML3lFQ2lNQzRJN0JDcHhJcmhPd3hJTkNzWWR6YkE4cVBDRVFJVkcrQVk1YVF2MlorTkd2QWhvRUlJQUlNQVRCckNJSUtJZHhBR3MwYXNGa2dBb2dBUXdETUd1RFpKZnhZRlpvMU1GRHdIeUtBQ1BEMXh5NGgxeWdXYU5hQUxRSVJRQVFvQXBPa1ExOXpoTkRERTJqV1FNSEFCeEZBQkFKbTFzQVdHK2kySlpvMVlKTkFCQkFCaGdBemF3QlhuVkE3U0RScndHYUJDQ0FDRElGemtZWDBHaUVYZ2dETkdyQlpJQUtJQUVPZ2Vwc0RzVXdJdU5Dc0Fac0ZJb0FJTUFScSt4eUlDVUtlRGdJMGE4Qm1nUWdnQWd5QkJrd2oyTk1tc0ZlQlpnMFJHdmhDQk1ZZGdmQXdRcUJLNEpkcDBLeGgzTnNEeW84SWNBUW11RmtEZU9aaHNRSE5HckJkSUFLSUFFTmdXbDRLQ2I5VTh4U2FOV0N6UUFRUUFZYkFNcXc5UmsrRGtGbThyVUdnZ1c5RVlMd1JPQ2R2bVE4MkNma1grQ01VNDkwY1VIcEVRQ0N3RnBrMWdIK0JrQkIvaEVJQWcyOUU0T3dnTUhrQXBzNmV6L2ErVERCRnRGL01scUhvUUFRUWdkT093S2I4TVFsM1NkckNyQUdTTktPRDJlNnBrUklSUUFUS2o4QmZxdCtaY1dkVy9RNHVtRUpxdjRycm5nTlNJZ0tJUUtrUitIeFlRRFZNUnhkSk04bmdWM0g5WnlTbHhnU1pRd1RHSG9HSlY4QktnZitFWXBPY1Y5QXRFZndSQ29VR3VoQ0IwNC9BMHNXM1VjWGdyUnIrL0pWd3B1cnZLZmxiYU5hZ3dFQVhJbkQ2RVlEYjIwanY5VTFmMVFDN2xmUlJHNWJiYU5adytoc0RTb0FJS0FUbXJqNzRrK3QwZytGUWhUbTRGc2pWQis4L0lQdVNkUDVSNlVRSElvQUluQlVFdkZYRFdSRWM1VUFFRUlFc0JGQTFaS0dEY1lqQTJDS0FxbUZzcXg0RlJ3U3lFRURWa0lVT3hpRUNZNHNBcW9heHJYb1VIQkhJUWdCVlF4WTZHSWNJakMwQ3FCckd0dXBSY0VRZ0N3RlVEVm5vWUJ3aU1MWUlvR29ZMjZwSHdSR0JMQVJRTldTaGczR0l3TmdpZ0twaGJLc2VCVWNFc2hCQTFaQ0ZEc1loQW1PTEFLcUdzYTE2RkJ3UnlFSUFWVU1XT2hpSENJd3RBcWdheHJicVVYQkVJQXNCVkExWjZHQWNJakMyQ0tCcUdOdXFSOEVSZ1N3RVVEVmtvWU54aU1EWUlvQ3FZV3lySGdWSEJMSVFRTldRaFE3R0lRSmppd0NxaHJHdGVoUWNFY2hDQUZWREZqb1lod2lNTFFLb0dzYTI2bEZ3UkNBTEFWUU5XZWhnSENJd3RnaWdhaGpicWtmQkVZRXNCUEpWdzUzRTkvbnJyQUl4RGhGQUJFNERBdm1xWWROWE14RDhmZHpUVVBQSUl5S1FpVUMrYWpqeVZnMmtrMWtrUmlJQ2lFRDVFY2hYRFZWLzFYQysvSElqaDRnQUlwQ0pRTDVxbU9XcUlYV1c4T1RmZU00ZnZPYnVscTVBcm1RV2laR0lBQ0pRZmdUeVZVTUFKUFRaeWhibWMzOTRMNmVELzg5bWsySXNJb0FJbEI2QkppR0hPVXcrd2J2OGwzUElndUN2M2hRcGg1dTVwRWlBQ0NBQzVVYkFRVFVzOFE1LzdDREk1Nk41eGJvRExaSWdBb2hBaVJGd1VBMUJuZXVHQ3c1aVRQNG9vNzNtUUlva2lBQWlVR0lFWEZURElsY05iaXNJcjZQRXQwc3NNYktHQ0NBQ0RnaTRxSVlKcmhySXFrTitRYkFMMUU4NVVTSVJJb0FJbEJZQkY5VVFiSFBkY01sSmlrcWRrSjRUSlJJaEFvaEFhUkZ3VWczTFhEVTRqZ1dtd3Z4ZGo5TGlnWXdoQW9nQVE4QkpOUVRSeHNPR0cyaVBFK0kyd0hETERxa1FBVVJnOUFpNHFZWXFIelk4NnNoZm0rRGhTMGVva0F3UktDa0NvQnEyOGxtYjRhcmhtWHhLUmpHTGh5OGRrVUl5UktDc0NNQlU0YndEYncydUcxeElhVzV0UEh6cEFDcVNJQUlsUmdDNi9BVUg5aUpqYWRkNXdqelpjY2owdEpJOHRwSEYrZXlIc21JVGNYZHVKWUtLQjJSelZqemZsSlFUSDB5SkdFN3dpS1V6aGNndTNxL2FUZVJNdjFuMkNmaS9HVlREVnp2NUJVL3hVVVBQZ1pSbDFycVNuK2RwcFpqcnJXYXh2a0t5WWhOeGk2Nnp0RVRLWkVBT1o4a0UvWWEwOXZyTndTUDl5S1dMODVaVHZHZTFtOGlaL25qWkkvWlZmdWppSi9oaHllTmYvTk9mM3NvcGZaZnJobXM1WkNKNjdhdkNkZmJlN2V5eFU5ZHZNbFZwdldkZ0VPVndOckJ5WkViWGIzYWtlK2lPa1VzWGx5aW5lTTlxTjVFei9mR3lSK3lyOE00ZS9kL0xLWDJCMDduMitGbVh3MWc1UlpZMGVwNWt6aWVDTlVlclVTSGVuY2NkNGV6em5jZFpuOWxia2srRTc3T0VEaWRvOU5MRjVNZ3IzclBhVGVSTWY2enNVWHNxNU9EeWZmeTUvNkZ3TDZkNFAyUHBJQWpYY3pJY1pQVFh2ZncxYjc3L0k0UE1NU092Wm81NjlHd2p3U1FaVlBmSzR5eERxS0pSVlErOTFtY3RuWUIwT2lwNXhmdFd1NG1jNmRmTExybjdpQThiOWgzWnJMbE9QUnp6eXlMakN5RzNza2dHRjdlY3Q4THEyMGFDb3dGZGI1SEwyZUJBa0RrdHVSdTM5VmxMSnlHZEZETUljb3YzclhZVE9kT3ZsVjEyNXh4WERVODc4am1WUGVwMnpNV05yTTlHNTFhSW9Ock5XemIwYlNQQkxCbU1HczNsVElnd3lQZXVzMGJ1czVaT1JEcUZWRzd4M3RWdUltZjZWZG5GWFV2TjN5eWUyRDBsV0VEUTU5QTl4YWdvSjM3NFo0QXg1emJhRjF0VHVRZk92ZHRJMFBwYVh5eEZpWk9jdmVpM0JwRnZkaDZMVG1ZeE5JLythdWxrcEpPeUo0dVhVWkhEdTlwTjVFeS9XVUFSZjUyUS9TTHBQTk9zUWZlREovOGVPTTk4QjBMK3BWR3BoaWZJVmc3RDNtMEVGaTdYYy9KMGlVNXdOaldLT3pvblNQWitUWXp6UG1ycFpLU1QzQ2VLbHpIQzRWM3RKbkttWDJUY3g1c08xQnpQUlBaUlNoQk1NODFBQmpReDdvdVZaR0xZYmhuTnFLR1pLNzkzR3dsbUJxTGFUYzdnY0x6YjVUdEpOSDFDYWg1N1VYM1UwZ2xKSjVBd2l4Zmg2dTFmN1NaeXBsL2xYZFJGRndFOHFxZG9NZFQ2bVQwN3hYTVlZc3B3TktwaE9uL1U1TjlHZ25BQXF0M2tyQUxYYlkxQ05aekxXNWJWSzcxd0xaMlVkQkh6WnZHNlRKSGJ2OXBONUV5L3BSRFBvSG5hWVQzVEZDS1BqS1cvVWlqeHNCTzFScU1hdXZsbTVmNXRCSzdLV2U4Ykg0T3p2MGxQdll4Q05Vejd6Q2dLMTlKSlNSZFZpMUc4cmJMOHE5MUV6dlRiU3ZFTG82T0czRkd1WDVaMjZrbXFnK0FHcDQ0OSttUkRtNk5SRFE3bnh2emJTTERvdmdXWWlyTE8yUjlGdnhnMEN0VVF0RHdhWCtGYU9qSHBPTjU2OFNrMVVLRGFUZVJNZjBwSjdzSFVHQ25IQ3NjOXMwektHdFVNaE94bEVwMVFaT0ZHNThYdkpNbmZ2QzNRUnBiNi83N0hPS3RETGYzTzgwWXphZ2lPeUtFemhrVnI2ZVNrWTZMRmlrOFJ0a0MxbThpWi9wU1NQSUszeVlBMnh2UEtqSXlsQjdMVmxsZVdiM3pSUnVkWHpuenUxbVVBK3cycmZwa0NkYXZ2eXpSam5QM3M1Vi85SndIVTFraEdEWXZraXJPOFJXdnA1S1Jqb3NXS1R4RzJRTFdieUpuK2xKSThnaWZ2L3JRSGRSK2tsUkMrUnZDczk1SEhzSklXYlhSKy9GVHpseG9LcVlhYXMzVkFHcjlKemthbEdtYUkrN2VpYUMyZG5IUU03MlR4eVdvb29CcE01RXgvc3BEeWhtd3l6VENRcmJaQkMxbTAwZm54MFhCUWl3WGFTTkQxK1BMYU9VNXlOaXJWVVBHNFA3eG9MWjJjZEF6dFpQSEpTaWhRN1NaeXBqOVpTSGxENklvblBLT3hJUENEb1dpajh5cWw0ckpMWEtDTmdJVituMk4vQzJlalVnMndxWDNvaW1MQldqcEo2VUEwUy9GSmdZdFV1NG1jNlUrV1V0NlFKbE1OdVFhQkp5QkF3VWJueCttTWkyMVprVFl5MWU4ZWs0V3prYW1HVGZmOWxZSzFkSkxTUVF1eEZKOXNOMFdxM1VUTzlDZExLVy9JR2xjTkpUU1dMdGpvL0tCZXpEZDRLcllNR1pBQ2E1YzY3eGJPUnFZYVZseFE0Y3dXcktXVGxBNFl0eFN2WTgvZFJWU0RpWnpwVDVaUzNwRElXSG9reHBkK0tCUnNkSDZGVkYyK2owWGFTTkFnTzM2c0dOUVd6a2FtR3VaZHhsS2MzNEsxZEpMU0FlT1c0ZzM0d1Z1azJrM2tUSCt5bEJLSHRQbXc0VUxwV0N6WTZQemtxTHQwNENKdEJPd2g5LzFZTWFndG5JMU1OVXk3ck1Cd2Zndlcwa2xLQjR4YmlqZmdCMitSYWplUk0vM0pVa29jNHZXajJhT1VvMkNqODJPUjVOejl4bklyMGthZ1lYa2NZTFF3YmVGc1pLb0JiTzdXTFN6Wmdnclcwa2xLQjJKWWlrOEtWNlRhVGVSTWY3S1VFb2VVMWxpNllLUHpnaHJPdURyUUYya2pNSjExTnc2dzhHRGpiR1NxQVg3MjhMeUZKMXRRc1ZvNldla0NXL0ZKNFFwVnU0bWM2VThXVStLUUdwOVJYQ29iaXo2TjdqdnUvOVhWSXZ6UE91MGpGR29qeXlUdjhxaE1obTJjalU0MXRKMXQ1NHZWMHNsS0I3ZHd1WndTS1ZUdEpuS21QNlBTSjE3NFhULzhueDQ2QklvL2VxajM0QTl5eXFtZkNhLysvRHAzQjhIblh2N2RiMzdiUjVndlJ2M0F2eFlVQTMyemM1NUR1Q0JpK3Q3ZS8rbUgwWGlqcTN6Zi9iMTNHZ0JNdk9JaDh2RDNReG5mQzlydC9YcFozeHcrdk03OHJ3Zy8vSG85d25BdkdPdHRkcDdqYmVTT3R4Mi9sV1Z6UitzNHcyZ1YxbmVOd3J5OEptYzA4U0JVZzExQ2s3VnRjc01NU3ZFWHE2VWhTVmVDYWplUk0vMHBNTkpnZmxmcllSQzhqdlJDUXY0SERadHVrUU00L3dpQjdJRmdFaGtoMmFnanFvRzloTEgweHNCeVpCbE5ObnN0ZFJKa0p2ZUM2MFRwc1VZMzNTU2tCU2VNT2hyWlpJTUNSVDRUUEU1K29oSTc0ellMZUQ0RHBIRER3VlZLa1Bxc2tKaGhVZ3JQTWRVQVB3RVVzcm5DTEszQTlFa0RUTlRXVTh2Tmp6QTRZd2tHb0JwU0pEVDVxVG92bEJTcnBlRklWNFpxTjVFei9TYlNtbDkwOXVmMTRCUDRHRHRHVldrOHZSNU1OZVVBTktRTm50c25XcWkxdkFiazNLVGxFZkxvZ0xLTHN0bDhlblZhbldyY3plaEVLZVhxalc2cVJYNjVFL3g1TzVaTG05ejYxc3FMQ2ZubjRWdm9oVlVkbFUvdEE2Q0M0Y0wzRjVIWEIwdGhSaGZkakhlQkZKNTExVEJOL3RzcTNMYTBGd1NORDNhQ2wyU2N3Q0I5MlpFWm5ESFpCcUFhVWlSVTBISFhpdlBKMzJLMU5CenB5bER0Sm5LbTMwUmE4OS94NWlaMHc4TUphTTd3TkdubnVmUHBEamhoWEgrTkJnWEJhKzRHQ3E0YUxOU2NacEQvWjZFNGVQcWFHaWY0bWFTMnR1ckRHU290a1NCTkNkQWJYWnY4R3FXcVJHK1c0dm1rdHc2T0tqdU9DREtzc2xENmJ4TGM4NERnREtFZ1oyMFY3TVlHem1rODY2cWhUay9MejBEbXkzUzYrc3E0YW9FUTlXaGpKaFhvN0lwenhwUDFyeHJTSkRUWldvemFueG1lOUJlcnBhRklWNHBxTjVFei9Va0V0WkNKSnFpR0ovaEF0Z3U3S0pWd2k4YkNMWHZ5dGlYdE1rNkRlcDJTRHZvQmh1aHpmcEQ1TWdGYllqVUw5bkM4TDZEUUd0M2pvcVhDNEdBajRoTG1RZXg2WlZodHZrUzFnYmF3TkEvRGZLb3JkaG5JTVBEdnBFbldpQmtmcFBHc3FZYlpIdE5BSVRuY2hWTG5zcFpvMm4wZHNJcHp4dm52WHpXa1NXamlzMHg2WmxDS3YxZ3REVVc2VWxTN2laenBUNEV4Q29idjNHR1R0L0JsUXZZWG91bHVXMVdIZmhtblFaMmRkYkhZTmFZWk1qNkFCYkp0WDRCRVJQUU82TkxldS95cTBVMm9EL0NSVkRGZ2o3SEYrR296dmZHTjV4V1RhemZZbGJnL3hHY1NBT1kxRlJkM2hVSjM4WnhTZU5aVXd6WlRSMEdkL0JvZHBSd1JvYlBpMlRKZlBUWWlzUkJrQnNVNTQ2VDlxd2JYV2dHZGw4bWRpaXhXUzBPUnJoVFZiaUxIL0pVWGZsdmFBNjFJZTFZSStkL1I4aFY4OHI2OHZjUGpvSjJ0QzZwUU5UbURXbEFNOHIzRVZjTWdqYVVuNmRRZnhncTNPWitnQW0vNGNxd2EzYUl5em9QQndBYlBxQ1kwYVZVR2lSTHFGK2lZWDJxalJ2cUpBRUtBVkR5cFBDdlZNQkdWRG9YVHk2RWFXYU9HV25xeG9zU01kNHl6aUs1djFaQXFvY2tJb0xkcWh0bjl4V3BwS05LVm90cE41SmcvdW9PVmQ3UDQvL2c2Tm5UMlYrMXpvT0dMOXRUVkNQTXVJVHVSRTB4TytGb0QrT1BVOFp3RWViL3ZPbWYzV3IvNXFQVHo5RVpsVUh3M2VOQTVFdnM4SzdvTWwycDBiYTJUdGFMbFVrQXV1cmtOOHQ2UFowTlZMRjFBMmVEQmRVRVpwd0lmNks3ektqQ1ZaNlVhRnFLTG9yZjVyM2VFMmlSUTVSTzVqdFFFTVJHWEd4RG5MQ0x2V3pXa1NtanlBeCtMQ0R3enh2UVhxcVhoU0ZlS2FqZVJZLzVOM3I5cy8rTXJmTkNXVzRjUnhFQWR6U2VvRHJnbWdGZUFCM0hxL0lzTVJSWStieGljMDhkN09TQzlqQ285eWdtRHFTdWNaQzNXQjlPVDZURVNBNWlON01tSTdXaFJBUUlqZG1GRVFndFR6eFNkSjBPb3VPOWRqaThveWNkYUQ2aEdEN3ByaXdieUo1Vm5wUnEySTNscW5LV0dWbVVpRi9tdUNnWmxpSWNqemxtVXNHL1ZrQ3FoeVJuc3ZHNlpZWFovb1ZvYWluVGxxSFlUT2VaZkRxRjMyWjlmajhFS25WMk8zVVBaZTZnT3VDVG9KT0FCRGRhbzQwcEdrUGY3QmkzT250VitNNUxwNjN2Z0JOYnBDeDc0eXE0emg4Yy9pVUVYMW1aa3VwWElBeHM2a1U2RjhVRjhMRFZIOVNlVUhYVmpXcmdVN0tYa2daWWNrTkV0encyWmM1REtzMUlONFJZbnIvT0V6MDhkandEWm10Uk5xZ2huVjV5ektGbmZxaUZWUXBNdmFCQTdacGpkWDZpV2hpSmRPYXJkUk03MDIxRVVvZEJxeFFjTlpnNXl0Z3VmN24xQklnRm5iVnlqMXRiaEJlMGczdEI3NkNQTDd6dFAxcGszWlo5dXEyV3RiNkcyU0M2UHhHQlhKV2FqZ1gyYUd0Q0tOblJnTnFjNk80dWlPcU9yeGlrZzNDRU5oMmVXL0M3ODdURTM4K29hSzVWbnFScVdlbEhLUnNUU3k2WE9DU2FiYnhmWjh2ZUt3Vlk4TnNjSCttNDlRZEszYWtpVk1EQnJKV3M0Rk9PclVDME5SYnJGY2xTN2laenBqNkZuZWtBMXlHM0tsbXEyVVBIaU94ZEl3SmxxMEtqbEFNTE10RDgvREwvcE03RHB5aVJiNEs3TFBoMUtxd25Rb3RmY2VCVVl3S3JDVFpVQ0ZBR2JTS3pJVlViNEJHbnhRTm05RGYrTzFGQmhWMm1KOW5FSGpFbmt4QWxtUEZyZlR1VlpxZ1kyVjZlOG1FVkMwSnFwQ1ZZTXRtZzY1eWZHbVVqVnIycndxQlZ0QkN0S3Q3OEwxZEpRcEN0SnRadkltWDQ3akZFb3FBYmFlTmtEcWtFMHpuVFZvRkVQU1RWVVFxb1pZc05yd1dHaDl5eFRNcUhvTGFBUHhKZ2ZXc1ZlSXN0WDNqeWZDSlBxRWJxK3BySmc3c1lVUVlacU9LSUYxSW40d2dkdE9UcGVwaWFTd1pHTUFZM1lnUUQrcFBNc1ZjTkt0S2loeVNOU1E0SEdaSzh2MVJEalRKVFJyMnBJbHpCUks3WUdQZDE4aCtCRXZZVnE4S3Fsb1VoWGttbzNrVFA5Q2pxTEMxVEREUkVNcWtFNDAxV0RSajBrMVVCdEN1bnpxR0Ntei9mVXY0Y01ZTEVwR3U5QXV4Rm1EYkJHc0dWbURpM0Y2RmFVUWpRNlNDRS84OHd5akhYbmpBbkZOMjlBYW0yUHB5RW5iVzJ5RGxGZHlVR3NpYWJ6TEZYRDNBNGtod2VXbmVWSWpvZlFqVXlOU3hxNG90YUlCSTM3TzhhWlNOYXZha2lYTUZFcnRzbGwyNmJWQzlYU1VLUXJTYldieUpsK1VabldONmlHS3lMQ1NUVm8xQW5Wc01LNmRONC9xVnhFdWVZYnh1bjBpWS9NVGFLWS96bDJJNDYvMzVGVTBBQWl6c0VsT0pqU2h3QVI2UkdVdkNXVENZZG9kQ0NoM3VtQTloQklZc3VRY2pGR3BLVzJwVElSWUx6RElxYjUyT1djWE82RlREb3lDWE5ZZVphcVFkRENSMWJJSTRLQ1RibG9GQVdkVStNV1NaUVBXa1NhNUF3aTBsV0RjNzVzc2NhaFZrSlJkWkoxcWc4VnBqSzRVQzM1U1RkaGIybmY5cTJTQ2Vrb1FiV2J5SmwreWF2TkFhcGhYNFMzVlB1QmlwZnRUUUFPWkNuVUlvTUJxUVpxdlVPZkRaRnYzanZhNytTcDlQL3Fjd3FzN2ZCc1FJWTlrZUVMVm9WTHZtblpNbDZHQ2d3MjVWNEVpd3I1WWdVMDFHaU9BdjFVREVsa1d0cU94WTRtTkpkSThheHgzQmNremdDNVNzSmNWcDRUcWdHRXYyUWtEQ1orendpeHFBWUgwS0pNa3B4QlJLcHFjTStYMmNuczhFS3lhc1hTb0tFL1d3WjNoV3JKVDdvV0ZHeDlrbzIxQk5WdUltZjZvd3EydjFJNk8rQjFReVFRZ0lNL2hWcFFRbHQyZUdUR0lsbmkvUVRQNVRBUmtSS1FXcTVZVkdBcmdlczg5aDQ3TFFBQUhMZEpSRUZVOVpwYUNMUmxSK3QrUHhFaE1OaU9qOTZCbUhWTDJVNmhYeVFUZzc2NEV1VUk4NXBJNDdYNGUxNnFrbVFUUFpJN0F4clBDZFhRbFVvdndiVUtBTDZVaDd0V2dCWHJvMENMa2lRNWd3Z0lwS3Z3eWNjOVg5ZGFhYW0yS0lxait1ZFllT1M3VUMzNVNXZEZqQWFlbDF3SVJ3bXEzVVRPOUF0V3JlK1V6ZzU0eVI0c0FJZjBLZFFpNTlSV0VRTlVaaXlTSmQ2MEF4R3hiSmlJVFFiTXRtSUZTRS92UDB2YXRteEoyN0xEeVVqZDBZYlVlM29BY3dzTWRoT3FZWi9HMTBUUFd4TTluNldLL2tFN3ZoWTVZYWVNTFRIQXJpV2ZMODNMRHBac29sYWVFNnJoeUZha1hqeDFXMFlORHFCRnVTUTVnd2dJdEtzRzkzd0RXSlFWL1R1clZpemZPcGhyWll3YXZHckpUN3AvQ3dYYm5nK3ZSbUNwVndtcTNVVE85Q3RtTGE2VXpnNTR5UjRzdWdXa1RxRzI1TnRmRU5TdFpaamNUNTdLZktNdHVyRTl1MDBvZVNNUkpUQ294eWNNclFnbWFBWG5XWnE2VGFGMXhTU0NyVXJ3ejNjMzZsZ0xZaXBDRnl3NjhYS3RQQ2RVQTdBVVQyYnpuWk45MEJhYkU1YmtEQktrcW9hY3pHTFJWZ2xqRk5RVEprZGk5T09oWm9zaVJhRmFHcHAwSmFoMkV6blRMNEN6dmxNNit3bXJCaWllSEhlc0RCY0xoSG1mV0FNSUxaOGJMVk5ZQTAwdUpNb2RpcmJLaDZZUnFxRVNPNVN0NWNhY1IycWNzaUkrZHZXb3VaK1RwY0dIc0JOTGFlYzVvUnBhTHV1MWZhbUdCR2VVelVHb0JydUVNUkNveDlhZ2EwU3NIV25rUWpWNDFkTFFwQ3RCdFp2SW1YNE51NlN6bktvQjl1cjVCUWhKaG91RndLZmhDazlwTXdPSTVmbE45eVFIRFZJMTFPTWZxMUJrZThRMTJSRzUyWWxseGp5YVdVTTFXbGdITHZnd1E1a3BKcHFvbldkVE5jRENwa1dWbVV5VXo2NkJjbWlYME9RZGJMb3VKY0ltNy82SlJGaXhXa3JnVHZNZGhPSXJRYldieUpuK0pJUmFTRGxWQTkyanNIUlFqVzlQSjN5dEwvQWsycGZLSXcveFBhckZaOWlnd2ZaWkxtR2JQTFZhZVludFUwYkhGcytJb25hanpRcG9qNnNzckN2M1QySFZpZ2NKV2p2UHBtb0FlWklqYTVHRmZLOG9GbVNZc3lQQkdVMDVpTTVqbHpEQmwyM3hKMEZFQXdyVjB0Q2tLMEcxbThneHYrdDlEZVZVRGJCYUp5MEJySTNBTjdES0RSQWdHYlNFRzc2cFZhUGJUcWlHUFpyWnpGT1REVkFUaEh6Y2tqVjgxK1dpZnl2U0pWMHhDNmpLYno3SXZCRkxiZWZaVkEwZ3orMVlNcXVuYTFzRHNWSmFBaE9jVVpwQnFBYTdoQ1lIZ044MU04enVGNnBoMjZlV2hpVmRDYXJkUkk3NW4yQU4xZnBQTmxNR2J6bFZ3NUg5ODJ0dkVDNmhOVG1SaHhYRFBaN2lKUWZ2Y0VuS2FFU2pnOGFzNnl3QStBS05QM2M3bUxpcjFXT1h6U2Z5MU1ZcFVEZk1SZ3EyTktKc2FsSnRBTmxoTEsyTlozbzhZalZHQmZMc3h3S0NxWHMvZkQ0ZTB1Zkp5d1JuTlBkQnFBYWJoTWxhZ2NuWGppbVAzVitvbG9ZbFhRbXEzVVNPK1RlaERhWThjbkRMNEMybGFvQ3pDYmZzbFY4MHRFMTZVZEt1bU9WL2tkeEgzdXVhbjJoMEFKYzJzd2VvK1plK2VpVWpJMjJjQW11Y3g0eXlKWXlnMmtSc0FZTFFXN0ZjTER4RHZLa2FRQjZtbmVDYXVXc3NlYVZ4czNtOEdzc3BDRGFGS2pMQ25id0p6bWlxUWFnR2k0U1dXcGt5Z1VsbHVsQXREVXU2RWxTN2lSenpMNGNwaW9HUXhIME4rd0xxdnEwaFJVYjl2dS8wV2k1eEtVMmRZamlLdGdzcXJXdEJrOXNXT0dRZ0doM1V0NlphNGNQQU5VNXRQeU1QTlU2aHA3ZlphQUdhWTZSTVduS2xBRVlVTzdGY2tqelRhRk0xZ0R5SFBGbjNCbnRmdndYZDloSVBrdi83dXVVcHdSbk5kaENxSVNtaHJWWUE1UTBwU0thalVDME5TN29TVkx1Sm5PblBCRFBOVWdFcW5qYzBTQzBBQjJmS0dDTzdDTy9ZQ3Vpb2puZXF6QVNoSExmWEl6TUFlcWE1TG5wVlpsb2FLVEFBdlN1R0h4QUswMVErdXFsTHNDdzV3WGY5ZkJSY2pVYi9vR0V1c0NCb2wzS2xRSVNKTEpJODB4aFROWUE4SFo2aWRvbTlHenZCbkJ5SzhCaHFreVZNdFVXSXo5dmtqS1lkaEdwSVNtaXJGUmhxcmJweFc2eVdoaVJkQ2FyZFJNNzBaNk9hMHRsUFZEVkE0ZjAwWkp2QWFvbEFyQnR2NzlNRGlqczJZa3VZYUhTZ0kwUlBCQ3JKYUR1TFgvaXVyMGRaUWo5bVR2aWlITElnVURWWG9qall5T0I5Vy9pVFBOTVlxUm9xMzhZSVc5RVVCVFpDenRPQWFaaXh6T3V6SGtaVlY1cWUrZjMrbVp6UjFJTlFEVWtKYmJVQ2V0U1IzV0sxTkNUcFNsRHRKbkttUHh2V01xcUd0dk1JTWxzMkxWWXVXY05ubXEvRHR1QkxGSXBwdWtacGQ4cEd0Nm1HQUxTYlJoblVzNVpHUUp3b1UxaWI0Q3NWOEVXUnp6VlJZa05wQ1JhVTVKa0dTOVd3eTM1WkU2WW0wUXhuaW8rMEZrRkxuWk03b2lydmZlRXM4RFk1bzFrTVJqVTh5N25KckpWNXFmenlXQzlXUzBPU3JnVFZiaUpuK3JQeExLRnFnR0dQdmd1UXpiOWpiQ2ltOUpBNU00dWNoZzRGUFhYTE1iMXNkTXBLQjFMdWlpRkVMV3RtRXNvQk1YUW5QakNBTDRwOEpBczFOYmRnWENWNFpxRkNOY0JrNWlZRXdJY2d1bHRtZ2F1ODdUMnFQa3dBM1pVZ0s4VDRaM0pHb3dlaEdoSVNXbXNscWVnTTlxUzNXQzBOU2JvU1ZMdUpuT21Yd0ZrZEpWUU4wRzkyckx6MkVkZ1VzKzhueEtrSCtGNUI3NEtoZzlNakcxMGxWTjBPVkV2MDFWc0RnNmUwZk9nMnhoYVBQQ0k5VHJaTG5uNlNQV3Rxc2dFMzJBaGJiazZkNEprRkM5VUFLZWxnQk9vdjJvMm1ZM0Y0NlAzZ3UrYUVETDdLRUZ6NE1UbWpHWUZxTVBXUGQvNEpDZW1WaW9sYUVjZE44ck12Vmt2RGthNE0xVzRpWi9xekVWM1JKcnVoSFBuU3BmUWJJcUYyNkNCT3JTM0lDZG9Cdk5VUWVRQ1ppU3prTCtBMklyT0c3aFhhcmFLeHVLQktmNGZzRTAzanEwcWZRTy9ZNFVuQTFidDgrYjc3M3ZtblA1WlFFWENyVkRSV0FMWHlXNXhlOWdsUUZqd0UvcHMvVnByZ21WRUsxYkROOTBGcllUUnFpSDZ3cGtMekM4a2VvNVgvQU5NRVh6SXkzMkZ5UmxOQUM0bDBVbjc2TklxRWhOWmFxWnFLTGkwN2tKc09wT2pqVTB2RGthNE0xVzRpWi9vNVZtbi91NW9PZ0RiY2llaFd0SlZBN2I2bEZPcTB6QXVGRDM3bkV0aW9SbG9BUGtsOHUrRDU1K2xtZi9UUnorZFQyQ093KzliMkkvcmRhSCtDL3NxbGVuN0J5QTFzb3FPMmZWME9FVVJJQVBiVmtweithSzcrSkhobWtVSTExRm5YbkNEZkYwbDJuV2MwOFJ2c3NydERQU1A2eTNwS0E4VmpuSHdtWnpRUnRCRHRsa3luYkJKRUNRbXR0Ykp0ck1Fa3NwRUJ4V3BwT05LVm9kcE41RXkvQk03cTJGWEtINmJoNGlzWTFJaHNwelI0STBwclVGK3dadGxmNEJCMkxvRWhXQ0xvVUw1QUxybGRBUDN5QmcxemVDZ0doeEhkeThqeEtuTkM1ZTlFWVhUVlFUNi9Jd0w1RzRiOHY4SStaaURaKzZNb09WUUx0UzhpL0ZSdUxLV1ZaN2tNV1NOMGFEQi9Dd2F1SFVoR0RRTEVBNHdKWi9SZWxyVnBSTGg1VGM0Z0ZUTU0vMzYzNUtsVVZna1R0ZEoydFpNdVdFdkRrYTRNMVc0aVovcFRLeVlJdnVuaXZiUkJQM0x4RGNIRXhidERjUGJ1dWJnZVBGY0V2MUVHL3htY2MwdWh6c2kvU0JRMGwvaVV1MGdtaVRRVElXdGZYK3ExVkxlQkNianFUb2tVS2tCQTg2Y1hPelJ3b3NWSDBsTnlWZ0NCdEZYSzU5Y29tWHpXUUlPMExvRDNwZVNaRGcrRmt2ZVlDMFlibDNnUS9JZU56RlhwQVllTlo3VkRzVVpnZkJDMDkwSGJYUVBIeTdTNVVUZWhDTTcxdHk1Z2NQYUZIMzd6Znd5WnRBLzgyY1YvbzdQczZiWkptS3lWVUN6VlpPWmV2SmFHSTEwWnF0MUV6dlJuQUhyRTZoZitmWVcyeStnNXBCTTEvbnhWQmNPOE1vVTZJLzhpVVhVMVJpbVNQQzNOaThpdDFlQ084TDNhd2duTUJqZlN5UFZ3QlEzdnVkTXd2Zi85ei81UE1PWHJDTExLandySTJIdGRoTlAzTmhSejU4MzE0TVZFTm5IUUNEdU1CT1kzVzh6Qi9xbVJDUSt6OEt4VXd3ejVyMEh3MkhFSGx1MXVkU29mVlFNWVdxSjVGck5xYkg2b010MWNjYzY2dXJDYVNuTExTNmV5U0ppb0ZRQ3JvNmRKY2ZkUlMwT1JyZ1RWYmlKbitsT1FaTUZIdlFOWU83dDhFRkxWY0hEMXdmdnVmK2dBQnM1VkVVeFZBdzIrL0ZCSVZZTUlqbE5uRmVBZkI1L2Z2aGUrYmFWVzJnUkdERitENGJkY1BGc3dCdkMyWkRSTVFSTjkxR2RhckcrQXJoRlBuZncyOVZTZWZNNzNOQ0Z1WDRUVGR4dkdLUk1OQWhhZVB5Q0NvUmtmTXZkaWpBVnp2R2ZoV2FtRzRJK3BRSitCYkY1RmprUHlTeUp2ZURjVGsvT2FOampSQ0oyZGNjNjZQV2dUL0xsODBKZHFzRWlZcUpVWndxWmplYnoyVVV0RGthNEUxVzRpWi9yeklCMUsvTHVnZjhDakhkZTRUcWdXdXYraEVJejFzcDRqWVVXVVJWUWtidUpId3VPM2R1Q2JKS2Nyc09OWUpDTklNL0d2M3RWN0FLWlk0cm11RHlDK1Y5ZzFSYkZzMlh6cDN0N0RoNEtjWGpHOXpqeHJTbEdCZjlQczBrbWVOZFVRZk94ZHgyOWt1YndpZklRN21JK2FhK3h3bC96ZjBBY25NdFRka2VETVBXazJaVkxDUkszTUYvMVdPTmZTVUtRclFiV2J5Sm4rN0tvWlRpeU1YTmlqcVlITktFaE45YTFGUThxK1BrUFdUTFZBV01tNElyeUozWDhSNGYxdXh2cGlQVFlDMXNjcEltTVlOZkFSUjExeEEzSG5FaE1CbGtEbldWY05JamZ6RGJNVU5aNWhrVEIvNzVoVVh2NFV6cnp5eUNEV0pVelVTcmZQeVpBc043V1doaUZkR2FyZFJNNzBTMlJHNlhqTnhVK3dRZmVHTFBUemQ3TUE4bTd0WXlzamxlTUpZelN1WWdiald0RytxR0cwRnRoM3pqTkUwNEhNUUhGTDVhbVBVMFNvblBURmxocm9xb0dnME44Nnp5NnFJV211TWRQdlBtTUtaenFYL2JoMUNSTzFVbk8yWnM5bUliMldoaUZkR2FyZFJNNzBaK00xdkZpMlpyK241VC9SaHAzd2RTM0E1aHo4bWN0NEtVZGlLQzkyL3g4elByQnhjamRmVjAxU1dJSlk2NGFkeEJ0bU52QVZaMEZHYXhYQkJybkdNOFFJdXdhRFNQTXljNDBsL1NxS1JZTkJqZGpObWNLWlcrSjhLazFDdmd5ajEwcEw3VGJuNTVSQmtWNUx3NUN1RE5WdUltZjZNOEFhYWhRWTkwdkRIbDdRUE9tdDV4UTVuSjNMSVBpY0tMaWg1aXZMYkFtUW5yTHE5em1LVFF2b1dlOHJLa3ZZMzk1VHZzZ1ZxUWF6dGJhajFVbEdaZU1aSXZKVlE1c1dUMDlaeVdldHoxVkl1cFo2S0hNYm1NTW1ZYUpXSnR4V0lmT1p5cWlsSVVoWGdtbzNrVFA5K1pBTmlXTHg2WlpoTDdla21mZWtGQXJUOU1PVXFINkM1OGpORGtzUEkzbTVDc2t1YkoyTVRRVUtsckZyZFA1dGZaeXdwaC9WRkFVMCtkeS9MaTl5NEJGNkY3YnlER1M1cWdHK2dSZkEvSE5mbEFYdnV0c3VyWmJDZE9xY21YRkYvVllKRTdVeVoxK0E4UzgwbzVhR0lGMEpxdDFFenZUN1F6aWdGTjFuWVpnWXM4cWJNanBDc2lDWWhNaXR4V1JzOFpBMjZ5MlFIb1o1ZXlLYkk2b2xsZ2V4VXhyZi9LSUdJRGRFSWR5c1Fma2lWNDB0RkU2YUg4UTVwYmpnT3gzTnNYV2VJWG11YXVEYkgrMHRWV2hGRFpWVW9KOUw1OHd2WlRxMVZjSkVyWFJWamFWbjVSS1RVVXREa0c3YlpqUXoybW8za1RQOUxxQU5oZWJvTm95cFludG0wK2JDZWFMY1RkRWRFakY5QlVCbmlVYlVWZExyaUt4MjZiaWJudWZwKzZrWjQvVWEyVmQ1UWdkUUh1RmFZOEFza3ZlSkFQN1crckNkWnlETFZRM003cGVkc2hLWnoyb2FSNFI1dmpYT1BGT21rdHNsVE5USzdvQ1dHc0JxOUZLTUY2MldoaUJkQ2FyZFJNNzB4OUFZcGFlK0Q1dG9laDhKNXZKTVY0YTFjd25mM2VqVG85czJzNmJTMkJvQUpwdkdUS21wcjZtcjA0QmFTZk9Nb24zYzBjS29VOVdlbldjZ3lWVU56TEJsWGg4TmRkME13ZzFlNGw3RldUeTh1TTh1b1ZrckZmdXVUWUZpczJwcDhOS2RmTFdieUpuK0FoQU9LRW5yQWt4Nlk1K3J4YnpKQXV4Y0dwL1J3ZkFDUjZiNUVnWk1XQzdJTEt1Z0xtYnl0Sldrem5Jc3hKdXZ0RnFnYVdCLzIySllOVUgzNnVlUzBpN0tUbXpuR1RMTVZRMlRkUHBRMDcrUXUzMWFOVkE1RkdmVU40akhMcUZaSzdPRHNtcUFDeVp1Nld6SGFtbmcwcFdnMmsza1RMOE94a2pkRmVpTWJYVjhrNWJkbFN1QUtaekF6dVZxU3BRWi9JWHpaa2lHSDY0VzRPZUhxM3JybUljSlJYMGdxZ2hHTzF0YThYZnFWZ1N3di8yc0ZpZWN0V2VDU2pOYUd4Vmg4SjZTYTI1Mm5vRWtWelVFalY0d3A0OUhKb3FhRTJxTWFaenBvZjI0N1JLYXRiSVdnN2FmOHJKcVNlSGVUd2xhMmhKVXU0bWM2ZGU0SGExekNiNVVtL0MxN3FoaWoyNG90ODNsczNPNWU4MldRMHJZTWpsbW1tUWlsQjlsb0t5MGJqYVNuVE1saSt6Z0kzMzFkRExVRjg1ZzJBd0RoTVF6VFQ3U3NxM0sxbnNScVoxbmlNeFhEZGZKTzhsN3RCS1RWODlya2M1T3labHppaHhDdTRSbXJUUUhNcTVqckdUVVVqQm82VXBRN1NaeXBqK25lb1lYUFFlN2d2QmQwQzJJNjN2WnhkV2pZWDgyRll1dGVPM0dMVVg5N1dYeHNmM012WThjT3BUbFFBTGZpTTlJc2hyUkI2NmdIbTJxSVhodTY4TS9JSk1veDZLWThhVHc3S0lhZ3JzT1l0ZkpiS3VsVjFXUXQwdHk1cDB5SlVHS2hQRmFtU2FQcGlUM0Q4Nm9KV2lxRi93enpFaHg4dFZ1SW1mNk01aDNpMXI2MVBIUHVWRWFWSXN3aEllNjBJMS8rR1hvQnAzeUFuWGVZb1FrbnZVelIyaStuYWFFcGZzTm1jTmdIYzhqNVBVOHg4cjNhZ3F1OHRwUEFnUzllMzc2MExXNENiazZrOFp6L3FqQktLc2lKeWxHaEo5WGNlYVhMcDA2VFVJOVJkZnJHNkNudExoVGFvbFNEbFM2VWxTN2laenB0K0RqRlRUVk9uNmJQZ2gzVDl5bE0yem9GMnFpWFNIcm1jbEIwVjdMSk5BaTE1eVZDRXQwbmJ3NkNMNlJrTGRvV1F6VytiOEkrYzNmZzBuS1AyaVEzby9Mck9jQUFQYmNrRUY1amlPeFNwREdzN2RxbUxkTlhQTFlzTVJMeml4eGhZTFNKTlF6YS9oVnRKN1U0cmJYRWlNY3BIU2xxSFlUT2ROdmdjY3JhTGQzR096Q2dyZi9jM1FiMHRRSlVWUEZKY3YrdnBZdnJPa3FXaTNjNm16UjNOMmZTcDFjRFVsdmVKb0Jyc0FLUVFmUXYxdGJpcTlwZWhJZERxSzc2enk0THVvU1Q1L0dzN2RxcVBkOWhTTm5TSEttNU92UGxTYWhsdXZjZ01mNTFscGk1UTFTdWpKVXU0bWM2ZGRBTHVSY3B0dHJDNFhXaUhmM29jUTE2Q3Jyb3VTNWJCWGpzM001cHkvMGlmeXozaE4zaGNjL3Y1RkYwWGZjeEIrKzdZQmMvZFYvMm05R3UyS2xJb1ZuWDlVdzQ0dFZxZ0NTczFRS3o0Z1VDYlZjWUNObnNFOTZMUTFjT2ovR1pmRXBvUGhXdTRtYzZmZmpMa25kcHFQYkpYMjlJRW1URXRLOEFCR3c1NkRVZm81WlE5Tjk1eElNMnc1VGlqMzl3YlA2eXExRkhOODJjaVJValNVdnY2QTh6dnh5YzZGZThoaHV1ZVNYUlRONjZXTGM1Qlh2V2UwbWNxWS9WbllCenpKYkU2c1UyUmFuWmczc1luYTFQdDgxTHl5TWNRUzdQWGxtRDVJZUZpeWwrK3c1YXJvaFkxSzhycjRmbkl3MlF5YVZiamFqdlAwNW5Ibm5sNXVnT3FDNVVHNUJsR0RrMHNXNXlpbmVzOXBONUV4L3ZHeC8zelpmd0FyZDF3QmtHVk84QVlmYXJrTzJXY011Y1I4SjFIU2JJbG5rV1hFc3FUbVlUYVFWUDdYWUhlQTZYZzVuTm03N0Nxc01hQUhWallsUlMyZHdsVk84WDdXYnlKbCtvMnh2N3dUaFc0Uk52OGJJeW9sMkYydnFSME9DZXJTK1p1VURCZ0lXZTJJcktUMCs2VHpBc09kUTd0RG5ybWJ4dC9UcHJOaEUzSmN5TTB1UVp3ZGtjNWFkdGtCczVlTUZFaFZQTW1McFRFYXppL2VyZGhNNTAyK1c3ZXRmakRiRUc5bWZNV3UyQzN3bzJJWEZobzJJb0xWanBlU0JtKzQ3bDVPdCtLbXRqRnd4Q2hGQUJJYUF3RzYwajlad0grcExMbGE0UFFOODRNVUNlYVlCbzgvT0pVdzlSanJRbERLaEF4RkFCQ2dDY0hEeWtDSFJMTkFUTjIrenBIQ2tSUnhZempScnVPNSs1dkl4eU5KdkpZNXhndjhRQVVSZ1FBak1SVXNOUVppem5XWXJqNWsxUUVSVHJpRmszdGJndm5QSk5NT2dkN3R0RW1BWUlvQUkyQkdRUDUvaXZneWdNbUptRGVEZGhpTUVQSFF4WTVrUjVoMlpPNXN5MzhycjZKaEJzNzZXTWVoQUJCQ0JFU0hRanFZQy9CcFN6MEtGQmFXNkJDN0xyQUdXRDdaY0N2aUxCdE1NaFd5d1hQSkhHa1FBRWNoRkFEUUMzMjJFOVlLZFhHcURZRXBjQTZrdWdjc3dhM0RjdVh6Qm03aGkwQ3dzaldMUml3Z2dBa05IQUM1TDIyS0ZnT084YjJtejBTeUMzbjhXR1NGa21EVnM1azlaS2k5OGJWTW9CdTFjaGk5ZlNJOElJQUw5SXJCSW9pOC9MQVFjK21hMklBMzNZUXJBM2VsbURYRDVVdThiMHA0WHZ2d1B2dXMxYjQ1K1hqZFNEbjZYTmZqeWp2U0lBQ0tRaFFEY3k4NmpRVWNJcTZVcytsamNpandIQUNNQ3R0V1lZZFp3WFEwSDNGd0R0UDJOY1kwZVJBQVJ5RWVnTGc0cWRBdVlFV3pLbjFVRHhjTG1JeGxtRFUwM2hhQ291TTFFdmdoSWdRZ2dBb05Ib0NXMkNEZkY4TUdqak4wcmdoaFdLdGlHUXJwWkE3V1k5SHV1aWN6eGpRZ2dBcU5HZ1A2SWhIamt3b0V6RTAzWmUyaysxR2c2M2F3QmRpNDlIKy81alRQZlNJZ0lJQUk1Q05DZkhST1BYRGpJU2FPaW84ME5HbERuRjd1bG1qWG9CWWtDczk5aTkwTVZoeTVFQUJFWUZRSmdrUENXSitueldiSDc2Rkd5Tkd1QU5GWG81NnZ3RTdFM1V0TERVb2JuazJGV21WSUdCaU1DaU1DZ0VJQ2ZIVHRrZWNGWC9ZcHZwdEtzQVJKQ1J2U2lvVlN6aGpzOUZZTThyK1hMRk5JakFvakFBQkJZMGN3YWRuenpVMllOOGhLNGRMTUczOHlSSGhGQUJFNFFnUld4THdHbklHQSs0UGNvc3daSUY5Skw0RExNR3Z5eVJtcEVBQkU0VVFTNkpEcjVYQ1UzdlJsUlpnMlFGSFlnanVGYWF1OU1NQUVpZ0FpVUVJR3F1S3R4bC9odlVDaXpCcENNcmpOdXBKczFsRkIyWkFrUlFBUlNFZGdVRms4dC8xWElRSmsxUVA3c0VyaDBzNFpVRGpBQ0VVQUVTb2pBVVhSZ0VvNU9udmRtVHpOckNJSXBHRFY4T2RXc3dUdHZUSUFJSUFJbmljQm1kSkhMbkZpTzlHQm1NcjV3MllKTDRGTE5Hanl5UlZKRUFCRTRlUVNxMGM5T3JSUllhcGlKMnl0dXd5VndxV1lOSnk4cGNvQUlJQUllQ0hUSkRVWmRJL3NlcVRqcGZQelF4UXJNS1B3dml2SXVGUk1nQW9qQUNCQlk0YW9CVGtldGU1Y1dNMnNJZ2ptcUdqYThjOEVFaUFBaVVFSUVGdmlFWWc3TWxieWZxcnl0Z1NXbGw4Q2hXWU0zaXBnQUVTZ2xBak44R2JJYTNSM3J4V1BNckFGU052amhTNjg4a0JnUlFBUktpY0FFWDM1c0hYZjgyV3Z0eGRNY3lkK3BpWWVqRHhGQUJFNGZBZzM2ZzdiTDVIMytuRSthYTQ1d0RNUHRGMmo4eThJVWlBQWlNR0lFMXVodHIvVWlnNFlGZWdoYmYrQVNPTDdkb1FlaUd4RkFCRTRsQWpOa0wzaWN2TWVmOTBxRFBCcFBKWC90Smg2TVBrUUFFVGlOQ0d6M1BsVmtlNEwrTE9WTlk2dXliVTR4VGlNZXlETWlnQWd3QkNiZTFIdEh4eGVMT3o0UjBxM0szcnRmcmFlc29sbUREZ2U2RVlIeFE2Qk5GUU45NkNLbWZCYlFyRUZpZ1E1RVlDd1IyQ1VIbCsrNy8vSUIrWUF1L3VTSGRCKzZFUUZFQUJGQUJCQUJSQUFSUUFRUUFVUUFFUmd3QXQveVRNY2h4OGZSZHNvQkpTUkJCTTRPQW5BRzYxcStORk90QXFlOThyTkZDa1FBRVNnckFuQnlleStYdDZWR0VVdUwzR3lSQUJGQUJFcUx3RHlKWFNocDRiUHluTzhKNlU5YTRJTUlJQUpqaE1CVTNCTENJbmtiZnMraWphckJnZ3dHSVFKbkdZRVhyT1pJOS8rdS90LzFLcXFHSEpRd0doRVlTd1JRTll4bHRhUFFpRUFlQXFnYThoRENlRVJnTEJGQTFUQ1cxWTVDSXdKNUNLQnF5RU1JNHhHQnNVUUFWY05ZVmpzS2pRamtJWUNxSVE4aGpFY0V4aElCVkExaldlMG85UGdpOEpLRGR6Z0pqNnJCQ1NZa1FnVE9DQUpmSlBlUjk3cklncXJCQlNXa1FRVE9DQUtWMXJXZ2VkTkZHRlFOTGlnaERTSndSaENZZndwKzhZSWNPa2lEcXNFQkpDUkJCTTRLQXR2NzlIY3hkNmc0TTNDNE12SDhMbzFoRDZvR2dRUytFWUV4UUtBRko2dEMvcE5YaXdtOUFBSFBTQXhRTlVnbzBJRUluSGtFcHFIcnd5VlBXMVRRNmZzdko1K2ZreENnYXBCUW9BTVJPUE1JTEQ0YkJMT0U1QjNLcGppZ2FqanpyUUVGUkFRa0F0MHJRWEJPbXpYSWlLUURWVU1TRXd4QkJNNHFBczgvSHdTYkJJWU8rUStxaG55TWtBSVJPRXNJdE1rTkYzRlFOYmlnaERTSXdKbEJvT0owMVR5dU5aeVpDa2RCRUFFM0JLYUoyMjlwNDZqQkRVK2tRZ1RPQ0FJTHBPY2tDYW9HSjVpUUNCRTRLd2lzRWJDVmRuaFFOVGlBaENTSXdObEJZSmQ4MlVrWVZBMU9NQ0VSSW5CV0VBakZyOW90dlMxcERIa1pyU0hQU2oyakhJaUFId0pUaEo2N2ZBenNJZkVNaFI5eVNJMEluR2tFbHRrcUpEMWxaVDE1K1VFcFBFNG9KQlRvUUFUR0FJRXUvY0hMeWVOOFNWRTE1R09FRklqQTJVSGdpUHgxRUN4L05WOGdWQTM1R0NFRkluQjJFTmdsVjRLQW5yTEtlemJ4NTNEeklNSjRST0FNSVZBamwrQ2VwNjE4aVdya1ZqNFJVaUFDaU1BWlFhQUtlNWN6ZWZmR1ZwNzh1dStBSzU4Ky9YZWY3SndSc1ZFTVJBQVJ5RVpnSGlZVTlmZGwwOEM1YmZGOExZY1NveEVCUk9Cc0lGQnAzV3pjN09USXNra09ybDYrNy9KREI3amVrSU1VUmlNQ1p3YUJtWHNmT1R3endxQWdpRUI1RWZqL2tJYUsxUzk4UUEwQUFBQUFTVVZPUks1Q1lJST0iCn0K"/>
    </extobj>
    <extobj name="334E55B0-647D-440b-865C-3EC943EB4CBC-46">
      <extobjdata type="334E55B0-647D-440b-865C-3EC943EB4CBC" data="ewogICAiSW1nU2V0dGluZ0pzb24iIDogIntcImRwaVwiOlwiNjAwXCIsXCJmb3JtYXRcIjpcIlBOR1wiLFwidHJhbnNwYXJlbnRcIjp0cnVlLFwiYXV0b1wiOmZhbHNlfSIsCiAgICJMYXRleCIgOiAiWEZzZ1pGOU1QVXNnWEYwPSIsCiAgICJMYXRleEltZ0Jhc2U2NCIgOiAiaVZCT1J3MEtHZ29BQUFBTlNVaEVVZ0FBQVJNQUFBQkhCQU1BQUFEVzc3N2VBQUFBTUZCTVZFWC8vLzhBQUFBQUFBQUFBQUFBQUFBQUFBQUFBQUFBQUFBQUFBQUFBQUFBQUFBQUFBQUFBQUFBQUFBQUFBQUFBQUF2M2FCN0FBQUFEM1JTVGxNQUVESkVWSGFKcTd2Tjc1bG1JdDN0OW9wUEFBQUFDWEJJV1hNQUFBN0VBQUFPeEFHVkt3NGJBQUFHTjBsRVFWUm9CY1ZaUFd3alJSUmU1eGR5OGNVNUNSR0tLRVpDRkRTSmRFZ25IVHFjampLdVV0QTRIZUpIY2lTRVFDQmtuNFIwb2tCT0c0cmJBQTFLZ2E4QlJMVkhqVkJNUVVzT1VadzRpVGo4SENST3pzUDNablorM3E0M2Q5NnM5N2J3dm5uejVyMDNNKzk5ODJidGVleTU5T0w2ZTUrZU1OWmphbHdROVB3M0t1dUZydGc5K0gxNysrYTlYYUhuT3lsNlh4MkFJNnJjNm94MDVaUXpzMnVOUy9YcTV5aFUrNlRtM2VKMnh0ZGZhd3Z4Z0RNemJLMS8rN0cwZkh6am14OUR0ZVB2UzA3L25WTE1EaFptSjhiTWtQRUVMTjluWmdOd1BtS2MwQnhjMmN6UWNrelZOQXh6QTN0Q2ZCZ1RJOGFTRUxjSGRtVEV2QWhYVnBpdWx2aUV0VTFqVFlpT2FZeUF3RlFGVXpzcGt0SWtFRDBtbVhVRFU5WEpvMVRYajBvSk5ycWpneFZwTVVEVXVxYW5FK09oSUJMWHkxV1FudTRLOGJjenV0ajl3Mmt4Y21LVXNBSkxtS280ZEN5dUpVTTdvSC9Ia2N5Y3hGVEZsdFU2bGJnOW5vZGMyN1NTMlZOMHltMFl0UVgvYzBQSGlLVmNZZVZxWXZiQXNWeGhaZEpab05paWVLT0dsWW9ReDhacTR3dEREaUJHRFN0MUlmN1Zabi9wZHpRNTRJMWNZd0EwUU9SOExOL0N5c1RaQ1lKYysrdDh0czRlN2NKS2tIVDJLQlhJTlJlQXp0YWJvcGZxdUJCV251bVZFeFM4Y3UvNGJRa3J6UVNCVE5oVGNHVkRhaHB2WHgrc3NmQ3E2SFhGZGFwV3FvTWxzdUZTSmJzaVZkVk05RVkwMThSSngzdTVYd0tzbENOZG1UYm40SXBVdUpCMHZpeUlQbm5RMmdvaWRVMm1ma0JaSllTVnNTNDduNjJaOGJhS3BZdW4zVWhkWTJXeW9UU3M3RVVMS0syK0VpSWd4WGN1c0NLdmZoMXQzbm1QQ2ZHcmFuYUhncFZMbDVPZWE0NTJSbUt1aDU1WDlIMFF0MWlQYWl6cnFQWnF3OEJLb1ExOUNVOTFnQm13UWxpNWVrTExBcDlpanoxMzRGUXoxcDNFY0srZFVZOFN0Q2hZUWIxVXhJQUJvUUFQUHd2TkxRMEZLK3FLR2ZXQzJ2MlZ3ZjVMV0NtMFVDKzFJQlNYcVdnQWxMbFdOZ0t6QXZmK0ExejZzNE9hT2JqcHZYQlVrcFlpTnpPeWl5M3ZoUGJyTHF6QUZmWDBkYmZ4TWkxUkFhek1TdVNuUzJJenFtYlNTWEdmdzhvaVhMdi9iSFRBT2RyUWQ5TDRoeFRRUEdOZkxIQmZsNTBrRUkwbHpHS1YrRms5UGh3STF4aVUvdHBqdE8vWnRFSk84R3FsNW02WUdaR2VnSDFkTHdVZ0VUUHM2Wm9Ld2tPdUhiSytGdDh3MXBlaTRhTDVQbHlwY2gyQVdzTkNyalZaYjNURFdPZndEVnV0ZUI1OTh0bmhLaEMxSm9IbWJGcExJYmpKTjR3UEhicGxxeFVGdkNaR2xTWjBtNjhZRlhNQ3FENjR5VGRzYU9OOEFLWnF2NjBnTVBqWERhcmJ6QTI2N2tpU0VpeGlreXM3WHd0VHRaZWdQZmpWWWZyUWJTcHYzNUVrSWN3aUVsbHM2TkFOVE5XV2tWQWVPWnpobkk0SDNBeXNKTmxaemhEelNaOXZMMEdlUjRmem44UTFUODNHQTNMTi9RcmpVYzFnNUFZUVkwbmx5dVdFZWdYR2JlekZEK2NnTmF3TVhhOFFibXpaS2JXY2hKSGNodDB4SkJOSlhpbHA4Yk5oaFFBcjZXbHFGZTZiY0dQRE1pcG9ydHFtNXdVMk5KZVVwRjhPK3g4R0s4UFdLNFJxSzlZMkhjN09JbmxlWFpodlVHdFNzbURpWTZTd29nNW5uVEhTd1pyMU5KQlJPbUdBSjJ0WVFVSmFXSUZ4ckFvN25ORmZEaGV0TFNXblRjMDVaL2N1bERqZkM3Tm1ZSUdwczhNWjlsYVZCU1E2T1RuelFCdUVsODdXYW03NmR5c0NGdnR3cGVxb3d6OFJ0MVZ6VHlWTVpVZjMxczZHRlMzMnlHOVlacGhHcDZNeEJpMUlrMDJwakw2bzBoSFEySkJOL0xUNDFtcDIyamNsL3gxM01DVzNPWFNvd3c4UnNISWFVR1Zac0dkVW0yK3RxeVVOamZYWEpad2FUdVZMcitTbzJsZWw3YXlvTHBPUFV5YUJnTXo4SEhBR3BTQUxOVmkrNHc1Y0EwTzRuL2dubEdlTlU5UUVLQmVXVGRTaUtEKzBJNjlaTWdYMTg1dnYrbVJZM1BqZ3JYRDREeUZDM3YzYTZsc1R2M25GTjNDaHczK3ZLeE50RTlOWTBDMGpWV1NJWU5pUFNpZy9wRE1oZHBoYmxwdW1SVi8wVlZZdGlGN2JvSXFIVzhtR01YWEI4ZzF2Q0NJUXUvZzNlZnZtd2E1T0JXd0cvZWQ4c052dU8rRXk5bDM3eSsrbDNwZjh1MlZqWU4vMWQ0NmxvWkhKaVFET1dFdTFwcVh6cHhwNkxjbDBkelYvQjZ4RkYxWm1uUVd5RW5sUkRGWm0yQkdhbHd2YURvT1ZCaXNzdEVoZWJ4ZFdKdG14bFpjSHhvNExLelVIWVl4QWZvUURLMDlINzNINWVTRXQxVTJKOVZTa0VNelprY1huY1dEOE5EOC92L2pjNjZCWVdaR3ZLejdNdTg5amhIM2Y5UU1GamptdVI3Z2kvd09LK1ZQQ29NclNEQUFBQUFCSlJVNUVya0pnZ2c9PSIKfQo="/>
    </extobj>
    <extobj name="334E55B0-647D-440b-865C-3EC943EB4CBC-47">
      <extobjdata type="334E55B0-647D-440b-865C-3EC943EB4CBC" data="ewogICAiSW1nU2V0dGluZ0pzb24iIDogIntcImRwaVwiOlwiNjAwXCIsXCJmb3JtYXRcIjpcIlBOR1wiLFwidHJhbnNwYXJlbnRcIjp0cnVlLFwiYXV0b1wiOmZhbHNlfSIsCiAgICJMYXRleCIgOiAiWEZzZ2NGOWNkR2hsZEdFb2VUMXJmSGdwS1NBOVhHWnlZV043WEdWNGNDaG1YMXgwYUdWMFlTaDRLVjlyS1gxN1hITjFiVjk3YlQweGZWNUxJRnhsZUhBb1psOWNkR2hsZEdFb2VDbGZiU2w5SUZ4ZCIsCiAgICJMYXRleEltZ0Jhc2U2NCIgOiAiaVZCT1J3MEtHZ29BQUFBTlNVaEVVZ0FBQlBFQUFBRFlCQU1BQUFCNG4ydEdBQUFBTUZCTVZFWC8vLzhBQUFBQUFBQUFBQUFBQUFBQUFBQUFBQUFBQUFBQUFBQUFBQUFBQUFBQUFBQUFBQUFBQUFBQUFBQUFBQUF2M2FCN0FBQUFEM1JTVGxNQU1ydnYzYXRtellraUVIWkVWSmtWcEtPUEFBQUFDWEJJV1hNQUFBN0VBQUFPeEFHVkt3NGJBQUFnQUVsRVFWUjRBZTE5RFl3c3kxVmU3OTc5bTluZlFCQkNCTTJDWHpCSmtPZmE3OW5tT2JINytyMW5VQUF4QzNaazJjU1psWW1GZ0lTNTRJY2VzVUd6eEJCQVNwaUY1MFFPZnpQNFBlUFlFTTlGQklsWVNXWmxFd1dFMGE3QWtJQVVab2xzR1FPNmMzMTNyKy83cjN6MWY2cTZ1cWRuZDJidjdKMXVhYmRQblRwMXFycjY2M09xVGxYM1JGRnhYSjRlK1BUQm1kcTYvcTBaeFVxdnljalVXVS91YXFvNHoySVBiSnpzbitteUJ3OW5GYXR0WitYS3ZJWGJ3MlVLaWZ1M0IrcGZPTk8xTGJLdHJISlAzKzFrWll1OGN1MDlRMlVLZ2Z1MkIrYlp3Wm11cmZwQ1pyRlMvTTJaK1NMenlkUE9jS0ZDNGo3dGdlWVhReGRXZm1mdGtZK0hNalJ2bWUxcU1ueXU1RURWSE1zQno3RDZnbnZaZTJDUjdZVXVvY2RPNDNDT2txNC9FeXBHZU92c09rbWxrUDI3S1JrRis3N3ZnVlp3bEQvUHZoaVZ2K3RPK3RXdnNPMzBUSm5UeWlpdXk2NndIVTBXNTlucWdUWDJYT2lDcTVnK3JEY3pSb0NIckJNcVIza0w3QVpOaHVuYTgyRit3YjNmZStDcDRIQnRnOEZldFZpNlFTckh3ZEdoMDFzbGxtUFMzTTZlSVRzS2k4VDkxQVBONEVDcndsNk0xaGhMOTZqTGVRWnh2ZFBoUGJYS3JnMFhLaVR1dng1WVlzK0dMcW9KSHp3UDVPMkZNam12d2ZiVHNpei9TbnA1S3hRUG02bFkwWUs2ajNxZ3k0NERWelBIWUlrV2dMeURRQ1pubGRsTEtUbVV2WlRIM1RZS2QwdjdiR2JvZW5DaXNNZ0FTUHhMblp3dWh1Y2xmcmZWZ3E3Y2xWckk0N2ZkSWtYcTh2ZkFYTmgyYlRKMkZKVnJRWHNvTHJxU25rVTdwUTgxdzQ1MURDbUxZK1o2WUQ1c3V3NFpIOGF0L1ZscWYxU0RwaklodnNDdUpuZ0pSdTBrd1NvWTkzMFBwTmd1eEZNeUx6M0ZWQ2JLckxJYzBicGVuckJmUW5YQnVOdzl3QVBHZ2FQSmdnc2JSbkkrejlRQjBtV1d3NTUxOHhoR1UzVkIzQmM5VUdiaGlCdGp6MlJlWHpkdkVLNmVZNkMzV0F6ME1qdjd2c3hjRFNPc3hJYUFvWmNuVU1kNzdEREh4SFdONVpnQjM1ZmRQOE1YdFJDT0l5K3hNTi8wVkMxUEhKbExidzVSSkRTSzZZelJYUkN6MEFPVnNFbmFZT3hXMXVYUDViWlM4MkdqNmlxdjVyV2dickVpZFlsN1lCQys1OHNzakVoOXBSdDU4Q1NFbDFJR2tscVRPRGZ5amhxZFVrWGlNdmRBeXZJWUFzbkhXWmUxeWJJM3d0dXlHREVHSjg5V0FsUTc1MHpaS1ZRa0xuTVBZRGRLc1BrVkZ0dzZaV1FQczUyeGtRTlJ5eEdzVzhnVDlhTktDL3F5OThCS3luaXRNY1JTdGJLZE1lMldldnBHS3lPMk9DUjZhQVFMWW9wNjRGZmZHci8yNnpJZFd2bG4vK1MzditOeHZrZnp6OTk5OHNpUDBiWXZwNHpYQmltMlVKZHRKb2FISDNqZzlHdEY3Z2RxcCsvUVl2emN5R0VlTVpXbVJRcjZNdlRBSnhoN0tHYW5OMFJiQnc4KzlzUVRqejhhYzVTdG5qejBUWncrNEZ0T2NId2hLdittSUw2RlhOWm1JR3ozUGlFbC9sMG5vZzdKOXhNNHg1Y3dGZ3VYdWNKT0pLR3pLem5HY05pVGxmbnNhRjNGZVhwNjRPY1krMm04cU1OT3haMkRxUktIUUo2aUxmTDY3TDEvK290QTMrdHQ4dzhEc0tpcGdqamRzcElPaGVHaGk1UWw5bzM3NVFIM3E5WFhkS0pQME9uSkp0NGtHbm9NR1ZZT0xWOElYSFFQd0UyOW5kYzVrTGJyei8rSmhNM2ZBMnROa0NjL3RCK3QvOHhuZ0tJdmJMQnY1NklOdXNPOUZRRFg3OTY4K1ZuR2J0KzhlZk92WFhqeDB2Slk4YjNqZ0tOckZidjVGdmxxeEhkVFBDK2s3L0ZUMm5DcXBiL3ZZWVVLYW9wNm9LZkdhWWo4SG9sbWxlc0EyWHNFeVozc3Qrekx4cjZmc1JlcUx3cDZMbWIycXhQVmNDQU5ObzJiemRSajNndlNyY2p2c3NUc3FIVTlpdEFZc3VpN21HZlBRTDNZTTVEYTJWT1pnWHU4SXh2VzFJdFVxOERicnVBaGt2WWEzV3B3VDA2MlpLckM3R3Y5Y1hqaUNmRmJ1bWpvZk1XYml6WWVGbElEOWthK3FOWjN0aktqalNFVkxtK1FYWjhyWEtUdWZRLzBqZTJwbVBESVFBZUJTK3kwbzV1NERqeHFLd2JhTE5CcldTMm56akNYMXp5V2s5eDBOektYMU5zYVBYYkNYODZvT2pZUEtBWWFoeHc5L2VBTWtTdXlwNk1IeUk0U3ZDYTJLeHNGU3JyVkplVjFPUnVUUjUwZlJYV21ZeUpRY0VPV2N2L2oxWjhkbCtPbTJtN2tkMWs1Vnd3aG40VmdETmR1NVFIMEE1dEtvZnEwUklwTXdaNmVIc0RxNmpYVkd0eGZSWlp4NDRXUldiQW1qeVBQN3ZSc0cyUmdQTGVyRkRpbmJnS1JmMXg3NU1DS0hMcnoxY1pWbWRXVGt4ZllQSUpiVkwyclMvNkgzLzUvajc5UkoraTU0aXFrV1FVOWhUM1FKd0N4M3JTaVFGam45a2NkdVAzUGE1clBBSlM3eGRUNHdMQUpjZWp6ZjRjOVVpT3ZvVFZjRXhYdnlySURXZXo5amkrR1hkMVRxa0hhWmlxZVBMWHBuTVRKS1JMVDJBTk5FbGFybXRzTk9QSFIxaElGbFlNOEpGUWVvaU5ib1F2ck1mZjluaFhFQU9rSGZGcG0wTWhMcitzTjd6QjJRdHNmQ0p1ckZWc0xXSDRnVHBtNmJPWUp2V2lGeGZsZTl3QjhwYjduL0JNb1p0cFFGLzZ0WW8yY0dPZVJaRTN2Z1lMMWMwQ2lyNmhPRkhOZW5UdnVwbzBJRHhpeHA5RzhqcUVZVzZyMWlMT3VqQ2ZLTkVHa05tM3JDYmNncDdRSGdCczdlT3ZiNEFYbUIxZ3FpNDlKc3gyYnh6L1U4NXpJeEJ5MlE2UU1XU09Ld1Z3VVlaaStoWG5kZVZWeVU4RVF6cFRBMnlpallBUHk5a3dHSVFya2tjNllmdktLZEt1eW9ZZldjUUlCcDlHeU1ZRTgzMFVlVUNxbnYybkljOElpZkRMTWZYTFh6aFJjNUczczhTcmdkYzNNUmFiVmZ6UDNRUnBtK3NESlZJbE5FeDRLNVJhOEtldUJOclV4RlhKUEd4aGF1Wjl0ZDVHSGduSzZnQWhNSjNCUmtKYklsSGxMMHBSZHNUdWpxbzdOMHhwZ2cyOXBtcHhqc2o2UldIWlRjbGM4OTA2S0YrVDA5UUFBWmdIUzFldG5hQ2RNMlczWHRyakkyK1JHa1I4SXk0aXo5dzl6RkRxT2E4dUF6YkxGVmRPU3BDaTgvSFdTMUNSRjNuTEtlSzVBbnU2dFMzSHVBVUJmbzQ4bUNadGhBZDRiY2JuSUEwUWs0bEtRNXhtdm1rUXhlYms3akR5QWZ5L1FjVFVDMDgyVTZBbGFGQ2hac0thMEIxb0FFRG4wdWl4YTIvYjlub3M4QUM0VGVjZ254a3Z2VzU2M0ZqYU12RDV4K0tUTHFNMDdkQU9CUnFxd2VhWXJMZ05SVHduTGlyRStpZnZpV2x6a1lYZ25veWtwNHp4NDQyUGJBVjJGdUdWclI4UGp2RUhZY01YU1dRdUZyZUFBTVlxdUZETU0yK0hUVDZVakwycFMzNHNyU1VGZXl0eTI3WlFlS09SY3NaN1NuZHZxbnFxRkIzRVVlU203c2dyazZUNjhIR2Q0VzczL3hHc3dwZ2h1bG9zODQyMVRrTmUzRVpvb1Fvem1obEJQMWhtQ3lFT3NUb2VVbmVaUTErMFlVeUpWeFBOSVowdy8yUXZIejlEd3lwMlluWFRJRmJqSU16T01sRFVNUU5xV0JUcjNSYXByMXVld0Jack9mWlZzU2pndlluWVBJSnB4WkRVVGF0TU5YWk9jZ3B6Q0hvQnBzZ3RhdEgzbGVMdEM3amV5WE9SaEhDZWpLZ2l2SGRDQ2lxN1NVVmRYKzlDS05XbXQwRVFCTUpZckk2NUdtTUlkemNGZXZZNm1uWE8zV0xkMSttUEtFMjAvZHFMYk8zL2F3VDJtSzFrdThsQ1E3eWtRTTVHUURZb3BEbm9hM2oycnNXK251YnJPaUgvUCs1cE5HUXJlZWs4bjlDNzYvMW43WWMyUzUyS3ZpdHNmVTU3Q3JYWm5zTHE5TGZqQ3FtUE9YT1RCV0w0b1pNSGUxWVhzR1ZhS29MYW1QV3Zkd2kyNG5hNXJCbkZMeHNoQktkMERxUFl5ZnpsN0pMNXU2d1BsYmZoejhvckUxUFVBZkdYd3M0dnJmREQxRkdPdnN5MTJrVGZRNGI3d0FqNnc4b0lwaXBKWFphSm11VjNyZUkxZ0JEeWpYbjUwYjhteitFLzNKRmNFZUZkUGJrUnRnbTJJOWExdVVyUWdwN1FINE1mb3NPbkxPcXFkNHE0Q01XVFBBRkxrVnNkbTZHWE1GTDFFZUdvN1lNUG83VmhrQXFXRzY3MkhJUXNEengxSjlhN0xzL2hQMzhQb0NSWFZ0Mk96SDJrY3hJcjNNRWlQWFFLeTdqakw1b0ZxY20ySEV6ME5HWjRBOG16RUF6Wk5iOHVyMGNVS0xzZ1B6R2F2U2dyLzRkS1BSQUtsREhmQkFVNzVVMEtnWml4dzdZWXBMdDZCTktrNlYvRmhQQU45SXl2emluZlBUQjlkQ3FKTngvUnpPaEt5S1BmUllYMUNEdWI0cFFCNWNrN0JFOGpSaWFwRkU4K1JCOEMyclduc2piTEhqdWJPTzF0TFd1eVZ5RUFWYXJmZ21oUFEwYk1LWGpiR05MZFVPK0Q3cnV6T1FwNlJGbUhtZWNVeGZUMEFUMmdIWlBONnR0R1R2SEpzTEp1QWhYVnZGZXMzcGZ2enJteVRzVDNENmx2ZzJkbUlFeDNCY0pQclJtTVVucGVKWStjTFl4cm1QQ2k5RzMwcGI5N0FEWFFEa3NlbXhvSzRCRDFBMTZzcUtyaTdwQTBXQUhaTlh3TU1raDcrWTF1N3BTc2VBb1E4Q2g3b2d0aS8vTkpIeGRFbUN4dFF0MlVra01ITkxmYXBLc1ExcnBrOEVIclpGeVNXVnZiWHhNYUdENTRlVUJtTUlZOW8raDdRNjk5NmdaV3V2Q0c3c3RKcjNIdy83ZWJlaTlTVDFqcVY0ejNaZ3BaK2hSWkdTSnRCN2dyTlZCY0d5NHo1Z3AvYmFaaXBBalEydGMvdVV3OUxCNWdRNTFQc1hxeU1tMzd2V3pZbnF1aW9EQjlBbmtTTmY2ejQ5SVRtN2RQMFBhRGRuYlFUYnNDbUhobWwxVlBiZG5QOHRKdDdEMUlZOWV1eG5ONzkvdVY2bVZXZ2JVODFDcmYycm5hM2ZUT3o1VU0rQTA3Yi9BRWQvcHROb25XTFZ6NHVNMk0rZUU1dTdFcnNYV3JzOXJUQnRWRFpzRVBKSyt6T2gyNTNiRVdHV3FLb050eUxKQmFKRVo5OHZWMGRCVWlyNnVtN0hTZkxUenVaOXlUeHBkcm9sV3ZmTEJyd3YyRGNKTVVuRXV5T01pVkEzdlAxYlNHQitKcUZCcjUybDJ4M2pjTFJ6R2hqYTd2NG0yNVhUYm1lbUpETTM4RW9yZ05tV1U2dFRYYmRnclROVHRtZXlTREVJcTJSOEMrT3JNckI4UVZWMkI1bTRrdXh1b21xUVg3Nmd0cVpVVTI1eVc1djhmeWUrS0RBWjV0QUd6dlo0NXdQeFp3K2ZjVmY4d1JIM3J6NXh0NFJaNGtEUmxOaFUzTndwc3ZCR0lGdGl5eG91RzVsRGdrTTI0eC9DN0orRFhHY0hSQ2ZkR2V0bUR6czZuTGNMLytiTFowaTV5dDZoWTd3THBSY3RvMGNiNzNsdi9OOVAvSHkrTmhUT2hSNVVVWGNUMXZNVDl1Y2UwVXR4ZXp1Zi92NVh4cXdZOTRDampVYzI1eHVDMUxGa3pueW9zSHRnNmlFTHpmK0ZjOVdSMkJvRDFtNytRcUpQU0dLR2V5dUtvTVQvZGJvS3Z2UktQbzBlbXFGM2VtVS85Q3phbERRMGVYZ2wvRmMvSVZPMm5ORlJKaHQrc0twdW5VRDQ2MjdMdTRDZnlMcE1SeDU2L1E1UjFFL1RiWGRJM3ExSnE3dHEwWDFERityZmV6UmVKc24yaWRJUFA3WWcySjRKNUNIYnprK2hEdi9OaUdxL2hGZnFObVlnZDdTTkY5MVBSS0pCY2N2Tys3eGo5aEpUWHhBRXA4dWpkbVBtTEtDV0NWQjV4cmIvcVVxa3crSkk5WHordG5KdklBRS9YN0NlS3VMeGQzWjlaUU9SMTdVOGdiZ2Z0clRlQytTcGQ5Njk4a1BmWHhJelFKNTBkcFB4Zys5NHNBUlBTUUROcFdCT2JGOVJqRXEzQkw4TnA5R21HUE53ZUVmdi90VUdySjN4cS95TGRxOGRhVHczRGVpc2g5RTVqcXIxSjZhU2k2T09MUjJlY3lWL3Y1UHZSblkyL2UwNWtEZWdnNVJxS0orMnRNNHRVbUp2RUR6cnJBWGZDNTJMTzhhbmhrSURseUl4aVRrWjRSRFJOYzZVb2xpQUZ0YVVTc05TSFpzNnVLcGNoemU1emllbHNUT1V5cDA1a0JlaVF4NWVCay9QWjYyVFY1TEt2SXdOdk5yMzZRNFFNR09FS0J3QktORjdLS3Z3RW4zckhNRjVuZ1dOYWxTZEZWRkFwMkNGNWhZbnFpemQzWTd5cXZLZ1R6TUdkMGU4Tk51N3RTbVVwRUhjK00zdWsxR1p2d1RQQ0ovbGNiNHdPbVNzYUN2d0VuWGJLQnNRUWI4bXZ3K3o5RWxnd1h2K1hZVVhFQ2lrWENIWTZ3VVBaaXdxSG1RZDhXYnF2bnBNVFp4a3FwU2tZZTFlOS8zOVowUm5VSmUxd05IM2g5RExoRVlkNlhpSnA5N0wxSW4zNTZvelJuYXIrV0ptbHlNTVd5b1FMVWxEL0tXdkdKK2V1aGxUWWRBT3ZLU2QzMWdSMlpvZkZONjI0RTM0S1dJeXJyRURUS083TXUrakxuL3ZYS0xsQnJrSFRTU01tTWtGNTBMSHFOaW9RcGpqS3Uremp6SWkycDYwVW1WOXRPKzB1bE1weU52Z3p4YXBUZS9BYzEzZjV1aUp6eFI4dmRzQjlhTFpsMXlWd1lYaFVoTGVtaXh2SGU0WTB1VnZTMVROdWRpcUlvZGlrNmdRbWZQbWRLZkMzbDl6eHY1NlFtMGRRSXEwNUZIYi9zaGo3VmhFZXlBdEtBdEpyb0xla25PNUZCSUdXYVNhQkdBQ2pmTFp4anc3OVV0Szd0Q3dHKzVGMGRWSnpxejdwcUZkSHRGdVpDMzRObEtQMjNWVFRPVmpqek1VZzBJRVBhOGlxMU16cVJxWGhpRXVyZVlFMkhCSWpGNkNYUkFtVTZkMVMzZ2M0NDVXa2MzN3p3NVVNRVlXSE1USGVaRmZSMFJKVTNOaGJ4Vlo3ek5mMktKUmxTSnRxa21nYnhuVWhxNFlPNDd4c0pBSHZsd0R5OVI0b09nallUSmcxTk9oR01DRmF5UUlSUkNnd2RjcEFXYnQwQW5HSzJKMnB4QXExd1crVWFXbXpHZTFDQVpQY0RLNXY1dzVXVXZEdWluaDJ1WUJnbmM5WmRTMnJGbTVnQlltZ1VLTjcySlp1OTJWRzU2bTNhNHFrUEhLYWNvbDc1YVprSzlJSjVDQmRVOVc2Q1VqRHJZekF1Z3VuWUQ3U1JxODc3OEs2ckloYnhFMkNFWmhwaEVlOGVzRTJ1eHFTWnFvRGRLY2VUdFk4ZUo4YjZpRVV2czFjR2Y1ZDd3aGlIQkZqZkovR3hEbWQxUzdmVE45REdZYkJ3MzJDeUgyZk1DWjA3bXVSTUk1eVdkWkQ3a0hYbzJ3RStmdTIwWG9RQXJZcWtHZmtGUDdRQlBiQmhPckNUOWN1MjFIdysxc1ViaEV4TGcyOTlmWnpQS3pSMlpXSHJacXc0c08ybzRMd3lSakFzaWE2azlNNDRHaE1KNStid3R2TSt6VGd2OHRKTTVsWW1sbTU4RDhOanBQL3ZMWVBQTWltQ1p2WkVQNlJRK2dyS1UyZmFNSTgxVGREZUhSeTRiYng5UWNBR3NaTUJvckpVaW5IY3JvVENmelp2M3h1WitPcUYyNmhoNGYxWWQ0YWIxOWNTMWYzdXJQUEEyZG9hTGNPNTZZTnJoU1ZlVGpzYVQ0QnZ5YnlSNEY4blFnNEFKMVJrSzUrVzBlVjZVd1k4NlRLakI0MVM3aUcxNzM4VDM3U1dXYUdVdHEzbzhzUjZ6MmdpRG5oNFp4QVhidTZIOWVEQlhNUWZEblhaVzhYUG5iVTdXNWlLY3Q1ZG9ZejZiaDhqcUZpM3FwMm5lSmFYTnJzT2xCMDQvbi84YVZvWTVaa3lMaHg2cmJIdW96RVFGRGdQZWNJd1ZJanAva0ZDWEQzbFlUWExkZ1o5TzZMMTBqSlhBWTVubklscHBNVUpaZUgwWU1ybFlQM1hPbmFjRlk1QnBhWXMvQmwwQkZhMUFPQytudDBWWVpkdlI2S2Vkek11WjZDWDI4ZVM2amxXeWhUUlFvSkxEajg3bGNjZ0IzVU5aY3k4Ny9YWWh0UFN5a3gvZXp4QnZlby9kTytOWEgyU0lqNXJWMUp0MXl0OGR2MXEzdzdWNUgzamc5R3VGMmcvVVR0OUI5VGM4Yyt5bnFld2xwZGZkQVVYdXEraG5yYUNWUFY4UjFOcDlQc2crUDdOMUVyTy9EelcvRnVNbGtUdWRkSVZpR2RsbWZ6bmVWYkZtK0RkempCZHMyUUNGY0o1eURBTW9mbEZKT01qN0VzWmlFZlBESzZpUzBIcjhMMEQ0YVMxM21jKy9ySi9HMFM2aWxEVXFMTDh0aDdJUG5hM2lvWnBYVHc3V0dlYnNjL0V6KzlFZlphd3hZM1ZuaTJoYlk1K1BHc1lPSTdaK2cyU2VnWVI2dVZENHlaUHZ4VnEzdWxxS3ZDWDJqZnZsQWZlcjFkZDBvaytZdWxHWi93VUlQMzJHOWhSRkp0MERGUVJoK1ljUWVpOTErTnF6Z3k2bmJyMm1wNWdWbUtWTkE5UXJqQUxCS1pjekFmVzN1T2dLRkpWL1VvL2JLUElHZktTekNqdTd5RU1GMzIzcVJtS0JXRjhrRTJuT0s0NHA2NEVxYkZXTFBic2k5N2kxNkZxSzIxTDZrVFY4SUNFKzRqZFkrOWcyeXg3SnVxcENLU3dlWGVmOCtpdWpDQitFRUNqazcwTHZhK0dWRTBIRzdLZ0ZRY1NkbjlFNThqczBOcFZNMDd5Q25vNGVLUEhRWllNOTA1SUQwWXhQejE4eE1PTXRYK1NUb2syelNhU1JZU3k1K1BCRGhmUHd6WFNzUzVxdnh4SGtOUjRXU2dic2pSeU5mV2Q5WGIweVpXcngweWFqSUthbUJ6WTRnbnBNQXdlZm1ERkd4bXVqKytIZENyYUV3U0xwYlZ2MVpFamtWejZWZHZ5ZXAxa2tWVGl2dmkyKzRhWTNXVmprNlE5djlkZ0piM0xWc1huMFE3OWNtNS9tdkNnYXNVV3lVUEYvUWoyd3lXMWRTNC91dVJNN1RxbXBMYWFWT2xQczNnSmFWRHAyRENKbmxtUEFPZVc0b2JXUU05clFnU25sUXppK0ZXaEhabG5rTFN2bjJwRGY3SXBOazdrZ2Roc2N5QUx5djU4VzNGRmJSQlVXOU5oNzRQQXFWTmFaRHRYQldIQkc2SEIrRDJGT21NYUI5cmFZbWZoQkg4eFZVNC90Z1A2bTJPRTl1STRzYkFYU2x0Y2lyNkhhMVdPTUY2OGFjSEpkMk0rN3k4LzY4Tk9DUDJxTHRMTGlQSkVlR0J4RHJYMjVIemNkYzExMXJML2w5T3MxelFlRE11b2hPQnRpYW1Fc0hZckpjYUlWai9qSEtzTEg2UUVSMDZUWWtidkJSM2tjVnRnTEpBNkx2SGhYY2diU3ZMMmZjWityRHlCL1Q5UDg3S2RsM29ndG9nb0xldXc5VUR1Q1k3UVdDeERTUWR4b3JYYjZnUFo2cUxkRndiWEpwV0JFbERBMitkdzZYOU9rcm9IOEdON2F2OURLRFBMVzlhNWNHRHVSK1FmN1dvYWZIUXNZU0ZQWmdwNkdIaWp6d1JWR1JkclFZWWhsM0dicjVDaHE2YkFKLzFhNEZrTERLeHhvR0JRcXZDR2N0dzNHT1E1VS9GeTBJazBlVVdPUU42OWpLT3ByYzBTR2t5b2tZN2grMm1RVXhKVDB3RHBIRmhCMFZiVUh4a3ZmNGtXK3E1QjhxTEVPYUppamRRd1NlTnVSblBhNWx6QVF6cnNXS1pObmFpSHh2RTBGKzhDSWtvdjdTUFBUUkdWQlRrVVB6UEdCSFBaa0tnUmg5NmtaUDlXNUFWbzNtTVEwaENEdkUvc29keWlIWEtBYU9pb0QrbXpISmliVkg3N2I4UXNibTdleEo3TmduOGx3MDRoejNOTERUOU84Z3A2YUh1amFtU0ZBcUd6ZW9oaldsZTNyYmxXS1BOSDJ1cDdhOHNueE9hOEdLUDQrZzMrcnl5QlBzNnlIMXh4eGp1MFRFa3c3d3ZrU2VCYUtZekk5Y0V2ZmdUN1RRUXorUTBacUgxaERiZ0dJelhicXBoN1U2V0p3Y2Rvem0wbXV5UnVWYU9FYTFYU0ZGazBnRDQvR2RTcWc2QUo1azhISVpMUWE1Sm13bkhDZzBwbVYxQWNVbXNhWUpaQUh4NmRDS1NtRHJ3QkNVbGxOWE9PM2ZVOGlPNEU4UEJwN0NTbitpUnR6TlNMWFR3ZUtER01WTm04eXNJTldjNi9Janl2QTlFZzBMYWpoVk5Wc1hra2dEN09SYS9MMmhjSjV3MjZzbHkrdjh2YVJ4MDRncjIvR2xvNWtZZk1tQnBNSktOYklvMTlNckdwQTZxM3ZWYm1IQmJjNU1jNkRVZGlUdHg4WTFNb2NQT1JQSUp6M3dxLy9PR1A0UVYvblNDQnZFQjVSeHZvaFVLWDl0S08wU0V4SkQxaXZ5YU1UTWpBSE5FcnowelE3UHAyNUxXODZ6TStXdklTeGhQT0EzUzlEc0s0alZhci9DZVRSSDdBamtqN1MvRFFSTGNpcDZRRVN6c042Sjl2bERkdlEzOG1LdFYxem95cGNwbXFtdHUxeGhQT3VRK1doK1YwbVhnRU9IM2wyejd6TTEvLzllWWVmMW5MRmVacDZBTlBGYmRVZXZrdGtuOU5tWTRvTjlUbHJHRnpHaHY2czllUDhzeHpLY3dQNTl0VU9yc2RIWGtvNEQyM1pkcXIxMDA1bWtaaVNIdWhhaXdVUXl1LzExZFZTR1d6TXNXcG15d3ZoQWlVNkRCSWNmTTJsYmMvN1ZHQi9Ib3pkQWE4SG1nVHlWWjBKNU1FK2szaTJsdUlyenpzbUFjSlB5N3lSV2tUVkZmUmtlb0JZTElCUW9BbDNqanMvc2Yxb1R4QjhXS2VCSmhuWVVLVkJFUHIrV0RtRy9VdzViaWlWOXRSaXJNTlRGUnZVRnBtK3pjT2pjVTFrdVAvOHZTbCtXa2lQMWlLM2dpSTFpUjZBbmRGcWUrckdBbFc3Z2dkQ3c2U2lZOHhLR0JQYXE1SUVUczAyQTVVcE5yS2s0QzdrQ2VYdVBMNi9Yb3dyeTMrajlQakl3Nk54TExPV2RreFZvckpka3VTN2FKeTB5QU16OWRpbXBRdjZnbnFBV0t5YXVtTXdMZnVpZHNEclNEV2phMVlzSkFNeTZ1YlR5YkZ0ODBpNzRmU1lVU0Z2VlMrTytNanJtL1owYjltcTh1MUpIblhISU5GZmtKUG9BV0t4TUhTVHc3eUtucllDWGdlcVV2YzlETEZUNVliTVNsbExIYUd4TUVmU2xiY2w5SmZsUWtweWhqRlFYaG52amx3bittR2E5MGt5NVQwTUtsSFE5NzRIaU1VQ2hPUUt4b0M5SkJzRzc5WlJUVnpRWDU5UWFaaW5YVWtDbnR1S2VjYVQySjNIeXg1S3BCdURabXhlK1ZOQ2RVMUhlNkthZ3IxZ28rSGlyUC81YWMwdnp0UFVBMlFCQWhablR6U3RwbWNUaDlyNDhjLzM2VzNCc3ZWQTNwR2tBRThLQThrYzZiL1luY2RMTkNUU0c5ZFZjWU84Rm5zbFdEREthcXZxbXZQOVZQZGRZTjVXK2tsOXBXdmlwM1gyMEJOUFBQSFlnM29vV2p0NTZKc2VmL1I0NHZWZTFncXUyQjNKK3FNNmNNRG1NUEUxZUxRT3ZVYVVPNURwbmxuTW9QbWowRUR4bnBEdlNYaFhkMVZwalR3WVJiNXBCclpNR2VObFowNXpSYk5WTVQrdDJCTStvWWZrY1N3cVVyMG9FeE91K2xLcWI1dU5VZkM3RDR0TEFHRU84L0VzMkpzdGVvR3dVOUxtOFdnRnpUZ0RmYWhSM0JNQUUzdjBoUnFOdkRiYUF3YlFyaERYdUVhcjZXb2JyWmgrbXNwT2tDNy83SUN4Zi9nVkhWVUZuMHovOEo5TnNMNUxyaG9PVHUzQmU0ckpEMGp3RjE3LzZxUDgrSWdlK1BGck5PTTZlY0VRa2o0Vys1aVZDenh6VDdRMGR2dGlEV05GR1RZN3cwQWp1Zi9zeGNxNDZmZStWWTBWOXF4VHQ1OTJNaWVaT05TUEk2OEVSdStySjFuWlpkZGR4NU81THpxcXB2ZmJHWE1HNDNmVlhCLy83Zzg1WUFPM1JSS3djVndma2NsTGFqZVBuYW5jdTNjTmpyVE5HNGc2U3V4ZEN1UlA2N0NMcktGQm1zazVmbHBLWGNEL25uNkVlRjNMN0FjdW9NckxXMFhNN3ZKUDVFVFIwK3hrUzE3R3BzSmloTm5Ibm1UaGY4dTd2V3JiRkIvZHlCbXhrUnlaTUx1Ymx3V3lXZ2JpR25tNG85dVlPTnpCNGtRSDJzczFJeUhxcXJzUFJlU25oZEJGL0tzUzgxK3FtWkhLUlZSOTZlckF2WHhtZ1h1M3RacjRnQ08vZ0UwOWpjVzRhdDljMGFIbjBwNFU5cWxjZitqY3UvTmdQaFYyMTNqTjYzYmVxcEhYWnQrQ2R0U3Y0Uk13SEhPZjlOeDdyQU04cXJGKzJsekRwQWxxL2h1M081T3U3bExyeDM3aUYwcnhEMFJ6ZGJzNjF0VlBia1VQQWZrbGJuckQrTG1ZdlMwcXZlLzBTZTEyejl3UGFNTXRWYmlIa0VSUHg1SHRPRytWL1dnVWZmcTBneUhvblU3NUQ0a2w1dVdBM0k0cUwwNSttdVpObEViRnB1MGY5SjZHaVZaOEdaV0xjTjdQc1ZOTXlqcTYvUlc5VU5heWFPUWZwVE1SRmluNElZYnZ5ckliYlQzVjBNVkhQbU1TZUt3S3dYZlh0Tk1IUzlzOGZNMFUzOUo5T3pqZnhVNWo5aU5LMmhReTd5a0p6aXA5WUZ6UnlhYlFldjBJcmNYL2FySjFYWHJ0Y0tqWG8rZ1A0NGZlWVMvbFVGdTNHaDNhQ1U5b2hVQjk0R1hza2U4ZHc4dTIwZnU0TDVYSGY2cmQvYmltQ2ZLaVAzNzM2VjhJL2p2alYwbkNTczNUQndSc1AyMGxKMHhobW8vT0ZNZkFuUU5OdU9MTHFENWtzZnBxMklVeDRBMXlUVEU3SUNsRDJyM0poalUyd3RpOFRJMWQ5cHlUNzZlZHpFa21NRFhiay9yZmY3bzF5WXJ1QjkwTkwwRE1yMG5QSlRiMFRFTmVhTXViUWFyTE54TlRsUjduS1IveStPQ1FIbjZhNWsyVXJ1aUkrRks0cXlaYStXVlRYcWNSS05YNGlySWgzaWZXdTJZUVF5K1M3RGlnN1BIUStaREhmL3ljSG42YTVrMlU3cW5PTEZkZlA5RjY3Z3Zsb2M4RGFJajEyRFY2all0NitNZVo1Yitsc2pDMjJWYmsrRSs1a0ZmeUpoUitldnpOU3ROWVZTMzVaQkZRU2VzaXc4ZFFMcmtBc1NtTkcxWi9IRnZpM05FQmU0OVVBZy9qU0JuVjR5QnlJVy9EaGpKRW5YNTZIQTNKcHlPV1FZRU5aM2ljcitqTVNmRndYdUtpbDZXMzNmQkJPYkFZUXpDR2g1OXgxSFh3VHliSCt6OFg4cnFlMGZYVDQyMVNoallWenB1ckpiczBvOVNNWm9sd25uL3RxM0sxb21KQ0JFcUEzTksrM21lQTNuNmRYMzU4NlZ6SWE5a0hRdFRzcDhmWG5DR2FWRmw1a0hnQUFCZ0NTVVJCVkRpdnAxZGtob2pQZHJZTTUzbDlVSkx4c1JyV0RKeGp4WFlwSmlaeUJjdnNMbkFreDVYSWc3eXlGK0gyMCtOcXkzQTlNcHozUWYxUURpOHd5eEp0RTRHaXZWRGxubFI4TkpSeThja21zNHJSMUc5TzlMVFhkU1hIbE1xRHZCVXZtdWVueDlTVUhHcndHTzlGNnpIVHNaVWNSV1pYQk9HOG8rVFZ0MWtIYjEzN0pvOEgrZzZVY0UwdGVNSFo3aVRMajQyVEIzbHRiNEhVVDUrNU1XVmM1TERqS3RYZTVwQWJQSDlvVnpKbzdqMmkxNy8xYkJWLytpQ2ozSk83R1ptQnJJQjhuWEdRK1FmLy9mQVA2OGtyeWR3d3EybDFzWGtraXVTR0ZTSXlYaklQOHBydW9tM2twOC9jSXJvMU93MkJ6bHdDajNIMHQwLzM0WFFkOXBrYk1KYUNnNGZQcEdaRDdSSU9GMTd3Tmd1RnBTdzNLYzgzYkhlc2dLRWFKMi94SjdZaXI2WW10RkZmUHV4cnNWNHVNa1hIU3VSQTNwSTN3L0hUWjI4UDc1eGhoKzRQVVV1ZDNWM0ZjZ3I4Z1Bjd25MME41eTY1NkUyLzhpcXNmeUZMc2x4N1QxWjJJcytYLzdYUE50R3pyN3I1N3hLU3BjK2N2TGVUNFBJVi9DM0pYWmF4MGhiN1J3R3A4YkZ5SUs5clJnQ3lXajk5anNaVTBUdXYvNy8rOFNlLy9ka0hMQ0NwK3BqZGFmTCtRTGtEeXIrWGRQVnM1bmQreUJVOG1SeUtaVjZsSnovUUhaaFppR2F1ODU4cTRFZTU5dngrTk5kaUwzVkVjbEwvY2lDdjZrWEMvZlE1bXZZVStzZlRyclNWZnAramtoOUhWaitpOGt3OGtKWHBHZWlSbjVXd0RZMmlYMzNnOUI5MEtNT25tMFAyVTg5cElQZ0ZVOUtlZkFNdmhQTDNRODJNTmFVWVlmZTBIL2tZTzNtVXNUZDBTTjRFeU9ISTIvQjJDL2pwOHpSS3VGdGw1Qk42dnJJSm9Ea3JoNGpLczEwdU4wVUR2WHB3c3hZQ2o0L0s1WmJFWlVuR0l0dEx5ZEhzdmdhQ1pndzVqeXFmVUxkaXBySy9nTTE1L3phUlAyYkdjT1QxdkxHdW56NVhnN2hUdUphbW9TUmN4bk0yRzFGNU9acWZub0hlQ3FhS2dhT0tKK1JYNDUxQWptS1IzMzVLRWJKQVNCSHcyS1BLZThXUmJBVWZvcVRjZURoRGtiZHVuZ1Jab1o4K1h6UHczWTRzaC9EUGtVMjhzUWpuaVFycmpoYytYeHZPVmZvd09IK2M1eXNDL3p0akFyN21oVWhEYmFpUkt3L2wrN3hSNWYzeStGak9ib0kzT1VZMzJIT2t2b296dWNRSCtMdzBFVDBEeVVkdWRDVG5xK2pwVHlDSmpMYVpXSUM2NXN2ZWkzUTVEZzdYQm5oYzhicDAraURycVJ3MzJVdzJjMTdZcVBKSnRmM002WFpTL2x5Y3pTRmZMeWg3dTBMODlMa3FSK0VHa1Bkc3VwSlNrMjdVZ1hCSHlzTHZ2cGhlNnVKeWx2MlZkMUUxQmdOSC9OdEozamlGTkt1Wll4QzNPdUxETmFvOGFZNGlTNTlQOGliR1dYOUh0dXJ5Mjl4OFArM21qcDRDaEZqV1hjQ0hYdmFNMXJyNWpoQnM1YjM0cEpCcGlTWWE1S1ZWemVOdm9PTUpxV1pzSlYvS2V0cU1ubmpFY2RlbzhxYWkyU1JpUUc4djQ5SjdabFdILzBDMWNmWDFUQ2Vkb1crc1dXWGJJS3Ezd2grTFdzWkNTOWVMRjlEQ2xtN28ySzVsWlZLanltY3F1Lzh6SzBEZUN4bVh1V3B6WWVpTWkyMVB4VUJ2TVR4UnFITkE0dGxJbmR2VzlhZ2g0OEw1VDRSZXo4ejNNMGVWOTh2UFdCcVJMMlkvZVJDNCtMb1pweU9jOTV3V2dCYzJLTlM4aXo5WHdyWkx0TzNwc0Qza2paeEx6NkxYc0Q3aUpZNHFUK3VhUlJyakliYWRjZUVMeGo1Z1RIaE5DK0pGZ2lrWTZGVk4yM1M3K0JueGNUNXArb01PVDRTT2Vmc0VoYklOcitaK3l0UHcwNGhSNWRQMHpBZy9mUVZOZHNDY0NVQWduSGRzT21XZ2xqTU00eDRRS2JZTDhaUmJtYTFKTVpXSk1qMHZzSkFROEJpanludkZaeTJadVlMR08yT2dSenNZMngyWjN1a1NBMmlZRjB5SWdIR3lUa3h0dDVOY3dxbm1uRHAweWV5S0ZFOGxSNVZQVlRRakdiQmUxb3NHcnJtcjQzMDlScHdiVmo5R0REb0VWSitUMVEyM2V6Tjd0bzRQVHVZY0tEaHZ3ZVpvNjZqeU9WVGUxeUpEVnRDaVJZbXdqM3dsRVBvYlA2KzY0bGRhU1AzVC9YdmJNYjF3UEtoTmJYT2doYXQ1bjVtMXpGQm5Vdk9vOGtrTnM4VVp0b0pXK3BlOFA1cEFHajlrQkFhYlZjU3hkVSs3cWhhTUkvTjFtY3hIWWlGWEhKbGYyUkJGaVlzZlZUNmhZTVlZdUZQRDd3WC9CWUluSG44MGZxWG9uR1gyNEdQWWZqYmk3c2t4OSt0Y2lra2FCTDVuUXF0T3ZPeEtNeDI2R2phcWpneE5qQ3BQeTg0aVBXd0ZiVnI3WkNQRmF6WlRFS212WTVBYlQ0M3dRRklyU3B4SGxVOG9tREZHT1liUjI3dDhGNzFwbDFlY3hwdXZRemhjbTJEc3dDWXlxYlo5L3pwVFRtZU9LcS9MemV5NUF1UmxyYUJOYWNjY2hzTjIyS2tTM0RxbHJ3SmhKRTBPT3krdzU0ZUpPUG1qeWp1Rlp6RXhkQVZ0T2p1bEZWNVh4U0pmNWo2M2xTSE9tRnpzWXNaR0t5Sm15RkhsVGNHWkpab3dldHYzNE9yTDczcjN5US8rV0diRkgvbXE3L3VKbDljd2gxNy9YUHpRMXpsejZXWjRpSUFsNVZ0WktwY1R3OFBTdjY0OXNzdUxsSDZjdmVtSWxBV0lTV280T2FyOGNJMzN1OFN3RmJRSlhmOGF2Z1A4S0ZPdjFHL3d5VE4vWFl1anE0ZXBNMmdNQWVwNEtQanUxRitMK2ZuMEJtbEtJR3kzSXFTNFpMcGg4MzhDSUpwRE0rUm5pMXZzUWVmN3hYRGN2RFc1ajFIbGN5dStid1hGeHdaRzZ1TnhkRVdweXA3Wng0czY3STFjRzB5VlBBVHlKR21SdDg3dS92Zi8rUHN4T3preU5XTzhsbWd5ajRycnd3aDZ4S0h2akJ1bjN4TjlqUHZWK1pQdmpkYkVKM2Qwa1ZFWHAwZVYxL1hNN2hraHNCRURDR1BvcXdhNzA0RWFRSTdEYWYyemJ4R1l1YjJQeE84SThyWFlrUDEvYnRaQWJ3M3VjSlRCbTlrZDd0Z1lBSlo3clAzTXpadDF4bDV4OCtiTjMzQnpiS3JsT2VNTnRvdE0vZ3M0OWV1b29rbnhYRXZmNDJjVkVtcFVlVkowUnNsaEsyaVQ2QmJNYS9hRTNnRjdVZXIvRURCMnR5Tm93T2YwdjBwdUNkRDdoTnFyOEtYTWZnd243VGQrRHdPMlVHcVMvNnZlTTlaNm1QT3ZzQmRYK0dzQmVBYjNlRm9lOVJIM0RJd3FyK3VaM2JOWVFkdTkyT3NmNkhmRHNMZUUyemtjUFJNUWFiT1RYY0dTWExWMHdyL29ZdFpOcmhEN3AwWDVHVXBvTWtISDdtUnFTWDdaWjRPZFZwNkY1UVg0ZDJ5UmdXY2ZiVTZZR2xVK3JHV211QTMwT0RyK0FnL2M0MnV5T3NBSmJvNGZjTHd2U2FwTlBpN1JSOXUySkRzQ3JXVHhZMkZLVm1YcFUzM0lWaFJHZGhtaVRGdEdNbUdCNDJQeDlRUnE4M29qZHNxbzhyck5NM3krK0JXMHRwMmFWazNvdDZxWkRlVjErUzJwR0V2SXY3WnBZaUx0bERCdlRkdlM4TzJFZWI5QmM1cDdJb1VoSkxlODJQM0tEbXgyZjhRSSs2anl0cWFacFM1K0JhMXBUVlBma0FqdlNNdGJVeDlXNGpjRXlOdldONFlQQ3c1azR0RGdWV2VLTS9icFArOHd2QVNteEx1RXRhUjJ2TVBtOGNuTHZQdCtlQ1ZjQnludmtxUEt1NlZuTTRYYk8rTHpmYjUrZ3JNMUFOazAzcFNQNDdqZVJUM3k0d2swelZvcHpBQ1V1MjJFMnd0a1NmL0ppNHBqL1Myblg2OXBNVDgrc0tub2lscHBnNlBueFRDZE9TYTViV05oQ1RPREhGVStROVhNWkNGR3dUTGZRUnR6VDJCYVlkYTRZR2lPbFhxTU56blpvT0J4a0llRXltdFpCYXF3T01GNFBVZlQrRjNqMHdmSXJBRVh1a1h5MVJjNnViRzd4ZGxyZjBveU1aWTBiOTVSZGlvOXFueXFvbG5LYUFKNjJ4ZDN3WWZNQml3QUJtWEgrRGdPUm1pT0dEblA1aUgrbzc2Sk1BaVAvcUhocW5NWkxVU2Z5YWVqWU56MlNYNTFUeVpnZDNVYlNPNm1yb3p3c3NoUjViTjB6VXplQmErZ3dXdHU2NzZGNTcybDZSbzNTVTg1czFiSDVuSGIzQkhDZGMrMktRMkE1cllpeFVuOEFnRDV2aU9RMlNINUdvWnQ2dEpOL3FoSUdsWGVWRFRMQkk5a09YNW9zcDBSV3cvTFg1QTFuaGNJdUJZMUhmTlRvYURnelR3U1RVdEJIb3pYSG0xNm5RY0ExNjBkOUpEM2wwcTJiMll1dFBDbW1mdFFiam85cW55NnBsbktnUlhTRWJiSlh6YWZvOTdRMVdCZVljWjFpRzdjOFQ3YlhpR2lFUys0SXdwV3d6WVAwaEtaVXZ1aUFIWFp6bEV4b092b2lza1pWMDlTbXJ6aS9neXRacWVlUjVWUFZUUlRHWHdGemZGeWs3eDZIajR6QUVFZzVFVlRXWjB4NzZQYndKSUJLWDhyUnowZlRldWlUV0VRRFhjYzE1QmxZL1BCTEV4dHFMaW1hOEVSM2FoSUdsVmUxejdiWjI1TmdqZGxFdDJDR1NoNzVHdlU4WElTS3NaM2RCeWdvZktLdzZqcFFXRUs4bHpqVlZMdXNtbXVMSXc4Z1ArWndIV2lNUUZ1T210VStYUk5NNVVEYTNGaE5vOVBGT2p4U3RQVC9BRXdDVUZVSE9RMWh5RFBmZjluUWZseCsxbUJNUEl3ZkRRT245UStxZzBiVlo1VU5jc2tSa0RYTCtyNk1jNVBtODcwOVVCT3Q4VkZYbFV2YzZTTTg5ekhSKytZcnhyZkhoN25JZFp5UzlkSHpsZEduR0dNS2srcW1tVnkvUUpEeVJuSWcxRnkzK0JKUVY1NGJndVRTVXJEaWNyUlpOTU1GYjI1cmJyaGNKT2hwMjVVSkkwcVA4dHdJOWYrbEkxdEVPNWtTTzV0dDhLcTRmVGRMQmQ1VFcyZHdzaUQyelFSR3I3NVJYMUNKVGFobGpEeXVsNHNSalZ0MVBqY3FQTGhIcGc1YnBQdFh0ZzE4eG5HUWJDMk9mWm03N2VzWGVUVk5QTENheGlBTkhHYlpqK0w5ZURlR29acVF6L2NuTTJVUFlEQmxvTTVxbnlhbnRuaUwxN2MvRUx1d053Tjl1OVR0eEhlczN2ZUllTWlENUM5SmdxMmduTUNET05rdHBDcHF4VTJlTjFqd1lqNHJ4VWNLSktjQnVFb1gzZkVkZHRSNVVrTFpwanNCVWM2WSttUUR5Zm1qWHdHZXlPb3Uvck5VYy9OYzVESEN4NkxnbjBTQkxTYXNNRnV4NlFBdU9zaUFURHZLUzdjOFpFUk1FUk51MlhERWNTb2UwOUdsWGRybTlIVTJ1VG1GMnVCbjhlQjA3UUlJVjIrZ29WVTJDMEtWUWQ1ZHZXc1FxY1NSZ01HYkRkTUFqNTlWeVJBYUM1QUtIbEdDZ1FncWdOSzc2Sjh1d2R3cGZhbWZlVE1mUzUrN1U5emliWFB4Sy85T0JVVnRKVlBaQldNdEI1NGtvN00wNFRPeEYrdk1yTVZ6eWhvT1Y3UnNLTStWak93VFpWdTJIS1FoMkdhQ3ZkMWc3SGZRK3BNTVdQbGNCRmJtWTlVSFFEWm5pTHRDWGhHdmZ3b084SEV2bjRFeXJVZjVOaWNxNTcrWGJHRGI2MTU5MnRpZzJaWkZQK052T0VVeE5BZXFBVk13ZEJDd3dYS3YvajlNZGtFYWdxMEdWMTJuWHU3eWlpSnV3bXNYVGVTN2pnUDNsUnRtUXUvaDlHakE3YUtYbllGQkErMFF1MnRkWnFmZ2VmblpIclZMTFB4dEhtdll2NTVvR292NnIzVXdVQVJEUmc4MzhHT3JzUURaZVNsc3VKL2poNllOKzRtaC9BSUluWHNNcTRuYjVIYWlLY1ZMV3Z2dWlCZ0JlZW9uUjhrZ01NOUxjaC9WT3BabVZnSXJyVFdOZGk0MEVDcmdRL3V5Rkw4SjFvSXFxTmZQK0I4SVBNYVA0TnkwR1RlSlR2Y3diejF1Y1c3M0lRMjJjSDhuUTZJV0creEFpMFBJNjhaeFhsb0Q3VFk5bENac3dpOCthSHYzS29Fa0llWkF2bGFjZVdXMGwyL0tvZ3FuUVlBZWNlbWF1U294RHpGbU1tdjBYbHhUZnZRUXlKYnRUdW0rRXozWkF0bFVjVzJWSEg0T3FNS2hIazN0N3FQbDRPK09CQkNMYlpUUGVaU2RmSkU4RFNSbDhuaS8vQWVtT2o2UlFoNS9KWHFBOU91Nm80a1Z4WFB2QW5FMllERmRTMkorWUcyWGpDTUhjMjJaN3J5anlHZE9leXU5cDUyckx4UVMrcEdZNDZsanVZTmVaYi9ZOFV1d1FkdnNoTVo3R213TjBpTHpIOVMwajIwdk1zdFVoazkwSjdZL0FLVkJwRUhCMGZ3dEMvYjFsQ0JQQURNV3NTS0dmNkxIOU5UVXdIKzF2ZFc0b3JBMUk1YkJnMDE5T3lTV29WY0tvL1IzSUtTV005OWwyeTFZQU82UjZLS0ZmamdyZzV3TjNUTDYvWUtaRU9NdkV3Vy80ZjNRTGtXQ25JTkw1ZFBJb2k4VXN5ZTBjV2ZVdFNLY2Nzd1FqczZGOGd6VTkwZUdmT0Z3aVBZOS9lY0xzZUR4bi8xVVg1OGhDNnBiWkpvRE44bWVDMktWdkV0cVdOUnJHMXhpelJ3dkMvWUN4aGJIbW9qM2RMY3BuYlJRb2JLYTBaeEh0WUQ4eFlGdzBUUGtCOUVIcitUMHFCZ3pINWRhSjFyR3VRQmJRYVhvSlVBLy9pRWRadFZDMDdUS0V4U3I1bkVzcTRCeGE0YTdqeFJ3V00wTi9DZGdTL1dKWWpLdFQwakIySkpEdys3MTdoalZnYTVybHNaSzdpYUlrYmVjQXBpU0E5TWFuNGhxdzBqYjg0WXZhZjVxeElJempiaFl3WEZoK3FNdlkwemNRQjV2NlZ1ZXArWVBFREJ3a2xLaWtucWpxWXhNclBodkQzRHhhVEMwQmdyY3MzVm5iWTBsVTliWEhPWlJRM1NKd0hQcHA1VXg2cGUrRmF3NldIa0tiT2dNM3BnM2R6eERLR3paNFdSRjMyWXNhL21TbGZGTjFRMjNncXdNZllObkZQR3BnRWNqOXdVZDdhQ08xelYzOWpUb3p4SUhXb284Q0xxQU5oMk5jM25CSkpHRUhEZmNQRytrVWxneXpLcVdEeEZHemptMXVKdEk4WUpUR2R0V3Z0L2pBMzNCQmVXZE10bWM4cVJkN09LVkxBSEtvRjdHQlE4R3pNRmVkRjNNZmJlMy92SW44dWdHekRERDJIYytNQmZITmQ1aFJVZ2I0UGhNd0cvRUxPWE9yWUppWTkvU2xtTGhxNzJqeFVuOUtkOU1OZlV1M3NVcmZOUGFiVFkyNlAvWERVZVh0WlNJWU5HalBtT0JOY0FEcTVhaXBuL1ZONHdDeUs5QjdCYWRaQ2VxM0x5TFZ3RzFhUWhML292QWw2M0JWWTI4YlhheHg5N1VDSHZRWHk2OXJGSFk0TThmTXZ4cE1iWXEvZEpCU0hmMXFCb3FPaXhZb3ZhTG9UaGRveVc5Wmc5eE81ME1LU0wyYVBzN29ISkVFU1BURjVORU1jQUx2a1pOU3J2YWlwU3dSNVkxa1BtWU83Y2QzSjJ6b1hMb0laVTVFVy84TmI0dGQvWkNSYXlURzd6b3VoMzMzM3l5TjlZSmlqc2NYRFNQREhRSXpPZU9OU0I1Sm96SWp5a3FmVzN4dCsyeFlXWFhuYnlDa0h3aERxcXhIV2JEMFV1V0V0S2ZMRW9RZVcxanVLYzBRUEppQ2dWeHBJbGpwd0xsN1Nnb2RPUlowU3lDSW04Z0VUQVZEZXBkZXVyeUIyY042QnJqaXNrNUdlWUlRSlRpSTdobTJYaXJuNU9XOFFYQ3pGSDNoUXNpTlFlV0NKUjI0QlFXd1RJY2k1Y0JzcW5SSktEa2tGbUt2S3dqT1VYb09FOE13WFpjSTJqV1BMM0M0YlNxM0lFS3JQYTJvQnFQQ1A4dk8yV2N1VGRyQ0lWNm9FS2V6akUxcno2TnFjeUZ5NVhZNVk4WHE4VllJb2d6S1pKajBpa0lxOUxONzRMcGJCdTE2MTJQZUNuc1dQa3dqUlptU3hxUWRsTUlkUFFGazd2Q3NDVVk5Y3Q3Y2k3V1VVcTBBTkQ1aGRyb24rekZ5NnhFcFk4VkFnT05VNEtlY2xmTXNhOGsvaFZqY3dlaVM3ekRxaWJFSGFnT3dpclRXRmMxMHFheXRSaHB0R0pvcytseVJOK1FZWjdJSHQrRVQwbHhqclpDNWRManorV1BPelhFaWVGdkpJVExPRlhKOUdncjNOVDJrVFl1QzNORW1jSFVVNk9teGpRS2I5WnNHQnNUNGlKcVcySnJ2TTY4cTZxSWhYb2dlejVSVlFWdGl2bndtVkFQVmlUUWg1bXNoWlMvLzdCWTc2RVFSY2hscVdEM1BDZC9RYjFvdUVtYzI1WlQySjVBbjc4aUovNWg2OE9CQ0ZtemlzdkNWcjhjK1F0dTZCU2VtQXBZVGdjd1EwNXNNNjVjT2tVTlltSklhOXJ4L2dBQkVEUWRxYXRxekpBWHFGT2t6Y3FKMFJXS0VDeHQyQmZYQkMySWNnTEUrTzlLOC9LQlAvdnlGdDJRYVgwd0NGN1hVcU9ZS3Z4ZE02Rnk3Q21pU0dQM0dzc2tDRzY1LzYwY1VtR1dHcDZNZGkwcmtWc3BXRW1pQzZkT2kvcStmR3lmbEtiUEx1UFAzMDQ4cHBabk5ONm9CUm4zZ1c4Qm1iNlZwTndQSHRDblZsSFNsT3UrT2RIbnF3dldVM05PTmUrUUo3OWZJcVFyWEpmS0Q0YTZoWmRzQmZsWmppcGxoamhLdFlWN2NjMzljSklGWk9aY2l3Tm9SQnk1QjFOUlNMUUF3czA5SnJJbjhPSzFaSGk1bG00VENnUWpITWk3NUQ1dTVGTU5ZZG1EdEFTKzZlMFBWSUNiWTZkUWNMa1lhejJnbEdSU2lpTHFmSzdPcHhYMFdWYlFKNk1za3NSVno1VmJaR2hlcUNlZWxlNUFPNm5pWDNsV2JnTWQrczVrZGZReGphcGZjTXNoS0dsejJMSHlSY2NtVldNQXo5c2Z5bk41ZzJTNjI0MlUxSEx6dkN3cjhONVBSMUVmSW9kbDV2R0lmRHQwdGNUT2dwR2FnK3NlbGJDRmNSbUV1MWsrSStVcUFoQ3hzS2xXMXluem9tOHBubmRUQ3UwNXhyM3AveG9zRlAra3M2dVNKaC9qWk8zK0JOYmtiZVErYnpKNGcyekVacW5HeHBYWnVGa2pkMXU2dHFGaENNdmRSVC9VM3NnYTM1UmZoK0FwMzBMZndORzlYUDZ3bVZLTmVkQjN2ZmZCUEFZZTlQTnZhRHl0aDZsZGsrMzRGak5zRThKbHo1ejh0NU9vR0RKTTQ0QmtiSzljcDY3K09xT0ZQcmdxK1U1aWo3V2ZCUHExSWNucjluRk9kd0RwWXo1eFZlS1cyN2NHU0lXYWxkbStzSmx1Skp6eGZQcWdKMDRiZ1dWcit0ZjVsdkhMdE9Qc2UyZ1VJRFpUdzcrUEtsNXVocmk1WVdTbzhxSGRNd1FMMjErVWY2cS85RlVkL3hZZDBmR3d1WDZBOGtsak1mR3M0WlJQM25vc1Nld2IwK1ByblJyOUxtbnZ3bndSK3hVenpwMVhzWjVWVHZQVkprQjlhU3BValpqVkhsYmNpYXBLdnVHbi9LUG05L3g4c2NWNnZqcFFIZE14c0xsWk5kdGRRT0M1eFVUSUhsbjdkdjJneUpCWnN0M3pKNFVuNXlNY293cVA0cnUrMUFXOGZoaGg1MEV4bnBVcnNONWR1RXl1RmZsTmFiRHpqUE9NMHJTaU5ZemFUbVovQlVWazB3VDZnOUJwbDl1VkhtLy9JeWwrOE53Ujc1dmttUGhNcTMzSm9xOFZYOCttOVlLajkvek54UTcrWFA2TVhPNDZZbFI1ZE0xelVRT05uRU1QVXlBTE1mQ1pWcW5UUlI1VWQ4ME1hMytJSDlkejRxRHVkMFJkeFNPS2grc2RIYVltTmtPUGE3cDdzaXhjS2xGL2ZOaE1LYm1TNTAxWGZyODJVcitjdGFvOEVOWm1ZSDZScFVQcUNoWUtUMlFZK0V5cFNTK1FqZmlvQ2xOVWNHZnhSNFl2bkFaN0pYeVIzLzJkMkZZMy9FVkgrMEU4d3RtMFFORGVtRDR3bVZRd2FIeDV5T09uSUxhQ3VZTTlzRHdoY3RncHh5eUJ4RUtmdXpSQnljNjFndFdYVER2ang0WXVuQjVmMXptZUs3aS93TS90Zy9YcWhKRlVRQUFBQUJKUlU1RXJrSmdnZz09Igp9Cg=="/>
    </extobj>
    <extobj name="334E55B0-647D-440b-865C-3EC943EB4CBC-48">
      <extobjdata type="334E55B0-647D-440b-865C-3EC943EB4CBC" data="ewogICAiSW1nU2V0dGluZ0pzb24iIDogIntcImRwaVwiOlwiNjAwXCIsXCJmb3JtYXRcIjpcIlBOR1wiLFwidHJhbnNwYXJlbnRcIjp0cnVlLFwiYXV0b1wiOmZhbHNlfSIsCiAgICJMYXRleCIgOiAiWEZzZ1hHMWhkR2hpWWlCUVgyMDZJRTExYkhScGJtOXRhV0ZzS0hsOGVEc2djRjlyS1NCY1hRPT0iLAogICAiTGF0ZXhJbWdCYXNlNjQiIDogImlWQk9SdzBLR2dvQUFBQU5TVWhFVWdBQUE3d0FBQUJUQkFNQUFBQk9seGJPQUFBQU1GQk1WRVgvLy84QUFBQUFBQUFBQUFBQUFBQUFBQUFBQUFBQUFBQUFBQUFBQUFBQUFBQUFBQUFBQUFBQUFBQUFBQUFBQUFBdjNhQjdBQUFBRDNSU1RsTUFSTjN2elpsMkVJa3lWQ0ptcTd2TmNLTnlBQUFBQ1hCSVdYTUFBQTdFQUFBT3hBR1ZLdzRiQUFBZU4wbEVRVlI0QWUxZGZZeHNTVlcvOC9HbVozbytlbHhpVEV5a0J4NG8veng2MkYxWWNZWGJBU01rSnZTSXU3S0VTSGNDQkJOamVtQlpTRWlXSGlWclRERDJSSWtmZjdnOWYraGZDajN3RFBHL25xaGhNVVo2a0NXcjhhTWJWb0xSWUk4ejcrM25lNi84blZOMXFrN2Q3dW5wOTk3TUxKRzV5YnUzcXM2cFUxWG51K3JlbnBja0Y5ZlpjQ0QvbXJGMFA3c3hGbnhYd0t0N2Q5WDlvdk1FSEtnK09CYkpISXdGM3hWdyt0WmRkYi9vZkRJSGxzMzJPS1NjZVg0YytPNWd1ZEs3N283QVJlK1RPREQ0MzdFWWkrYmxzZkM3QTE0OTNMdzdBdWZiKzB0LzhjVFRsMTg4M3pGdlo3VEZILy9hcjd3ajFlWTZhL2JHRWpoYjhTNlluM0tqMzVNYWRSMjk3cGQvYk95MDdnUjR5UTBoUXlvYWYybEJSenVxYmJoNGxXZjRneXZlUmJzS0xkN2VDOFBMMEMxbks5NmtmYzBOVm1YVzZkc2I5RFQxbE82MFhIRFVYeG9tVUhHZzJqQkl0YlFaNjBDMS9HQVY4M1lWYWxMenBxOXFJNHBuTE41NXMyOEgvWHlLdWQySEM4OGpPODFyT3lQbWN4ZE4rU2YrN1ZtaS9Od1FqU1VlOEQzZitwMGhTTlN3OUtzUEFiRWN0VVdWdjcyMkd0VlB1M0lTL2E4K0FUMFZnNkhCaTJaei9Cek9XTHhKeVRON3FuU2RwbEkzNzArU1AwaEp4b2ZiNCtkMkI5RHVvVEU4VE5TM0FiR2Y0SmdkZnRlWXJhaXJyaXliTTAxVWtnbm9RMUdWTzg2bE4vVDhScFRQV3J5ZGtMaTNXTzlTbHZjbDgvSWZwZWFreVkyWTd3bE54ZWRpOWJib2c2S1pjQ3o0NStNTkZMTDN5bnJDUE80SVBBRjkrR2VWS3MrT2N6VThoYk1XNzV4Wms2WE9HSlJ5YnAvZHU1a3NwV1pEWUtmMWJENElPODBTeTk4QTR5YmIvOVVOVFZLdXh3OGpXVmNtVlJMcGY1dlBDZWpQR1gxTzBUVzdKd3h4MXVKTlV1OU1waWxRTERxRmE2RHkrT2tiUTJVZjBUTzc1RWZMdmJFaFZlRVBvdEJXMHJ4TUVwQSt5MTNrSlBSWDlFSnlJK0tRV2dzVnoxeThYZStkWjYxNCt6eURaYk9USkUwUDQ3WlR1Sm05MUF5cGRIVVhqVnNUVVk5Q0d6eGhaUE9EU2FsTU5OUXcwZ1QwQzNvS3kvSDBoZ21lZzNpbmZYeUl4SnVubFBxU1dSODFwenR2V3pDNzhIQ3JNWUdwRnhaaGQ1bkdHRVZxQzFGb2c2bXNDWVNlVjNWYW93R25WSjZBZmtzdnBIVnljRHR6NjgwYjJZZEc0czB4NTFLVko1d0dqK2FPa3FveHRaalU5QnB0ak9LMlkycHhhSU9wYkVTSVA3SVpWVSs5Y2pMOXVsN0k0S1J0MFRsWWIxS1NWQ2NTYjhKaHJYM0s3eHhXYm1MamxaRkowbHpGamtQdkZvOFhTeFRhRXBqS3p2RzRyd2hFNXdZTEo0ZmVzNCs5NEhmTmNpSVdiNG5DV3VGay9ic3RMaFp1SkcyVE9jbFp2SjdNUkNGMURFWFk2MVlBUTFQTzJGekRXQk9XOUVKV3pNbm5wMmZ1bkpPR0JOaFl2QU9hR3lkWUU2NXNFclRXeTJSeWF4SHE3QU5KSndxcEVUU3VvTE9LMFFOekdJTmY4VnFVR3pReUN4MDF1N01YNzdJRTMxaThQUkx2bkRhV1VkTzd6YmI2T3JRcDNzMGszWjJrbTIwN2ppenNWWUZHSFlBcDhDdFFqSEtEK2dUTU8zdnhUa25jeTRpWHNxcDhOazdlSmNzRysrU0lYOVpVY2dqdlZiMWIxTUJzV1llMkJLWWlXV0VXNzVXcVI3bEJhV2dIT0R5dHN4Y3ZkdXU3UEc0czNpcUpkMHJlT0F4UDdJNWF6RjR5bTNIRUt4QjJLUXFwWXlqcjBBYlhjdksrY2d5dHN3QVYxRUlXeEd6R0RYUU80aDA0SnhLTHQyZkZ1ekZ1Y3JjTHc3YVh6dVdqbyt4MkRRZWhVVWc5bm1vVTJwTHN0dmY0ZnVjRzBibkJwVWwyNGVjZzNxNUxBVWFJTno5QitMZ04zbUhibTh4SEZwams3cWNRRUlYVTR3bkc5Z28zZjZyS2QveTRFME9RRzJ3S2NrRy9YSkRHN1BNY3hOdHhDWHdzWHM2YzUrRk5UL0hDdGpmQkVRYnUvcnFFRE83Uy84dHRiekdUUXZvbDY4STVpSGZhdlRtSXhWdWhCR2gyZ3V4QXovYUVNcmE5bEJEcEk0emlWcEpNeHdaOVBCRWQydWpOZERDVjQvdWNLMFF2cE9sUGU4ZE00UnpFdTJ5UXZPS0t4WnNlb0tsenVodExiSHM1MFBKdzluWVpqMFltMjBxK25yNXRWZUg0b2c1dFNSSnZlNytvKytTZnZmLzkzQ3YzWis4OHVyTG5DYmhDN3RjdkgxMTVTbG8xc2hIa3BmZW05LzZyZDdSQWplamJybCs0Zk8wYlFvU2ZVVzVReVFTMmtZdUt4YnY0dTZVMzdoR2x4ZDgwVjNhb01QcDZNcjJ5elpDdnAvZC9ialJLYUlXNzVFb2szaHdmZHZUODI4S0FQcjYwVlBuNTR4R3c3ZVhYZG9GdDg1VEF0VFBiM3MrYis1UUQvNXRySHQzYjZ6Y1JyZVY2SzQvM2VYT3Y2dFBEdHlZYmFNOVZqU2tOSFhMbkI4WmNOdVpmdUNPMlpVY3BieEEwOG1QNFZpWDZPQ0NtVHoxekh6SkhKZk85SlBtWW4xK1VHMlJPVEdNQ0g3SVdGUjlLTGd6b0c1a2FhRGZCQVRsTUhPYm9QS0MzTUNobWNLOHh6OUJreGx6UXVXMENSK0xsTFZIKzluY2V2ZXlab3g0WTIxN2VCZkZ3RE9oUUMyUlE1cHE5VFprUDRLQmp3N1VnNzVKaXNGY1JMVDFKUWJDRDAzMldEN2ZuMlNYVmoyREVyM0xleVJGTThxbDV5Mjd5U2VIZnBSSElTK2I2SHhKZVgvckU5TG0xYnE3dkp2Y2NibDRLS1pUTzVhY2NWeDJGbUFEeXl4b0RJdXZ0SHY1OThoaE5kdVhvcVdScTRENWE2ZzF4dFA0bVdBUytOLzE5OHptYVpPQ21HeXZ6TUdhUFdpTHhYcUsyam1nUWdTZTZLQW0rY1N3bWp3UFQyZkVZNzl4RUVmYTE1VnVTcElYRGlvSS9yOFUrZVYrQS9wanFhdzgvL0RBK3E3dU94eU03QkkzN2RCOUlraFJ6WCtiNTQzV2pWeENnTGc3TXoxQ1hMenRyYjQ5QXJ2SkhQWjN3VGlDbVQ5MC9ZejlGRzVTN1FYc0thaVJJa05Ea2lnbjRwRitMbDFtT2pHSS82WldSZ2xhczNJWTVTdHZMRlV4K3pyd1AxQ1V4bG9HR255WEx3RWk4TTZBeDBjWThKZ2Y5RGF1TlFaUlY3YUtwS1pxTDhoS3BRbWJibTB2M0tOdHkzb3NDTStwOHdjMm9ZeXB0S2ttNm8vdFFiWURFZGZBTDNLL25kWVdxWFdPOWZTNjFVaTlsa1Y5T1ZxN1JSR2xqelU4VVkvcG9tRXF0eDVtK1VmSlRUVnJHN0FERzEwcDBJSjZMQ1hSa1VWcTh6UWVwNDR4NWFaNXl6NnJUK1dHT3JrRDNvRHk3elpjSWY5NGNiZEx6K0t0blh5cEU0dTFpaUtiL3lQMzR2aG5JdEVIUXlyVDVLbTE3aWIzQkhCdDlOR1MydmNzazJJTC9JcXNkbkZ3VTJvQVNqUElTT1RMZkowOHpxSnFYWnAyS3RKMmRvcFVaczg4RlRJVDQ0NUJ2Qk9UcnlhRFBHQ0V1eFBRSldIVDVQM3h3K0dTcHJuTDVtU0Ixb0M5SEV5UWViUE1RU3J4TFI2eExsOHdoWmFERUZKN25NRWM3Qjd5OS9HMUxBc2JCZUV4dTVLMXFkMmhhdkl0UStMODJ0LzhURlp4SlJjdUt4bHRoZGhkTmlMUURXbEZtMjB1TGc4dVJUVTgxT0xuSVhpTlRhVDJQUGczcFErcWQ5TXoxWGg5UFhDMnZLNmhVL2Z4bXVIbDJDUG53a2xNTGVJdDFKcERFOU5FR2tQdXhSVW1sL1RxWEx3VFBUbE9nQ1laRjlXUlJTcndkVGlMb3FEWGRZTTloSTlZd1I2c0FBMHRjMHNBUXc4WmNkWXVneGZzcTgrMWZVdFl4cG5NTUltVzIwNHpidVZad0VVMllsdVM1QWZxcEUvVEJGcERic240RVpyOU5Ma1F6cW9zMGdjNTlpdEtuUWJ5c2hQMTFRMkdDVzJWQTZVS3hCcDRQSTNmWENFeWZVaGdDNG9ycG82SGxqMUV4alFQR3djM25CaWgzZ2xHamxpR1FpbzRwOFZhMmdNZDJTU0ZoQm94Y3Bmb3dSOGxxNFp6bDFXZzEwaVBxa3JuYVZpSk92Ti83MUtlKzlHSDBObWI4RDQ4elJGd1ZxOTBhRFFGUFhpUklJZkRqMFRWcWFFUWFzY0JtV3hXRGcrL3hzbStwMEViQjFVY0JHOVI3MHFmYkI5VTB2Sm5xaEJoS1p5RmdIbCt3Z0hVY2p2UlJpWkVGQXlacURTTkRIeDFLM3Q5alVtVTAwQlhsQmtXZFlsb0NmbEhRRzFacy9USE9rdnRvQnJNaTV3RlBkWk9KMG95M2JNbmVwd2dScWlsc3FjdXlOWkl1dCt4TW5IaU5YUCtsY1NZdEwzendGNDlGclI4UUNNWXEzcVFLUFdSTGRVWkNOZXNadlhvakJubHZnSVZ1RW9xOWxLbllQcFl2QUZiMjJQSjhTZ1lKN0xwT3NBWEs1dmdDYWVoYkZybm9XVS94ejA0c1E1L2p5UU9PU2lOd0g1SUpDK21HZVE4dENpY05yT2xhdkROdVhnaFZ0T0RGa21RV1dZNXlIZ0RqWG5jVDZMclZMWDcxaWY5NExUUFVBZVRSc1pvUWkvZldyd240MUo0Mlk0RmVjc29IdjJOM2R0V2cveGlxUUVCSXdlSEFDeDNJQkpTOXhxWXl3em1TNzBQQ2hHaThVd2NEaE1UVndCWXlOdGpRQ09RMWh3MXgyYkV6OUNteDhoYUY0cXJEajNLRHBraVFnSmxGd2ZiY29vSnpicTliS2lEQ3NLay9kMVN6ajJsYUxKU3E1Z0JZM1E0Vk93Ylh0bXZVajRMMUEwNjhoL2ZkOTdydlAzSWNjZDN2ZHN0cGpYcEFQWjFubXJZcktnVmVBZHlpeFlYMXp5clpLM3ZsNU1LYkN2Y1J2aVRzdlRDS014REtwcndicnhodjB5VGVtNk9RTGJmc0xOYndjSFB5OU5HUUJuL1FETHBUMExsQjFmc29JWUFwc2VBNHNQYlJpaXVJZDdERkRSUzd5clowekwxQnkyNUhFNmdSNm1jdVE3eFV5RjRGcStoT3ZQMHMrTFRxQzFhM1lCUHVQS2E1U3FRUlhUMURVVzF1NEJZWWhkSVdHdWlLUWx2MHRyZE9mUnJDM0htS1NnZ0JaVHo0cWtnaVExN0JoVGdBWU9DM2tpSGtVc0FBalQ0VGlPbXphcm5rbWxJNDd5VmFlaUU5NWFqdG91QlE5NWtjR1ZyTmxvSjRKWDRFbU1VWXVyZjdhUEpobkxZSXdxRkdtSXJ1ZFU3aW5iTzZ4VnlsNFJkdDdvQzZEcW12M2dVSXlybHFaMWowSmRvTWVIdGxDeUNoOHNWOTZ1S2FwdjRialEyL2FFcG9KUTJCd0p6bkFBb2k0R0dTUllheU9lVlROR0w2UERaNVNMNEM4ZmdWVmlSZUpoQ1cwcFdwS3V0OXhORUxTM2NOMmNlVHhKbVEyaUhGbENqZDhPdU0raFNzOHpwcjY3WGJYdHB1V0Y4NWE0VUZuK1Y5cDB6TEo4RjB4clhwV3FQUWxyUzBxUkJHS1NLanVBU1RsZXlzRzlJNjNseTRnV05rTHpuVkhOTUhtUU0zS1VWYzUvS1UyQ3RkWk9Td3FKNzNvc0Y2SFQzWTVVZ1BLMkQ3aEJLNlRFd2Y2UmI5T2lOc3U3OVB6bHE4TTg1d2pGdEFkNDluQVl2eTlpTFRDazNLOXhXOG1oSmFQY2lkZTRYTkJsY1ZsMExNZ3dxWU5RYlREZXJpL0twQ1Jpcm54YUthS1VvR3d3ZVpzaU9qVTc4d2F3QXJYZ01jcG5JaWZsK2dyRmV3U2pJcGFSajFoTWVUM1FmRnRqMkwweHdha3R2UFNid2RsK3VrTmkzSU9kNDJmTWJyRjRMWmk3MHAzOWVLN0RWS285RVRmSllWRXgzRkplaFBtWnBZUkJLblVFTXNkQkZVSVNPVld5TlV1b0lVVUZIMGtRUkk3SVJOQ1BGTWJqQWtYaXpLTVVCcHlwRDFRbG9TU1hnT28yL1EySFVIZ2Z1UVFGYnhVNGw2WWYxVVAydnI3VHFIVnJIem9VOGs2V29yZTdFdFpGZHU5dHIzMVNON1RUTTJEMkdWWFhjOE5KYzZYaGlJM21iYkk2SGR1ZzJOWEFndVFra0JmUlI5SXJQcnlBQi95eFhqM0dCSXZOZ05yRm5Nc08wZHRsNmwyWTdzcUFja3R1L2FvWGF5cGpDVnFNODVXVyt2YjBmdFdXL1MzckxWcWwrMnJlUGU4RHpXdmkreVYvRGV4MGp1Vi9RK2lxcWFTMTIvZm5BbEpNNmtWemFBYVdTUTJXRjZiSy9PM0toQjBZZkZlakpvWG5YNGNXNHdGSHVESW9SdDM3QjRWU1J4WkVjOUdtR3hHTlVGYTVpQ1RDWHFNM00rcVZWYXM2UFdXY3R5OTdvNWxMd3MvYVM2WGlESzkwVW51cFQyK2hqSi9YcXlTcTVwTGxWOHpnV3VPSGRNU0ZWeDV4b1prOXRrQ3J5M1duTkZQQlI5a0xrcGdHWVl0aEF0Sk1xY0NidnRGd1ZIMEhmOWg1eHppQ1FPWStRajBLSTlwRnNUVEVHbUhuVTZIL0V1aWcvQjNQWnh1dUVzQTU3UjI0dk1hdUN0QTVQZmNxMkllRDViNUlPUE5VSG5wMkk1Nm9wTHNIT0paaTJWSHZIWlJKbTdLbVNkL1FKN2krRjhVL1NMYWlZcTlRUCtYc0FmRW05WVZNZEhpMkhyYlVTREJuSnhxZW9abEdCVXg1YjREWFBvVUxESjJobkgzaVZKK0RHaE5ad0ViZGdKd0RNT0taMEVSWGFKcTI2aUNHMHVXbE1ETE1BUnNHQllzMlJqMUtDNHBQcEJzUUpTU0pBVXNuWVJ6UkJoZVpQc3UzWjlraFRGK0xyR2gyOVFzNlVwaFVWaEd0dlVnbXZJZWdHVEJWdU1rWGYxQ1VIVHN5VitCUm42RmF4NW43RjQrVFU5RFFwdUhpVEo1VTA3QWJpVTdMWlhIVTloOGpMUGtHOVJTeWRqOC9EaTY0S0pwK0lTYkhQTlFlcGh2MnBmbWU0eVFDRnJGNUhxaVduNmlveE8vWUo1RXRXbTBpU3FxMFZWdzZLR3hBdVlZd3gxT3VhQ3gvT25NeVcvdkZZbUc1SE9EUnRLemxpOHN1MmxhUEY4TWkrSkVmaVczZmFxRkZUNVBuVGJseG56Tng5V05xNEo0dDRLVUlxclVsTVF0SzVKTXpZS1ZxczVDRXVyTW5YSXcvT1ExV2xMa0VDbTdNbzY5VlB1RzlCMmh0bHFVY3IyaHNRYkg4N0lpSmtuUEo0a2ZTcTIxVFBaaUhUcTJPQjBySGpuUzFlSWxRc1B1YTlxcDk2YjN2OVI2VHp4c3lNekFsOWZURHA5MTdHUlRZSDV2R0hOUVczY25OdEF0V1ZEMjI5WmlEOEMrb2l0dzZKb2pqK3hhYXRLTFpvVzhtcUFVU3hiT082ZzUyYWtrSldMUU1KRjduWHFHZTZoNmZkQ1lNQmF5b0RUc003dzUydU1EL0lxVTBBVDB1VjFDOUcybHhVdllLTHMvMkN4UjkxVkxnaXRFZWMzc0xvNzlZL1h0cUpPUlR1VDQ4U2JLNzJIeGx3WUhINmZYMEpPVmE3OVQycHFFWWtKS3JMdHBZVytsRlRBRUw2SzJSU1k4Nko5QzNTK3IwR01zUXhlZEljaHFmVTR5WUxib2ppdEwyMXpSM0JKMGlrNXJLd0FBaEtPTUxBZ0pGdlJ5QVZwOUJ2ZGFhc0RtbjdWK05VM3JLU0p1RFA4VHBsbmtEVENETGdCTWNLTnJXeHZLUFlDNXR4YXpyc2ZTMC9mUWF2djZpaUtHdG1wTEZRT24vVXZPUmdwL2xwRE9ycitNS2JuNEdtMmt2cjFUUnpkM0lRdmUyNFRJbEtPeTJPT0xmU0VNQnphQy95SkpLTTN0Y08wQkpBMmJkbVM4Mmo4a3NTR3RqbXIzRWlIN2FwV3JCaWRKeFZocTVEb0lJdkVyVzR3TzBxS1hKUlR5T0lpYVBTaUZXSm5uU29SZlV4NWp4cHh0UTJsL1N3S1ovajhkZ21RYktLRFJkWFFqRXZaM3BCNEFYUDd2YmxZUnJhcnUwT3BhcTdZOHV6REZIZlFXSDhMaUFxVWtVWjhhOFh0N2xiY3gxeWZYK2FQUXl0bWRlWG1KZ0NwUDdmUnFPUEthYzFCa2VUZWJKUUZ0YUpZN3RvS25uMWcyUm9hcXpYY3JMM09XdVdHbHBQblJFeTBEOGVXZVdnZlhkQWcyUldqU0NqenQzRHJxTEhRN2pSVUlUc1hRU1NTcWhWL2syMHVvbDhQMmExRnloTnh5STlRS3p1NDRack9uQjJIUlNuYlUrTDkyS3J0WlQwcytvK3huM1pJdlRHQmJSNlB2TWNtYkJIU3lmeTZxV3FQb285enp2aWNjY2JjcVBhSlN0UHNEemFvMEJNRG80cTZGajc0ZmxWVFJmZTJGeTJ3bG12OGlTUkRqVlU2aFVtNTE0NnRvN1NQRXJsY1o2OEZLemF3ZTUxUmVqd2I0bTBmOVJtM2VVRklYR093M3dIek53NU9BZ3hwZUdlcGtMSHQ5ZWRSN3NTNXRFcm9FZjJXWnlsMGppTGZNb21pWTVWU0V0K1ZRSWtJcUVWaDVCbzM0ZVpqTHo1WHhpSVRrTzViV1BFQisweW1oam5hODRtajJ0UXYwNEM1U28xTzdOWmNYMzY0bUh5TWVDbmFGY3dSS1NpNXR6ZGI3MWlWU01MTjRWWTN4OGg5M3NjU2NvdldwYUliWkMwTThVVEFTK1lwKzc0YWVFQXNCeUpGd1hZWk44Nis5dWxwUDd6enZDMnVVNlArSEVDNDNpSUlsS0pQWUxyQ1dSWjBhTU8yMGViVTJiK29FMy82a2FFZjFBOEVDWCtHL0VPUmhaNFhuMnFOU2VpeWdxemFHbGkwTGUxZXZFMWp5bWlzK3JsQVR2WkMwNDRyeWlQMU8yeVgyaEZnaHFieVplZzNjcHUrWU5JenRjdUwvcVprZ005RE5SdkdXR1hxMmxtUTlaWURTaWlSdFB6MlB6U2pOT1BOQWp3TTZnWFBLSm1mUjhlY2QyeWx4Q1YydWRESkF6UU9hZ3dCeWhZVitDdGxQSXRXU2VpN09McFEzZUdDaDNBLzZEclJvQXZqUG1oTEdobng2NFpyeFVySVVjemFla1FmL051eldHQUhHUzVyVlp0TmlyK3hKaUJJZVNGUzNTOHFsM3JiQzlhTG1mSFVBS3NSZHJJa1hDR09Xby9GN1hRajVEMWJheHY3OFR0cUhVeDlJVjFsSmRZajV4d3YzRitFWGJNZC9YMGFxbGtVZTJxSzNsUmlEUkZzck54WU81Y1dlVGE5OWRKYlY4ekNYZ2hFcFAvUkJkYlh1SUdvWWFic2NzR3VBMHBpZGdYQ0tNMHlWNUhpa1Bia1JZVXd6VTBMb0ttajVJeXc1M1d2YUE0dEpkNHVDVEpNamd5UkxyQjFIUS9uRHlMNm1Nbys0MERsV0IxNlc2aTJlS0NHOUljUzd6R1N1L2xGSVo4SUhCTHJSVDVDS2orSFh3aHVjSWVPR0FueElCT0dDYm5NV0ZDVkI3bUFXeGRUTDc0Vmhkd2crb0laczkwbG5BNHJUT3JuUjIyNEdtdkVBVGVqbmd6bExKNHgxQTNTR3JaR2dvTnhxNEkzVUJKdEJYc1JNQ2wrbnl2ZHl5d21aakdVOEFCazNEeEFyZ2FVdk9odWl5ZklBWlo2QnM4THBTWjNPVzJOOEZGWkJ3VHpMa0trU3lHcmJTOG1VUWFRZm9HRUs2WXZML3VLTjZybUpkRzVCb3VYUDV2bUxvTTRmUGxGUWZXQ3VFUzg4UEswb002Tm5sMTZyclRGUkRoM2tFbTdGdksrVGdzL3JseEV6Nnd2ZVpVVlZEeVhiQkt3VU9HbzJzdit3ZnFyTmVLQUUzcktLazByY2dhbTZGQVIvTWxPaGpIeUZXTitWbkNyenRPanZnQkxIckplK1pCbHlYeUZOYytHb1FHSjkxR24xUEJQVytoZUZCMjNIM3RXKzJpakt4d08ySkNVTlB2Y0RwUGM0NExYVjlRaTVDQ1RsSXJ5ZTVTWWZvZUVTb3lydGNoNk9TdW5wWU12NUIzdDFYU3NrcnA3UXdqRk5DOUttMCt0MEVxS085anZXRS84Y2M4VTRxZzRKZGR0eHBoM2M0alBsUXlacTcxUzgwenZlMUpSejJWaThKUGdNLzlmQ2tUdDNRcktSZkZHanF2OFBuVTdpMFIxOGh0WWNPYjZ5SGZRYk16OS83VERnSzRMakY5NytOOVRhbi83dHg2eEFPbldzU0t2dmhWYXRKZk0yVERVSXE3MCtnNm5aOHJrRW5aY2xYL09PeSsvaVlLbGlOeUJBMDdNQ2NRZEZUNXBqcVFuK1FxUDNCSHhnMnlUN0tqcGZra1UwOC9iWCtYMWJrQ200RjJMZFI5MHRoTi9zQTdWRTVOd1U3ektpOHIxOEl0cjZLbTd4SG9YeldFTlNkRWhwZ3VDeVZUYWR3ak0wUkRYdUJXejNDcHRvSGlQdWJVcGVCQk42UVdwNkNkMlBaeXlFYWZkcGNFb1krWTczQVNmWnFVS1o1TEJjZFdlT0ZZRkpwbmJhNTFiVzliRFV1U1M2MENoWTd3VVA1M1BmUWlldDRoZmF0V3RzcE9jSGhkbm5Id2NCdlRwU3RCZC9JMndoWUdUQmJFa1pDUDRuZXpDNEVGSGZ5bzEvNXprWGkwUmpsbzFjanZFN0dRYTZ2U2svM0ZsUkIraC9qWEo0bWZ4dCtCaFA2djV0TWJVNjZhYzY4bEFsTDJ6aVRPSWJyd29kTUtYOUgzZktPSk42dGQya253SkMyamk1L2FmSGloQlZjQWpMMFR1MkVXZ3UzcHRPL2tUcFl5c0JtLzRPMDg0RkZyRWkzdUUwZlI4Y3dCeUNhN0REdUNsR3YrOFVhRVAvNmtBeWxLTzduM2R6NzNqY3NvT0ZlSGtYZHdCU25QZmE5SCtXdnp2Sy91S0JJcVBHL3F6QWpWU1kvenhoRlVMN09MdklYanU1UWI0Q3dUWHc3SS9BZUJOcWNJSGI5ayt1QU9TZWdobHpLQjgrRkVQcGh6S0k3ZjhpUy84YkFWRFB5TjRFZjFrRWZHYTU0ZGZjUitsTHBSQ1QwcGUvV2gvUW5hb0xyZW9qdTFvQVY2OCtSVHpvbWt1cGZqREVEcEF6bGZlRUU0SnVGY1B0b1Vmb1pmTWtWb0dSVzlJYmxzTmFJdlF1cUcydU1HL0tQYS9xdWFZRXlPZGF1MHJUNmR2NTdrdmZlZndmWTV5N3NORy9kMk9xVythMSsrcU1hTy9UUExabjFhUStJK2U1QjlLai80ellvSkNucnR2STNUTVAzdjBqVkNMNk5QcmxiYy94Y0FmcmJnL1k1SWtuNnhjcTRVT1VPcFE0ZEpmUFd2ZStCUXlYTFZqOHVKTjhrK25yK2RwTFQxNzlOMW9mZ2pKbXhHbGxPSU5abmRsUnpWRE5JdGZWR21FQncwUTM4WmYvdnkwSVVsZlUzbS84WDEvZUtHcHVKMllCUU10OWlEZUdDbXVWYUlxb214SXZUMkVSUU1IMGZjdHRwQVR6NXRwVjFXWEtkSXBrbzJEU1RwRVJxRmZGSmtET01BZHhRbDFaQmVPTlVZaGhyWTBGRkZDRUhCUzBNMVdOTHhSMDgzSTFld3hZOVFZVjdwaXExV1g5Q0ZzN3NVb0Y3VWhEalJVaGh5QVNDaVZjQ2F6WGpuQnNsU3c3VDBJOUtSa1JXTTNjTkpHVDhvUVQ3aDZaczFpeUZrVjRqakN3VU1uZFBzaEIvcy9sRTE4eVAyeDR3YjJzWDFYeEdNaThTN0U5b2R0cjZJZ3RFcmNPTXVIT0wrM0txMDRLVGt4czRJcjNyRDRrbVJ5NHJ3WUsxV2dlRkZpRGl3eXF4MHpxbkpLMXRLWjFXVGlEUy9IbVZoSHA5N0NhNFRZR3NxemZEclNVK0t0anM0QXBCK2VpT1U3WE1VZXduWXMwcDV1UGxZcTFlR2l5QnlvaGhRWkR0VnhxOGNDRUE1TlpMM3lldzdYaWJhOTB0OC8zWW5FREEralluVXVHczZqNndKaStTN1hzV20wN2V6bytUV1l4cnNveHh4b0JDZmFscCtySVd0NVFHRk5KTjVHV2ZYQXlaMUlRYmM2MFJRb3FaNVNHKzc1azBNdnZ5Z21XdGF6bzFDaHBMQ05meGZYR0E0bzFrSWs5cWpPdnhlMC9TWVNiM012R29TM3ZWRUxLdFlyMjZPeUZaVk1OVWFuNzdvN3Z5aW1ob0o1d2JZUDRPaHpxVFZwalhsUmpqaFE4bVpVTWU2SXNpNU8yaUpPSk41MFUxTkZxSFJTMEsxc3RpNVBicTBGU0ROem9Ca2d2dFNRMDlPV0hMNDNJVjcvNHRyalhSUXlIQ2o2SUZseXA5end6WkhQbTBTOC9QY2hBbVdFeXZnd20wRkZLNXA1Z3Rudmg3aDUwZHdJUFk4cHRXWGJXNWNOMTZObUkxZUo1bmxNMXgvdTV2Qi9NUGJNVHpJcjdHdWp3SlZKeE52UndacS90WGsrRUpCUzA0b21sMTVMM01lakREbjVmeENtN3dES2xvby9oNWt5dCt6YllhRis4UnpKQWZzZm1nUGsvcXdSM3BCc1JZaVRpRmUrdlhRZGkvcDFtQ2RXZFlTL2JLNmtHNzQxNmZwWFhxRXRXMXArbTNQK24zbWJnQjRMQituU2RQRWM1a0JIdGthejlzVnMwN3dwUnBwQXZKZDhBRWZYM0VlZU5uZ2gvOTFIZG1JNnlTY0U2K3YzZlR1QWNoSk5ROU5GNmZRNGtKYy9MSm9yUFljL29OelVyekI1bEFuRVc5UysyYjcyZzRRUEpwcmtDcDkxVElSNmdYUUhIS2p6UnpQbytKZzV1b3pYc2M0TmVrb1RpUGRQZFo4bHZDTG5OK2Y3bnNTNFF2WGk1R2tjZSs0YU51OFQ1YS9nWmU5dkROR2JRTHhEZlNadm1Bdm5LcE4zdXNDOERRNDBSK3hSVmZlekZXOWJBcklhOGFKNG1oeVlNM3ZqeU9Wa3p6a082VTVoQy9JbTZFNEpYUFE3a1FOdGRVSTRBbm5DSEdsRXo1T2JHaU0rNmppNTF3WEc3WEJnOFFOanNiK3dNeFo4VjhESGQ2WDcvd0V4dHI4dEpEYnFXQUFBQUFCSlJVNUVya0pnZ2c9PSIKfQo="/>
    </extobj>
    <extobj name="334E55B0-647D-440b-865C-3EC943EB4CBC-49">
      <extobjdata type="334E55B0-647D-440b-865C-3EC943EB4CBC" data="ewogICAiSW1nU2V0dGluZ0pzb24iIDogIntcImRwaVwiOlwiNjAwXCIsXCJmb3JtYXRcIjpcIlBOR1wiLFwidHJhbnNwYXJlbnRcIjp0cnVlLFwiYXV0b1wiOmZhbHNlfSIsCiAgICJMYXRleCIgOiAiWEZzZ0NseHRhVzVmZTF4MGFHVjBZWDBnVENoY2RHaGxkR0VwQ2lCY1hRPT0iLAogICAiTGF0ZXhJbWdCYXNlNjQiIDogImlWQk9SdzBLR2dvQUFBQU5TVWhFVWdBQUFUQUFBQUIyQkFNQUFBQzlvOUlGQUFBQU1GQk1WRVgvLy84QUFBQUFBQUFBQUFBQUFBQUFBQUFBQUFBQUFBQUFBQUFBQUFBQUFBQUFBQUFBQUFBQUFBQUFBQUFBQUFBdjNhQjdBQUFBRDNSU1RsTUFJakpFWm5hSm1idk4zZTlVcXhDdGJoVGNBQUFBQ1hCSVdYTUFBQTdFQUFBT3hBR1ZLdzRiQUFBSzBrbEVRVlI0QWMxY1RXd2pTUlZ1SjdHVE9JbWRFeU0waDFqaXdJR0RjMTRoeFJkV1NCeVNFeGNrYklHWVBYb0FpUmtPZytlQVdMRm8xemtoelJ5d1QyaDJCdEU1d29TbGZVTmFnVHppc29CWTJVS0N5MmpwTEN5YlNid3p4VmYvcjlyZGRpZHBPKzVEcXVyVnEvZStldlhxMWF0Mks1NTNEYy83dTBsS2I5YVNldVpCWHgxdEo2a3B2a2pxbVFkOThKOUVMU1gvRjRsOU0rOVlZNGtyNlhrM3o0Y3pCNUNrb1BOSnBHZnpiNk9mYTlJUys3V3VabCt1czlIeDR3Y1BIang4ZkJ5dysxSDVXNnpoa2xZQzVyUGZhVnIvVE5leUw2dU1QTjJvL0diRXYzUCtxT2IxV1UzeEZkaXo2SWdKN2MzT0x5ZjBScnZ5Yi95bEk2Q2R2ZjNCZHlxUjNtWDJ5cVgwMlR1ZXQ4eitxNm4rLzNRdFJkbGlySnVDamJDMGdlelBwRzJxejQxdEpDblBoQVU3STgyeHd5cTZPclZjaHBaUHAzSTVEQU1tRlRwRTN1aEVmS2pPZnMvSit3WnYvZ0kyV0FXd2N6NDgvZU16OWxrYzl3cjcyQ0d2TUdtZ0tqdlM5Q0M5RGRZQWpPbHhxY29TQnB6RWNZYnN0a1BlWTlLbHlzeEUzZjMwYThrdEZsa0JSL3A0WXhNakRzZkpuamRnUTBvdUJXcmhOdGlwcGhmalIrcHVXdWFnSmhvVmFmOTRuVStsTVU3MmxxeCswWXUxMkJXVm92V1Z6WGduaUpIR1hmTkMwY1h6aWdBbU5icnkxaUxCb3M5ZVNvWjE0aXUrMmFIdTRKalcwdDIveDFBbmtFSUFpK3V1dWk2R2xWUjdBY0FxZWtDZEhlaHE1bVUvd1NuYlZqM1h1Y1gwa1FWZ05ZMGl0RHRVa3pJclcvR0JyMlE5U2FnQy9vclVpYlUzWnRxNmdKTmRGTEhQN0JsRHh1WWpjVG93VVJqQUdwcHgrWUloUUk5TFVTYUZzYUoyS1NrRDBWVWZrV1ZHdkkreDdSUktMc1BDejdERG1JRlZsN3JCakRlRmROKzNyZlZpaEZ5RlZBQ3dSb3lBbGt2ZHQxeFZzdzB3YlA4Q3gyV01sZ2trN0xIWU1CYWgrbmJOK3RSaU8vWjhtcURrTWwwaGdNV013d3BUS3M0dGM5QTFxWThWMVFGS21iT3A3eEdWUkdMQkF1RlU3RVNURkxidHF2THdoaHd0OTRXdnZQSFRKejN3L2VISjZOMXY4d0ZJS0g4WVBQMUpSVlR4NXg5ZmZ2M2VXKytKbHNQOTZGdWFJMXBpL25HNXk3cExyVEs3WkRDeGlXTWVkcXVIYkpzL1BjLzdCaHNGalAySzYxangyVEZqSXhERkF6SlRaMW9jdCtLaVJjZkdBVW91czg5b0UvQ1BWSnVuQ1QzVHQ4VGpybGIxK1JIbS83NXd3Vkw3dE9JdGQwendDekFxQW94d0czR2tBdjRUMHRUVlBXc2hUb0xjWjZvTE50Sm5BS2Z3OCtsejl6b2c5bkxCanppbHc5T1NtNmREVkpHUnFHRmZ2d3VPbDd3N2psdlEzVDlKWWF6cHdJVmRqSlY0bWpTMFFueWhPdGNCdzNOcDVCQWJ1aFRVT0F1aXR3N0wza2NhR0h6UzVhNXcxdWlURk1iYVRueWlZQkJmYU80K2tHdGNCYkRPcnBDTzQ3NjdyaHhod0V4ZUJKRFNZbUNLY0VkQjhYWlNHQXQwTGlFR0llNmJhRkVtQ3REWmtxWUY5WTlxMzJJUlB0NXZpSEhjK3lxeXh0M0JBSXR3YXc1YWdzVUpXTHFQeGlyUDJ5TmJ0K3FteUhWNXBrTE8xN3B5TUV6ejZWTWxKeVNoeFhlQUVXNFRpTFJ5WGtLbHNRV2hZK3Nka0dZVFhCK3FCLzVoTGlOZzZVc3ZnazM5bmhxQnVlb3REYnpLKy9tbU1CWnp1YzBWZ21qMG9ESXVqR0U1YW9RTllPaHpRcnFxOG9vQlZjYnpBaHRiUUQ3VXpDNHd3aTJ1MFpwTGx4MnlielFOSldMQ0xtbFNWS2diWFdEWmtSTURBak5CMy9vQlRveXVsdU1DSTl4eFM0WXd4Rjdwa2FURVpxM1lKbzhXQjZySjQwdkRkbmxsdVVBQVpnSURnUFVVQi9iV2tXWjJnUkZ1WXp6TmlaS3JvZlBYWFlnUDI3b3U3R2R3OHZoQ3VnQk1UQmpBekFRQlRITWtBeVBjY2NDNG1vWkZZR3FJUlVQVDRCY1JzM1d4T0k0Z0MreEVEd0F3WFUwR1JyZ2RlV3BrVWhoemdRR004WU9RNUJsY1NGbmloTVdPTkpwVXdBaDNITEF5YkRIVUFrbUpRNDZRd1dWOGRSL2hrekI2R3pLMkExaFhrMzBiN2pGeFl4clh4K0s0dFFDVWU4UVdnbHlxaVFJQ1JTbi83QkRQSGtTY2NrYkFtc1FXQXNTYURKNHVNTUEzdmhxNEVZNm5rSHhnMWhickVGc0lZRlZwZVJkWTN6b1FqeHhEd2FuK3pNaGlVR05zSVRTMW5vbkM5VEg0MVgyRkEzSEVQVUUyalBOM0ZZdVhnWS94TUdia0Nia3E0THU3c201akNvMVhZc0JzZ1BFd2RsdFBsSmNyS24xeWdjRVRhNHByTHpLQUJOaXVZc25DWW5BbGMzb0lzVVVWRnR6SUQyQzdTdXZBUm5WSktiTVh2Skt4ODVjQmJDZ1Z5TDlWbGRIQWxCb0tPdW9HRFUxRDVZalFuSlZkU2ZDeXNGZzFjcjU0YlNVZEY5eWUxaU9BcVFZQU8rR1ZaaGRxYUNiQVlBcG5qeTNySkFKUm9XYUI5VTI0eFlvNVBzbER0SGpsbS9GU3RtMnVLV0FVOWNKaXlSb1dHQXlyR25WNzJpaUt6V0M3ZWtBRzRRSXU1b1N4dW5Ca3JzQ3hUR2lBQlRiclVqQlV6cCt0eFhnWTd5b0Z2RmhtT2xlSEF4L2FEbWlWamJ5RFY5RFVMU2xiWU5EanVNeHptd3EwYlJZakx0UkRnU0prSTFrUkxmRkhYVUN6QllhRGgyNitYR0N2TkhXNnhwakF0a0F4R0Z0Skw1QlR5eFpZR2NDSUJiNUVnbGVWM3RGd21hdHdZRmo2QTE2U0I3dWt4NXNRZGFUSmdWNTU4ZnJxeEpLTkI3dmM1ckt1T2JIVjVRa3NDZi9DV3lQVFZYWisrT25JNFBGY0JsUERoQXF3Q21OaWZ4Z0VaTHBBWU9JZVNmMFN1STNnQVExamVVelU1S2w0VC9QU3NQRmI3WDNlYXN1Q2RPQ2VKeWZUdEJrMzk5eUc0cWt6STRlVGR4VTV3bjJiU2tUOW4yRFYxL1BjVjlFZ3kxY2cxdU52T0xnNVZvMFNLMmlMMDc1NDUyZDg5Ry91Zk5mTDNia2JvRHA2ODA3RnU2SEozelBrRDcrZnlLMWtsbDYvOTFjdWJQVEJEMjdkdW5YdklhL1QySUdFYU51cVh4SVRhQmxEMko0TnZ1UjlPWm9ublR5UmtrK1B2OU9SenllV0RFTWtjQ3VaL0VZMi9oeFlqYzUraFRmV3ZOZnNodzJXcmNwM2IxOThJNEV2SkRpdzQ2ZnZQbmo0NUJoN29xckpIQmduUDM0U2NHQ2E3SElybWF2Qk9DeDJOclFhQnpaMGdManNqM3gyU3JvMVk1MEdZazJjYWJsbnR6L1hzL0xXK1krSE1RcmJjci9HOU15S3RERWVTMk5VSVl3Tlk4aXpKQlZpdHVDNHZyeWJObzB6WkUrQkxWSUlMWklJazRJOUU1WUJQVWFUSk83TTNmZDV6bnlZQk1mU1d5YVlXOXFzYTZzcFZxbkV6TGs4YXpoV2ZocWxoUlRncmNTc2FrMlo2MHdTRnpwUmVCSm5sbjNGNlZxYmM0OWlmSUxrQzdhRStlYWNwQzJCYVFia2xzMGI0Nld2cDltNDhVT3ZSQzA2TjVVWVVmdGpWNU1ZcGhtUWNsUDJYQ25WY1NxQS9jbC90SnNod3Y3NWNKSzB0YkdyU1JMM2EreVJqMHczc3ljLzJZZGF6bnVQQ1ZvTFNERUw0L2VGQ1NPbWRUVW5UVE9mV3RXQVc3NXpzZS90SmtNcnhHVDVaa1IvRW1yRGhjcVcrUGE1UDIyUDB5RlQ2L1hrYVM1TjI3TkcrRUFjSVNHckdjclZLNXZKeDFLb2IzN1R0S3pJTytMR1pJZWRKaVhhZjJNN1N0SHRqeEo3TkljcWQrUWJKWGszamZSZGE5T1hPZHZhbEtnNGQ0ejZLNkUxKy9KdDdoaGlGWVlLMExwNUhSSExObjlpUzcyMDNDQ3ZiT2FQWWx5aitWQkMvWGcrem5GTkZMd2trZHMzblA4VmRPS1VRM1ltKzZzTHRwUjFuZVhXRjh6NWZmMnVjN0JZNFFMdmFJL2tVdnJwMDhxSnZwRlJKMzVmdkMxRTRWM0lxNHhrWmlJR3YrWDNoQ0M4QTFXbXkwVHVsWVdFNU1YbHN5dEx5MUNBZVJNTWdMVU01VjVaVkpPZC9sczhPeXc1dGJ1eWxrc0k2T2dnMFhkK09MaUVwSXlIbUo5c0Jnc1crTTFlREhTZ3pYam1seFNINkhWZkRFV2dQYnlrakprTUE1NkdFRnhZc0UySnNOb1R3SW9MNXZ2NGZxTWlnTzBzV0c1aGZzUnJMZGFCeEg4QUhncUxMWmlMOGUvbUJhNDgvWTFiVUs3N2p3SVdMdHB0MSt2SXBXeWxmc2MzTDB2V3hSMXBTZDlJNXFWMnVwNGRrZXdVWi9uZkFhYURpT05ZRTVuMTRId1kxM21kdEJ6UDlGY1h6MkQ0V3UrRlYrcWNMWnpCK0NmMzcva0x0eVdGRDkzd2Yvdk5hM0ttL3dNRnU4bTc2WFJLR3dBQUFBQkpSVTVFcmtKZ2dnPT0iCn0K"/>
    </extobj>
    <extobj name="334E55B0-647D-440b-865C-3EC943EB4CBC-50">
      <extobjdata type="334E55B0-647D-440b-865C-3EC943EB4CBC" data="ewogICAiSW1nU2V0dGluZ0pzb24iIDogIntcImRwaVwiOlwiNjAwXCIsXCJmb3JtYXRcIjpcIlBOR1wiLFwidHJhbnNwYXJlbnRcIjp0cnVlLFwiYXV0b1wiOmZhbHNlfSIsCiAgICJMYXRleCIgOiAiWEZzZ1hHMWhkR2hqWVd3Z1JEMWNleWg0WHpFc0lIbGZNU2tzSUNoNFh6SXNJSGxmTWlrc0lGeGpaRzkwY3l3Z0tIaGZUaXdnZVY5T0tWeDlJRnhkIiwKICAgIkxhdGV4SW1nQmFzZTY0IiA6ICJpVkJPUncwS0dnb0FBQUFOU1VoRVVnQUFCVFVBQUFCVEJBTUFBQUM4TXY1R0FBQUFNRkJNVkVYLy8vOEFBQUFBQUFBQUFBQUFBQUFBQUFBQUFBQUFBQUFBQUFBQUFBQUFBQUFBQUFBQUFBQUFBQUFBQUFBQUFBQXYzYUI3QUFBQUQzUlNUbE1BSWxTWnE3dmQ3ODJKZGtRUVpqSTUzUmxGQUFBQUNYQklXWE1BQUE3RUFBQU94QUdWS3c0YkFBQWR6RWxFUVZSNEFjVmRmWXhzU1ZXL1BUUHZZMlo2UHNRQUxwck1tQURLUDg0amdhaFpaUVlVTlVMc1I4QkZFc2c4QXV3U1JQcXBzS3NJM05FL0VQekl2R2lBK0pIMEdFTXd3VGdURFd3TWtHbUU3Q2FBempPQlNDSmhKakhFRDZMOVlKZVp0OHN1NWE4K2I1MVRkZSt0MjNPbisvNHhYWFhxbkYrZFUvZlVxVk4xYi9kazJTU3V6Z3Z1eTkvSE9wcjVWVWE0cUdybnZVMlFuMy9RaFBzY3ZNM1VPa2RIVWRHSm1SbnRYUkdEQWJoNjl0YWZQaW5udjVpV0wrd0tJZDdJc0RkL25SRXVyTnEvbmc0OWU3YWF6bncremlacW5hK25VSHFDWm9hZFd3b2ZnTG0rRUdjdnNhMlQrVnhBbC9meVd6NG5UaWJUZTVZOWNuZVkzRlh2ZThtczUyVnNvdFo1KytMeUV6U1RkMTNVd3dINFh3U3hWeFVNRjE5YTdvdXo5YUNiN2U4R3BJc2lkUEszcDBKZkVwTmEwck9zZ1ZxcDZxZnlUZExNY3AwaUE3QzhMY1N0Y29uV1d6YUUyQXBBcjRyYkFlM0NDS1BUWVNMMjd0T0pqRzJ3cGF2VlJtOCt4a1ROOUR1bTVjZ0F6QWp4R0dWU3RXZTg2TDRjZWFFNCs2M1gvUG1uSSsxamtwYWp2ZldlR0JOdUhMRVpzWk1tTmpmUlNadXNWcHJ5NlZ5VE5iTmNyOWdBSEFweGpVdW8vWXAwVFgyOWM1MHpqRnUvSWlLZU1TK3VqNHMzanR6ZzhUU3B3WGZTK0ZyaVNsV3JwZTRjeklUTmRQMEdoY2dBWUhQQ1V2N3VWNjFUdXMrMk5rejdJcExESFlwaG9PZ0ZFaTZMdlJUMFJmRlVDbHRyUElscXRkYWZBWnEwbWVYNnh3WWdGM2VKUUhmZ1hMSW90TFJoMmhXbnBDOVo2ZWFUek91dzdlQnpNZEJJRVI2ZFpCS01IaFBWaWlzN1BuWFNacFpyR2hzQXVPTFFrMUN1K2RhZmhWdSs2ZVcvOG9EenptRGQ5MFRTaTdGMDgycGttVTlISElOelA1d2ZFWlJkT21NakhDMlQwdFJxdWROczRtYVdHeEFaZ0JGZFp4OFdaeTliemJCcFVXbm84Z3QydFh1ZXJwYURKcmQwaFFpM1BjZWlEZWhrSGJMc1Nzb21aMGw4cXdGa0c2eEphclhSa1k4eGVUUDkzbWs1TWdCSHdsKzlac1hwYlloZysyNm8zUzlyNTJ6akNCSysrU1RWQjB0NjlKeUFjN1ZaWDBwWjFJL0NIV0tiT2tTd2t0U0t5SjJMTkhrenk5V05EQUI4Yzg4SmRIZjFQVm1DUXg0WTZoZHk1WjIyNm5pYkYySytPVGZoUFFlMDdpY3MxejJTNkRRM2RReUpGTFhHZ0swVW1ZS1o1ZnFFQTBCODgxbG0wWjJITzdxbFZsWkVHMnRjekRkSEV3OVEyWVpZTHg4ZzNiSTg4V2llcGFoVnAzYlQ5bW1ZV2E1amVGOTgzK3ptNG9hU25ZVXpGaURQa3I2WkVHd0tpWGdwNXB2Ymt3OVFsOFhOdUg0RjlkTGtvM21Xb0ZhaFlEdWxhWmhacm5rNEFMNXZYaFVtcEZ6Q0l5RVBwQ2VkODdaSEdLOFk4YzFwek55Rk1Pdmw5a3dobW1jSmFuRTF6MXVmaHBubE9vY0Q0UHZtd0o0L1hxWnhFcTRxNm9OTmVhK21KZUtibDFJMkpyWEF6Umk2Wk41RlpiZkZTWlIra2NRRXRkcnVmaHBtbHRzUURvRG5teDIzajE0UmdqemEyNFZ2ZnJzY05iRWw0cHRISm9sSVJHaUhyVmVYY0hidEhHMm52MFNVV3JVU2NaTFpwbU5tdVhyQkFIaStPU2ZzbzIwUXlXblBHbnlUT0d0NUJ4VXRFZC9jVHpsc3JJQWNxK213N3JoL0lYSU9PMVpQallScTFXcUVsc0E4SFRQTEZRc0d3UFBORlhkTFJrS1FBMDI1VmZjVDBITDhxcGFJYi9hTDQ0QXF5WGJiVnVvT0hTN1hNYlNyajBHclZhdnRYcWRqWnJrVndRQjR2cm4ydUQwM09oWjBvd3F2OGc2Vnl0R3JXMExmWEc1aisxL2RhYVQxa3B1RGtVWkpHdFVGMWhLNTg1RnIxVG9mZkNnOUhUTkRQU3dsR0FEUE56dVdLUnZ3clU4UHZubmdtc2NzaEw0NVcrY2xZL1pVTGJaVWwwNXVUaVBUeUdyVnFyYXFlZXQwekN6WE14Z0F6emNMS2JqaTlhS0cwaUY4ODl5SFNLRnZydERVZ1hSNWNSWHMrVTRxMFZ1WWg1WDQ4Y1phdGVKaTQxT25ZMmE1dnNFQVJIMnp6NytxQVM3djBXWTVmR1ZMNkp1SDRrNmx4QVUxOXF0dFdmUWZQRnlRQ2pIWUdyVmlJdWVoVGN2TWNwMzVBTVI4RTA3RWpsbHc0Rmw5UDhzN0xGcEMzeHhNSmJITGVteFZLRlJVcGZtcFpNRlpuVnBNeTNOWHAyVm11ZUw4dnNSOEV6T0s3Wi9sNmZzRnJPbTdRV0ozejMybmIxREszOU0vZlZtNUZiR1dyK1R2UElqUlE5cHhkYmkrR21UQm5RLzEzNkxNNzN4WXZIazlCS3lnTEwzMjdCVVZ6WDVUalZvK2F4dmxWczBrQ2pXd21janhBWWo1SnI2bzRUMU9sK0k0K21TUmxJQ21WY0s0R1lCK1E0aGNIYTNPaXpOZFNJTUcxMytKQjcwejJJOVZmZDFuVlAwMGFvVS9aOERYVWMvMHVqRVFEelZiUUpaM3ovckZkMHNYOHVzVjl0U29WU0U1VmxPYlpoSUZtdGhNQlBrQXhId1Ruc2hlN1pBdmZ5UUdKZElicVFTK2lmaDhRamlXeEsrdGRqZmxpcnY5M21IMmlTYnZLQzJLRjJiSFRnQUhzbnNFbVZSV1JPWDNRQTY1Nng2Zi9tdjJPUUZ2djNUMnRXeHhPL2JOVklMdlZRNGZXMTBxWG1vYXFIbm5OWk5palZxRXQ0VkttMllTZFpyWVRBVDVBTVI4RTkrSFpPTXZmWE9WNEl4UkNYd1RIa1JoTnFYUExDRDh6Y201OFZYdUk1U1oxa1o0cHJyaUJHREJOZHJ1MXk1N0FkYW5tL0tBTGZtektwM1pSL2pyN1dUWjBpNmJVQkVFUjFxV3EwMHhBM00rcm81UkZtclVJcnd0VkZvMGsyalR5R1lpeVFjZzVwdWdzYWZuOUtVNUFwaGVDWHp6RWp0b25OZS9RSlNMOWNGT2xxSFA4Q3NjWmIxMTgzVjVjKzFLdmxhWkhzOVZQK1RhWmcvNUIrcm5tcTZJYjgvTEdiUEp6ekRLVkpMMFIrVTQ5dTNXQzRja1ZRRzdScTJxZnNacGE5Rk0wbjBqbTRra0g0Q1lieDZ5eDBJcTM1VDM1WHdYYnMyVEJPR0s4eVZOUGxaT2dMdi9EaG1rTjVvOHc1K1RnWDdGK2R4eEVhdElqN29DcjQ5UUhTbTN2cVFwUzNyRzRPc3FJM3lKU0g1ZFpjdXgxaFY2TW5xN0J4bjRPc0gzS2lScTFLcVFIS3VwUlROSi80MXNKcEo4QUdLK3VTOVk1TWp3WmllUFlkMXZmcXJzS2xuOThRMDVHalpXNkJMWE1TbnR2amlUbnJZZDlra3NJWlhSVTZpdUNmdW1jcS9TKzdEWEsxRlJZYko4WU8yN2lncWhISjRtVHl4dWthNHJLc3RTSDB4SnFSd3U1UEYzZENuNnQwYXRxTXc1aU8yWlNaUm9aak1SNVFPd0VobHFlQVh1Z24rQlM5K2hndmdvYmxMSlJhT2pFMEhJb1NCck5JNWVOZTUvckw4QmtuTjJCeFFwYkV0L09YUWVtYk9JVENXZ3lBR2wrRFg0MHA1ZjM1WFF5RE5oN0tyOG1tYWxzQzhJUjVZV1ljZDNSNU1oZTUweWtGcTFXb1MxaFVxTFpoSnRtdGxNUlBrQVlMeTJDQU1xOElwMVNsdHo2NUtqSCtJbWxWdzI2M084dW9DUWJXNlNhVGlrY2ZUNHBxWWpiTXRidUIzUnpBZ0dIOHNxRUc3YU5UM0lIcWdBQXZodFN2RnI4Q1cvZGNtOGdJVkpMZTFDM0V4L1cxQW1BVEp2Tm9hdE1hLzNlMFc1V2kzR2ZPNXFpMllTWFpyWlRFVDVBR0NkTVNQbjJMQm40V3ZlUmhoZDUzS3d4YStTbnlFKzR1SDRtTWJSM0xqRXBvNU16NklydmxNdlZwaFYwOEZGeTVyRURxNTdLNGFpYVJBKzhGcXZtRHdFTGlhamZxZlAxeFNQbHhjM3I0TlNSTXZqeWl4WUx2NFZhbkhzODlaYk5KT28wc3htSXNvSEFIR1VMclFxM2VlL2ZkRUx2SldBcGxVQU1pU2NBN0kxbUxGdmlHNmJwZm52VndsM1ZXVkY3b2NSQ2N6eFFrMWloOTNKVmprYVRyWk92TmFObTdxQ2dIbEhsaFovMkd1c0thcmw1OUN0UWhpQVNvRkt0U29seDJoTU4zTW1GN2gyVEIvTDRxSDdQM0IvYnZLdnNPTlNteE5nK0FDRVAxS0VPOHQ3NXIrYUZLcFVUOEZnc0pPcFRmSU9yMHBVSkV4dzhnOWFkL2VncW9lUmRKc2laeWhDVlZ5eUdPa0lLR0JXUGJMS1pGRmZDWVFXZnlJLy9XQ1ZXc3ZLRlRlZFI3cTRYaUlaOU9DcDBYb3gyVXdjT012TGJpSVF6T1RGUGNUcVYycHpDZ3dmZ0dkelo1V0xFQXVsMEtmcThNUHFWZjI1U2ZNNE1QZnNCbFlKcnNqa0RGYzBXZndrM1o5b3p1THY0QnJLUmVxODVpVjJNVWsrQmdVUVNwaWFRNDlnSGRYSFZNMUx1Y0IxOXBjZUx5dk9xeWNZdVUxUW5XRmxrcFZxTGUzK0FZUFB2bnAzajVFaVRJekRWVlBOaEVEM214dmU5eDQ2ejBQSy9lOURCMFFMWlRZbndmQUJRQUxLa3ZzUjM3UElEY0FXVmFGNTdaTkN2SU5KVWQrY3ZhV2JJMWxHaHVIWVk4S2srZ2taNlE1ZG9uaGNMTXRSeWVDTXpBZGpOKzBuVFJ0dUQ0bVJuZjdweDcvdkgvdkJoUE9nRmwrRkNqSU5NOU50Rmx3cVdhbFdMOWprUTFHKzZ3eVpQSFZvTWRGTUxUVENMTHp0NUhjcmZoNnJ4T1kwbUdBQThOTUk3M1hkeXNKKzRJbHJkSmtqM0dtVkgveUlFTy9tck5za2J0cldZbWsybE05KzVzY3hOSHUydmZTelo3ZnBDTWc2c1N1VHpJUDlud2VLaVRqMHFyYTQ2WlptVFJtZG5xQ0E5WTdOYk10dlArRUROM1VacFR1eVZDcFpwWlpjU3ArMm1QcHpBNlRDWVNRdHdrUkZ2RnFpbVZwaS8vM09DaEFHZFl0b2FITWFURGdBOE1WM2Y5clRlcGVibkcyWHBoZWVXRlVSa0NKODVXMlhuU2xwaE1zc3NzTlE4ZVlVM3l5U0lKUFlsVXFHWStBcGorY01YczBWKzRJOEdldmtyMWRObzJBaU93bGRXSEc3YjVNRmwwdFdxUVZYNGxGeUc2VHJwTGNJRTJuM0sybG1Hb250UC9GblJvLzI2cVBxY21CeklreGtBSjRMSTkrMWFydVFSMGhEVzFHZldQWjNDS0Z4NWVlQStjZERMaGIzelNOM016WC8zRU52L2p0b3NNZWxlUjFCdzh4bm05aVZTdmFqazhJQXhtOGFSdVVKdjhlcnhsT3haTE53NW5PaHZPSHlpelZ0Ukxsa2xWcVlzZXp0QXp5bjUydGdoSWxwVTFUVHpEVDg0cUR2OWQ2bjBickF0S1hBNWtTWXlBQThSMXA1WW9GeGowbUVrTzlRMkEyQjVXbjgyZmtLRnI4aEU0djdKZ3c3WUl6eVdIcVAwM2dkVWZLR3B0bkVUdGFpa3BINXFTWGwzL2hOdzZpUURlTEdVMGFpeDJkeWdhUktQWGRUai9VZ2wwdFdxU1hYQUpaZG9tY1dOeU5NVEp1aW1tYW01c2ZtRzhxdkcrRnVyVGNFTmlmQ2hBUHdEVmo5OWFIcFdPMVRXU1FZOE1NZng5dWc4TXpnQ0FtcGdyM0JQczVtWkUyTmVwZ3ZoUEtLaTdlNFJYZHNZMVF5dDE1c3VmeFBMSXhEdjY3TFBBdmV2bVo0MW1xbVRSRnY0VXRTcGx5eVNpM0Vaem81MU42UHplSUlrOUV5L0VnelU4c3QzSldISURjTWlEdUlEa0VOSmJCWjAydGhnZ0hBcUQ4MjlMcUJGdFJsWVBHZTF6NXVFVE9QclFWMG4yNXhXV0tueUZFUHN3TG1jOFBGZnBQWWxVc0dZK0JEd2JPSGZsMlhzWGJzZUZUOGVNOHRYVVg4dWVFMThHS1JhV1E2QzY2UXJGUnIzMDA5MndYMllTVE5BRDFrc3N6Qlo1S1pSZ3BIejFpTDdPbjBiTTN1VDI3SjdHNUoyNXdLd3dlZ2kweml4TmQ4eEZlS1p6ZDRlT2dEc1RJMHR0YVpscWh2OHNSTzhhYjRKcjQ0WVhEOVVCYVZwSDdHOUl6ZnRDUHFHb0I5VXN2aGtRS2R5aFFPNGVtbXBwZ3N1RUt5VXEzbEY5OUxrYlBzUDE1OXdFZ1JKc2JocWtsbUd1NFZwRFBGNDVmTGJGbDFrTFlRMkp3S3d3Y0FBZUU5RmxSOVl1NlIrQWJuM1NJTTQxWTJlVUNpejRVTUxFL3NGRG5xWVV5UDRtWDlEUmRCUy9KTlB2c0lFbnRnWXRxQTZUc0MxaEtUbENPZ21JY0dCTVZXVnR4TEJDYWFWRWhXcW1VQjIvcE1NdE4wSmgrN3dTM01BQnhWMlNzbEFwdFRZZmdBNEZSdzFjanFqejV6b1VkS3dtYmo5emNmNWNjdEEwRzJGN3A3akZrWWh4SjhFeXcyTEdNU09JdGlrZ2pOVzQ0aEtDQVErbDVvMnRuRVFoQTBPNVBvWENwQVIyNFBBY053aStWanJ4TEphclVLeUhaS1NXYWFydlozMUZNMy9KV1hmY05BMXlKL0E1c05UeDBNSHdBTUZVMWFjRFBKZmhCaGN5L1Nmd1pQSzd2TWFzZWx6TTBweUJ2T213cWFQQlM0NFZWMU1lWmhqQW5abC9YcHZtZEJUQkkyMzJMU1hoWE90dTVWVGRFL1E1R2t2dFhkUHhRSXhXUzRHV295RExzdVM2V1MxV3Bwa1BiK3BwbXArNVB2RkdCOFRTVFozS3JSSXJRNURZWVBRQkNtUUxEeFJ5RStYSEorZDFqbW1jeTNDenVDQ0RPS1FSKzVSWEJweThuR1BNdzE2Z0x5cDV1NmhPbFh6STZZSkpiVjIwemFxMElpYkFXbS9YcmZseFh2TTlVL0ZFRVI5NnhxalNzZVZzR3dQU2xhS2xtdGxoUnQ4MG96VS9lb0ZoSjNYMnVQTjBPYjAyRDRBTEQ5cDRyZGQ3d3hXR0E3SmRmVS9QMU5UQXZpOWRrUkM5a0tlOE9GcmFOQ2o1aUhPVTEwQVlaczZSTG1nTjBteHZOTk1Cd3dhYThLTjd6bFZSMm0wYjFiNUF1cXFVajhBeUZKNkx0bm1qRHNoTEJ3eVdxMWlHZ0xsUVptNm5lTEJrYi8rdVBORXB0cllmZ0FyTGd3WmV4RlBMeFdtTjdaRmE4dmF1Y3JZVFNlSmdqcyswSzZiZE10Z2pJOU1WZUNiK0xnYUU5ems5d2hKb2xRdDJxUkk1OWtBRXg3c2J6Z2tJNWN3UUNTVm14dmJReUhZYlNKUzlhb1JZWFBYMHMzVTV0OFpIS1MrdVBORXB0cllmZ0FvRWNhSlhyKzlPNE94RytjZnhRTUFuelQzaWROdVd6M3VxcmEvWlQ2S0JLNy9wNW13OStZaDdsR1hWaHhTN0ZON0JROUpnbEhZOEtrMmhjN1h2MkxCN0lDekJ1YWVKbmFJQlBLYWtlMzg5SFBnaFVVbDZ4UlMzZmYzdDkwTS9XYnRkZzhxZVdvOW5nVEwrQkdiYTZGNFFOdzVNS05zWm84dHYyWWVIelkybWdFdm5uSm5VaktQZ2JpZmZnTFh6SmJzY1d6b1NTcksvQ3dmM2lOY2huYmprLzQ1cnF1RXBNQ1NmRDQzNHNQZ2JKdG03aEtPUHo0elFrK1J1NTQ0L0E5a2x4Yy91OGhMTDc0RlVXRExyazhKckFlSWRXbXNKcTFSaTJPM0tnZTBTemRUSG04S2YrRm5rNVAyUEZtQkxuRTVrb1kyWU0vQUxKT2JpVHFXUE5kWU9oc2lsUHVBbEptekN1NE80amhRNGVGYVNsWFM4d2RjOGV1T2ozQ3VBbG1lcnFnOG1TajY3NGYrV08rZWNWMklWMHZBRUlrdEJ0KzZJTXNhd2NmV0pDdjRRUFg3cDc2c0grd1RiOXB5NUw1bHF2b1FtNTN0ekMyeUlKbEc1R1VoQnExSk12WVYwU3pkRFBWRjZ6VkdLeENBWGE4R1VFdXNia1NSbHJtRFlBeWxQc21FblI3WjU2eks4N1dGVk03ZndMZmhOK2NPT2cxb1ZaYXBJM0dKNDl2dUxaZ1RUOEU4M3JSTEV0NGRxZ3AzZHhmc21PK2VWVHN5U0pBaUpHRkUySC9wazRsZ2JrbmU4bVcyRmVwMXJ6allld3pDMlRGRFZlMkZKeTUzVEUwL2VGTEtrcU5Xa1M0WVNXbVdicVpKdkdIcTJ5aFgzcThHVU11c2JrS1J0bmpEWUNwbTBGWE5SVkhyOHRpOTM5K0hxdjdiVU50NVNQd1RTUW1SUWZIT3BuWXR5dWQvU1VGMVRYM3NCNjhZSWNxaFFpNHB5aVlYZDRCTFplVUxLUGkxQ2NDaE96QXBrdjZXK2szY0ZCMFp1UG1tbHJmVkVmcXo2N255RGpHSWhtMFpCallxYmJ0c2dJajdFc3FVbzFhUm15c2o1aG02V2JLNDAxY1dOTGthZG5tbHF6WUs0WmNZbk1WaklMekJrRFZlZHdjQ1BHNlAvdlRGOTJIWVJaMzE2MEdyWHlHdnJtdEpxSUczMVFCc3lPK2JEenJFWC9SNWg3V2gzYnNWQkVzYWxMSmhkVkVYZ25NSlNYdHVGaUdJMEJJZTRxWEdYQS9wTXV2UFcxK3Q3VGIxL2RKd3NnTDdRZTZoTC9ZTUFVYm81RXhCMU9IQmdFaXFTQnExSExkakZHSWFaWnVacTVOeEJvaTB5MTZ2QmxETHJHNUNvWVBnS296My95WUhGNXovZmJxR0tOUUlSTDY1cUJ3RXJuZnZZNTArSEdNd0JBZzNmNldCOFU5YkJzcWVnNm9PTGQxTW9LOHpndGxVZC9zRlZNaUJvVHRqK3NhYURJSWIyK3RhZlJIQ3JkVlBQdHFBMmZZRWJHWkE2cmZXaGpLWnBqbkpUQ0s4RDVKOTY0YXRUek94c1dZWnNsbXFsK1JrVjMyNUsxaHg1c3haTkNHa3AvYVhBa2oyWUcvcFQ3dG55TXltajhnUjFkZnAvZGFsclkrUTk4ODlJTGZtbmdiT3VyZGdFVmJLRHpzcmN0aDlEdUdqblNUbTJYUFZ1R3UyM3VRSkhiY3E2VXhlWkZLeElDUVFybFoyUkduZTNpbDlSU1BmNlJYTHVhWVA5NkZmKzB3TEtyWTNkaWwzeEU3dVRMbjgvaUpXSEp3UlNVVmU0MWFEbktNUWt5elpETVhiSXE5SnExang1c3g1TGpObFRCOEFGU2QrS2JjUnVqcjdCZmQ3UmxqS09JaW9XK3UySTBDQkJiRTcyWFo4M0dyNThYancrN3o2SWFYZXhobTVobUxZTmx5TGw2YWRUNXlpaTgxZXc3RUpkRVRTRU9yWVF3SWFmQzZiYy8yNzY1bk0vMjN5OFR4bGRrL2JUL2hHbFRoMk84SzRSVy81N1ZGT2JML0ZQaTNUZmZrYjh6OUxGam1GWjZTU3FSV0xRYmNxQnJUTE5YTVN6WUtJTGQ4S3VQSG16SGtxTTNWTUxER0h3QmxIUEZOTlFuRTJZT3Yvdml3a2VWcHpLRnZ6bm1aWGZZakFySGxsWUQ2TjNHYWl6OGttSUdIL2MzcDM3TG5NMW4yZVlHZjFSWjdhMlFsQ0NUbExQQkVZMEQrMmpLVHk5L3FIbUpYbElzSHhOMERvdGFTb0w2NnNQdTJveDNDZ2VRRVQ1Zjc0a21rS240U3dpVWhWS3NXQTI1VWpXbVdhdVlWODdSV09zOFRHVHZlekdMSVVadXJZZmdBU091SWJ6WXl0ekZ6Nkp1TFhtYVhaYy85L2RPWEtOQ3Y1Ty9TQmRkRnhNTXl6OEVNM3oydkZXLzVHaUtTbjloRkpDOTUrM0FwR1FBZGVtbHdOdk1MK1p0T0pCdCtZZi9WcWlBcitqcjJOa0tHdExKakN1Nmo4Nkg4OUExRFRQdnZPWklNbTlUTDBWU3JsaWMrVGpIUUxOWE1OWHVvS05lRklUdmVsSm9FeUZuTTVsb1lQZ0RUOVUxa2ZzRXRpZzU3eE1PNkpDSDFwSXIzM3lVeElubWt0elZXSkFTNllzL0xMVXZKNTVKNFk5Qnl4SmRxdzRIazRXYkJISldzVTZzUUg2c1VhSlpxWm5IUVBNS3pCWHE4cVRRSmtJMSsxT1o2R0RvQVU0NmJTT0sya3NZNTRtSExOZ3ZpQVBSSlQwUnkzejdpMFpJaEVESmVEaHF0NzM5bktPbExML1JhUjllOGlsZGNJWStNWXBLMWFubG80eFFEelZMTlZEOUVySHFFczkwWmJBV2RCOGlHZzlwY0M4TUdZTnErZWNTZWxRUm1HMExFdzJiODlNMlR3ME5YZi9HTVNQYjlOUjlQYVFNZ0pCOGVZR2x4d1V5c3kvNUo2OFplbkgvRHp6U2lrclZxeFlHVHFZRm1pV1ptK2JydEExdjdKM2R2MjVyN0RKQk5DN0c1SG9ZTndMUjljODdicUR0VEk0V0loODNTQnpUZC96TmltTnYrc2hwS2R2eXRFSVFZa0lRSi9zdTh3YVlmKzJZanRITEhvMjhlZUpVcys1Y1RVOTMydCtreHlRUzFDSExqQ3RNTThtbG1kc1RROVlXbjJNWDVtcU15NUxqTnRUQjhBS2J0bTZFK3ptQlNDRDBzdStKN2hId1I0WSsweE1nUFVMRjhjNVpsa3d4SW9xenhCNkpFR1ZOWnNLZWtveDJ2T2ZmSzhySFIzYUVpd0lBaW1rY2xFOVFpMEkwclZETXBubVFtZVlQZ0VHZDNZY2NVT1c1elBRd2ZnR243Smx6cUpMUTFwRVI4azNpRS9HRkNrMy8yL0FBVjg4MGpFbGZ4ZEgwbjZHL1djNlNnMFJMMmJlRDJNN0JsdXVudjJiTjQ2RmRFODZoa2dscTI1N0UrbVdZU0k4bk1UUDBMRXRNbFhxZ0pVM0dHSExlNUhvWVB3TlI5TTFRb092QVIzOXk4N1hNaXRkRmVBYzczK0EyaDVJQk5Cd3FrWkx2VXYzMDhWMTZ3WDAvOW90aHp4R3oyNmFLc2Y5ZHRSeEZHNG14b1crS1NDV3BaZ0xFK3FXWUtJc1ZNbkJCNUppR1o5MnBHRDRvTUZyUHErRFlud1BBQm1McHZ6cWRFS1BVamxudjBqblRwUW9MSnFzK1UzS3R5aGgzcE81WHNzcG5QZ0xSWU9FNjBkOVQyeFVQeXluRXJ2QlR6VVpKcElGcWFjT2xlR3l1VFRGSXJVS0lCZ1dxbUJSUE14RkdzWFIra1ROOTd5bXc3cDhoeG0rdGgrQUFBL1lqZk85dmpCWHpTUnlPNmczNjRSa1I2eGlzWFc1UThTNS9JN05vM0ovZnQybTdZQThsNWRvckdnTFRZWmQ0ZDdSdzErVjZSdlZhTDFzMWJSVm05VXlyV0pRRmFYTE1OY2Nra3RTekVPSjlVTTQxUWI2WU1DLzQ1eG9aL1NtdlVvTWdJRHFITkNUQjhBQUErV2Qra0RpVnRPL1NqampHV2ZYenBzOThjSU0vNXNSLzZrdGV3UmxadXpHZDk4N0dFYnhWY01jazF1NFV4YkF4SVV4ZUZIeXdLd0tJRWpkeFZVRHZGeWkySmVJRk1aOEVqTDFqSEpaUFVLanBxWEdLYWFmbDZNN3Vmd2F5L3Q1aDhFVzlteUZHYkUyRDRBRUREa1dEM3FySFY2UUxGZDBNTG1kbklSQ3hhWlFtcnNyMzJpaFoyek5aVGJ6SFpsNUVNVzFSeWwrNVdNZ1prUkRjajI5R2ljN1hGc2txNTN6QkUrMVdhamMycHQ1andXeDU1TVdNd2U5eGxYL0NCWkpwYXZnck55a3d6STF4bkpsN2JWNWR6enFYUVd4aHl6T1lVR0Q0QTBQQ1lwRXZON0czSzNZdWRhZmZMbnU5WWREeDBmK2ordDc3L2ZxUjJlNWFXNlg4bzVLcjJpd0tMdWZBVzFaamtFdDBxQlVBRzhuS3hCaGVkZUNXWjhkdkx5MG8ycjNzODJBc1pEMy9ZZXlja0xwbW9Ga0Z2VkdHYUdkazZNN1Bkcy9zLzhFRHV6YUhYRG5tM0REbG1jd0lNSHdEWkMvd2w2STMzM2xaOUZJdlJhMnpibk5iWk1WM1NzNnY2OGVGQS9FNk4vQkhMSVRpUUVlK2s3ZEZZWjB0MFNVYzBmTDNrd0Z1OEI0eVRWeFBWNG1MSjlVQXpMVG1lbWFUWEFEblpaZ0xEQndDTmVHN2xUWHZDM1g0RmoyeVlTNkdQR1lHWEk1dGVpOXlodS8wblY3UGxnWGhzV0FPMTdXZjJNbUU0aVF0c25OWWhSZVFPaS9OMTNmcUkrS3NzKzI4aGZpckNURWlwYWhHaEJwVkFNeU03bHBtazN3QTUyV1lDd3daQXRtSEgveTNDYzVFVitWT2Z3NkNEZlpZQUJnd1J3c3p2Y3VMbnhOa0RRdnpta05OWmZaYXQxU0dRRVZnd2gzUk12cnI2bzZ1c3Zic3BIc3pGV2ExckpxdkY4Sk9yZ1daR2Npd3pTYThCY3FyTkJJVVBnR3djQ0wzaEo0d1hWbmxFUk40cW15LzJDZWZwK0RsNGVmTXZhZ0gyeTk2c0N5UUhyYXdublkvbXA2K3JXOUJ4V0pxc1ZxRG5PUW50bUVtVVNMU1p5RVFHQUdHVDdpeUpRT3NWdkE4dGZpbEFIWVFuU3dGUFM0U1o5SGt3NysrcVd1cStES2FCV21VUTQ5SW5hV2E1anBFQitPZGNuSjZVUzdUZnN0Z1g0b1A4bjVXNlZ4L2E3NDhqanVvT0JUeUIvY25OMmlacWVScTJVcHlnbWVYNkJnUHdqSS9pclpLOWNvR0xhRm4rTUU1ZStMbjJCdDlDWEVUUEVyUHJuVUxWOWpGVHRrMnFsV3pLMEVpdHB1QjEvSk16czF5VFlBQndnQzhlWHk4WHVLQ1dMLzcxeTEvS29Ec3ZaSVNMcW5aNXo1VWRmVC9mMlZSeW42T3htVnJuNkNncU9qRXpvNzByWWpBQTg3LzhNMS8zMmY4ZnhSandLNkJmUEVBQUFBQUFTVVZPUks1Q1lJST0iCn0K"/>
    </extobj>
    <extobj name="334E55B0-647D-440b-865C-3EC943EB4CBC-51">
      <extobjdata type="334E55B0-647D-440b-865C-3EC943EB4CBC" data="ewogICAiSW1nU2V0dGluZ0pzb24iIDogIntcImRwaVwiOlwiNjAwXCIsXCJmb3JtYXRcIjpcIlBOR1wiLFwidHJhbnNwYXJlbnRcIjp0cnVlLFwiYXV0b1wiOmZhbHNlfSIsCiAgICJMYXRleCIgOiAiWEZzZ2VWOXBYR2x1SUZ4dFlYUm9ZbUlnVWlCY1hRPT0iLAogICAiTGF0ZXhJbWdCYXNlNjQiIDogImlWQk9SdzBLR2dvQUFBQU5TVWhFVWdBQUFPTUFBQUJLQkFNQUFBQzdzLzVaQUFBQU1GQk1WRVgvLy84QUFBQUFBQUFBQUFBQUFBQUFBQUFBQUFBQUFBQUFBQUFBQUFBQUFBQUFBQUFBQUFBQUFBQUFBQUFBQUFBdjNhQjdBQUFBRDNSU1RsTUFacnZ2cTBReXpkMTJtU0tKVkJCaHpNcjdBQUFBQ1hCSVdYTUFBQTdFQUFBT3hBR1ZLdzRiQUFBRzJFbEVRVlJvQmIxWnpXOGJWUkIvY2VLTll5ZWJxRWdJQ1ZGYktnY2tQbHhJRVJHSGJFNWNPTGdDMFZ2bGNJRURCMGR3Uk1JUmxaQ0FnNlB5QnlUWHFrZ3U2Z21wa2lNUVIrUWN1Q0ZxUzBXaTBFTkxYV2lhbGc0ejcydmZyTjltbmRidUhQWjl6Y3h2MzN2ejViVVFFNkQ4T1hCcHNQTFMweE5BWVNxTExxRHEzem5PT01ZK0NENUJuTUV5RXJVYS8rTFlZUklLcjhCRG1vbjJyd3J4ZmxPaXZwaGdHZnV3OWcrcW5JSk5VaHkwNExzYXdCNzFKMGpsQjZpOENGc1M0Zy9ZQ2J0d01FRTRVdDBqZ0JrNExXRks4SzhvVldGSERpYjJxQ3ZJZFFYUXhUM1B3NzJKb1VuRkhMSXp3TWx0V0o4b0pvZWNoVXRDNUdEakNVSVd5VnhEdk5GSkV0L2xGT3dpV0p1cytERW8vNE9KcElNMWp4b09tUWZpYWR6MU1JNDhGUjdUY1l3YTh2b2tjY2dBS3Npd0NFbXVJNHhMR0V4aVd2Vkljc2lTaEp5R3ZvZHp0S213alhpbnZuM3VOMGxuZklvNFpDaU5WZHJ0YUFoRFhHV0EyODhPemJJSkRsblNrSDNHYzRRQjVzTUQ5TE5ES1FsWlFlN3BSNzdMc0FrSC9VUHhjSkZES3ZPNVNUSG9rZWdhREU1bkNuTEl2QXpwdlR0VzdGaDBLbHVINVJZdGVDVWVwUFU0NUp6TVl0WC9EUGVIc0FJeC9qZTN6WHhLbTNPWVUxaHdta1BLZ0plSFc1by9EeGRGMmVheWVkQnBOVlZiVy9wWTZySmU0SkFGOHNock11clJlZ08zdTJnajdqUllkQzJjYUFJWUtXeHh5UHErRUtVV1BpU0YwWjRRQlRESDJRRllTb0R3NFN6YzV4UCtFWWRzWW5aK3ltNXJodEwzSWhqN1JTOWY5eXZSczcyTVY5SnNESElHVG9wbllzV05oOGlFZStzclhneWVXaWlsaVVZNlYyWStDeTI0VUFYNDFHaXM3bUt2Ym9FaWU4U0dnYmNMM3J6QmVXaGtkM25qN0htUTlLcGhDcWhFRUcxenNDWElLSXJvakVZaERhblE2UG15bFNwS3U3Rjdtd0o3eVphRmRSYXpmRWh6SnlDL3VocHJXYVNJa0FmUWdXRUdyTC9HUEc2dlp5N2RuZlQwTmVSeUJQdlBYMmdQK2c1TDR4WU9NRFZRZzRSdVdaRWRMT3VidnJqV05zNmx1ZElhYzVkVHNDckVMUFAxN2c0S0lkQ2FrdTNFd2FmakRXek5PRFFxaVpTbmdSUWtFRENiZTRlc3B3NjZrc2ZJWjkyeTdiWGRET3V5TDJBaE82UzZhOXplcnRlTXdRckhMYXZ3dDJXSU8vRGd2U1NkaVZmam5vV2NvMTlmQlhheXhBVmdLa3hydXJUMUhWcmpGS0s1RHhIZTFoQlpTTkZDM2Zta0h5eFl6M0Rkc3ZUcmtCNnF1RDEwZUZIWm9LdEtXaDE2eHFaU24rbVdQc2lNMG5tZWxFL2J4S1dBRnNGTVpMcWxNQTZzSk5PZjhjR0tGcWFSaGNUSjlxeVpPbTZab2kweXQ1NnlicVlkeURyRjFCcjM1Nm8xMkU3c2xrWTIwVlpOWWszTUo0Y09aSkdLMkxna2tKeFlsbXFKZUw5SkZXWTg3R0ZtaGJjT1pCaWh0L0dURFd5RXhZeVNrUzB4czY1ejNTa2pCMUxJdU14c2RnN1VSeG9VYm5rampxdTFZRUtqTytucHU1QXpGTGVaSUpycFNTV0VMb0RXUlpRLzhjYVc2aVdlOC9iMUVndUpvUXNaUnBpbkF0ZldDemFvMjVnUVZ1ODI5OUhPaGlrd0x6Vzh4R1pjU0ZHbTVMVXRpd0hGaEo2aGQyU1QyUFU3bUhBMm1BNHpxRG1TWnM3VE1zZ2MzVWJPeEJ2a3hraXdwSVJ3dnhYWnc0S282QjZFV3BiUGptWnhwbnhkQmxtaTVCVkdzWDhoNUo2U3VxbjNPNFYrbTdPaG5tdWM5eVlZem9NakJpbTJLWG5WVFl5VENmcTBFdG5XWWFod24yYU5zeWJVUlNhM0p1YjVrRVBLc21BdVByZFpzOHN3MG01WnJsQnA2MHVYcUxmQlVqd0hpa2M5ZW1IekRRL05sVDc1MUt4UDIxOCtPZnc5TG9WYWVORGR0QjhDV0p2cFE0a0JobnRsaXNYeUI1ZGM2MUtJbmJVdmk5R25vdWExVzRaMDhsR3FtWlJUYmxucU1BLzlQWFpOand2a0ZHSEx2bXdWSHRJS1JpR1ZZa3BmeWpvVHQrb2w1UHZhdStCTXFxL09KYmpYVjVPQlBMTnJjS0RIbDJVdEY5WldiRzFKMTVBZWJkOEZlTXRSUDlRTlhzQ1hOOS9XVjlRSDdqYmdwM2EwRlYwZ0JoRzhMVW8vN2w4Mko0eEticHJGSVlWNFFFMnM5L3VlQlQyRkVjVWhsV0F4M2loYVYweS9BLzUyaDYyT0RVTUNxMHRmUmFOMXprVUFkMy8rcUsrSHlTYmYwdXBsODRWY3pxTUkwV3VHK2NvSitQeTRXOFNLcGduMWhvVzFoR25KVy9zdzl2UkJYQjBJTFBWMjB4bUYrTE5wRWYyZkRROFRkdGJpY2hZL2hHZEU3L0NYK1BSV0hSMUg2OXJVaFdMVG1ibGFpQnRuRC9sc2VDaDArSUZleHVCVE1aeDFpb2NMbWU1bjJJL1l0dUV6SmRIUVFaMUdOYkllaXU2VElQUjVuVEpxOFdGaVJiS0RBWHh6RW9ENHR3MjZtTlNNb2RiYUFWN3JPbTUxYVRLUU5aTStiQTVEbkhrcXBtVjBud1FvT2hoYUN0SzJPV0RzejlIT2N5a0pVM0kvemdQZGE0Zms4VnpYcUpVVTBMVnViNWpobU5zYVlLcENVdW5FS0s4T1JIRy9iMFpqYm52b0RVZ1lkbmRsUnoydXc4ZkdkNXpaTVhWbmIvZEpVeGRlWndyUEw4ZWZvOWpDR0FaaDY5NGxFZUIvcVAweEtCdFJ4Vjh3T0FmdzVoTkVGT0o3VEpZL2pmaCtZMkQ3SDYwNEsvbTNTSGJRQUFBQUFFbEZUa1N1UW1DQyIKfQo="/>
    </extobj>
    <extobj name="334E55B0-647D-440b-865C-3EC943EB4CBC-52">
      <extobjdata type="334E55B0-647D-440b-865C-3EC943EB4CBC" data="ewogICAiSW1nU2V0dGluZ0pzb24iIDogIntcImRwaVwiOlwiNjAwXCIsXCJmb3JtYXRcIjpcIlBOR1wiLFwidHJhbnNwYXJlbnRcIjp0cnVlLFwiYXV0b1wiOmZhbHNlfSIsCiAgICJMYXRleCIgOiAiWEZzZ0lGeG9ZWFFnZVY5cElEMGdabDljZEdobGRHRW9lRjlwS1Z4ZCIsCiAgICJMYXRleEltZ0Jhc2U2NCIgOiAiaVZCT1J3MEtHZ29BQUFBTlNVaEVVZ0FBQVlNQUFBQlRCQU1BQUFDUEEzYTZBQUFBTUZCTVZFWC8vLzhBQUFBQUFBQUFBQUFBQUFBQUFBQUFBQUFBQUFBQUFBQUFBQUFBQUFBQUFBQUFBQUFBQUFBQUFBQUFBQUF2M2FCN0FBQUFEM1JTVGxNQXV6S1o3MllRM1NLclJJbFVkczF1VzVtOUFBQUFDWEJJV1hNQUFBN0VBQUFPeEFHVkt3NGJBQUFML0VsRVFWUm9CYzFiVFl3alJ4VXUyK08yNTljaldNRUZ5U01FMTNpazVSQ0VrQWV5RUlKUVBKRlFCQ2NiZ2xpQmtMd0RVYlFjb3JhVVNCd0EyWWNJNVVRN0oxQTR6Q0JGUXVKaW53aWNQRWdvVnc4WGJ1QWRNb3QzTjlrcHZ2cXZydTVxLzR4bnRYVndWNzMzNnRXclYrK3ZhbllKZVlyYSsvMjVoU2wvYlc3U0owbFl1T2pNdjF5NE96L3RrNk9NL3J2QVdyY3ZXd3RRUHlIU0hPMHZzRks1OFZvYTlTZlNnS3VDQlMrRlJ4OWtNWnZjejhJbWNMVnBLd0VqT2JxWEJLNE1NcWJUQmozeHMxdlBRcVpNMjZKblNXaVZMbUtNeWZtWmtCeTlUNEp2UC9UVERNNzl1RlRNSU1rc1IrazFIa01WdkxjbWZuUGZvUDlMRmRRUExORlRGMW1sWDZCZmRZR3JHaGNvZERhZ3RPZGorQU42NkVONTRPV0UwZUNrZy9DaTQ2Ry9LcmhHUHlZYk9PWmRINlBKcFEvamhZK25EaXJDSWVmb054em9xb1lUMkFtejFCTVB3eUo5NE1INHdXc090M1Z1Uk5FMUhVT2UwanVraEMzMFBSSzE2YjRINHdjWEhVdUtlSmpkdktaaldLY1FFVC9KSUNJbGpHakxMNnNQRThhTWI1MStpaE0ycitjWUtwUU9TUkI2Vloybkgvcmt6SUNQd05TMFNPcG42M3FPNFpqU0RpRWJmekVMeG51NWhVTXFtMStpQjRaTnVhSDg3SE9QRFhSMVBZVFRUR1kxNy9sa1RkdW10ckNmVjZUbFU5VmI1WGRDczNNdlMzeUx0NEJlTEQ1cDJSbVVmcFExTmFCdWlNK2lOcmdvNWd3R2ZnMjlNa1ZteTJqYjJUdjB6anhPSy9XODFGZENGR2wyNWlwbG83MXJWNWFjNTJYb1J4UW92ZWZIRWxKYlVwdTVKVTh2U3hZUGJvZG15MWgzU2dVUG13UzR1S1FQSlJqTkJpQ3o3V2RSK1F1UHJGbUV3TWYyc2lsV2hxM1J6RklhSmV5U1M0WEpPOE9TbkdaTmEyWnJhNVBHaXAxWjNDeDhwS3IzbHhvdjlDMzQ2cnYxYkRYdkpMeXkvTWZ3NkpESlVmNFQvZm5RTDFCVGhvbG42UE5XQ2ZtUDdEenFaK2ZCdkljU1c3WXpEMG5GelJyNUtyMmczRVlHOUpib3BFK3RpWHA3Z3o1TG10cmROck5tcFBQSmhvWnFBLzdBZXV3VS9xUTUvUTU1aGRVa3VZdVh5VWJWWDhWVzhLaUFWa1BpckdnbWF6T0NSN2E4S2RnLzNMejVSVXJQYjk2OCtlVzlGRFFERFp5c1VlRE9QOFpGT3pvanBEanhoNTBTTjUrZ01XUmxxektmYm5id1lDc3UzQkJ4TXA5M3FyalMyVzNBcjc5cjlPTk41dVoxLzNVVnR5aFc2SzJ6WTZyb21xK1pIVHpzbGVidWIvdHRpUE5vcUxnaU9CWXZPcXhUb05QYUEwSzJZSWc5Z1VqK0l1MERXR1B2TjlCOVN4QkUyY0hqKysvNjJ1L0YvTFJmM0RqamFuYUlITnZ0UHVKNGJMeXhEM2ZBRms2Y0NYb0ltZzRoVllZLzFvSTN0RWxwT3FzVE5NRFEwMDR0dW5nWDkvNWVIQkliSWNmRzVrNllSUEFCck5NaEJNN3BmVFJnUjlRbmVVWUdlNU9YQjdDemIwSkF4UnA3Q3ZLMTNSaWxQV2c3TXRvNDlNSDAwQUlWcFNqUU1ITlFuSUs4RkZzMHFvdVhrVU5TNEg2c2RZK3RaM3JlVzc0TjBHbGY4VTE4Y2NZTzhtL2hrWUZnVFRPQTJ1VUxOK3o4RVZpVlF4M3dNWElhTkg1Q0t1d3VBajJ3RHhyTTlwN29yZkIzckQxTk12MGRQUXFOYXBHSzlxelZSZ2RpQVBWelVUYithaUhkTGpQUkdpTXo5VHdzYjFlUzVTZmlYY2FkdGZnNFVtWXFwMjdTYjVGTnZRNWJ2V014NWM2SmNTV2xRbi9tdkdWUm9zdG9CdnZvUVBDZVFIV04yWFl6YkRET1o5WW9kRUpFTkcwUll2NGlncFBIV0RlMUgwc1VoWVBkU0RrVmhHM2huUTVHeGxpYjVsRHJ6c0pxMXVKZjUvSy9UbDhEajVIMFdtNjhMWXZwbDJSL0ZIY1JCc1Y1S1J1UlJEcGNtNU9PZEhRbFZWRi9TTm9yZkJBMnBLY0pKaEUzL2JZT1F6RDZWZ3I3dWhGRllVRjVxUHJpMjFDdllVWk5PalN4bzltUGt5ODdRc1JCbHRXdEtNTDJHa3hBTkZ4TE5kTHFoSlNWRjdHMmtYaTNWRnRBZ3BDUjFFNEw1YXhJRU9NOFkyQ0NCU2ZzaWxTOW8wTmYraFlDbzFmRC8xY2QwK2U5VUhJeEJjQ3N0T0F3bUcvb1hQNURrUVZ5U20wa2ZRdlFLMHNMTTVvNmhZcXVRcTRsTFlDOVpaTHFscG5URHBMdUM4N1plYmJTa05VWGZIOVBrRmhwd1RObkNYQTM1b1J0S2ZxT3JtU2NvQ3BYUUdGMU5uc3h0UVZjOHlReFZqdWRQVzlCQ3FNaE5yRXU5YmFtTDh6cFcyaHIwOGhhVHUyVGFrZVByNVkxZHdIY3dJNDRDQmhDU1JXZE9aM3NMRGxEbFA3c1JXU2lzT0oyU2l5T3M4bjdyZ3Z2K3U4TFZmdk5EU3J2Y0padHJUZlVTUDM0S213RVVWcEpxQU5CMk9veEVLcGFkdTFoelMwRkJOVDhMblZmYUdoOWcxRmJSZnVhTmlURW5xRlpRdlZDZStNSzZINTVwUW9nRkhNZ2NOaVV2QzFzM0hneHpTbVd1UzhZcG15UnNjcjVZN1VVcml4dXpnVWRacW1IaSs4SzRjZzd0LzR0ZS9xanJocm1VcVZ6WEZDOW5FdzdtdEowbHJndllCa3J3SWNxVTBjNnFFTGFFN09DN0VFVVdaVUVNbmQvai82SDNuWG9RTlZuSUVSU3FYRWRpMjgvUk1JNVk4aXJOOHRPQ2RQNGdXQVptbzNGOG9aY0VLSkk2OTRXZFVZUTlramlud2lJdXpNdnpBL0ZSSnpITHUraFppOG9MVWllUzMrTW5ZSUZKTnZubktCNjVZRHd3RE9MKzQvN2JBQlI3Z2hnU2RoMjdpUG00a01CVTc5Z3g3c1Y3VTZJeGFjTVZNU2Z2bGIyNXdldEY4WVpneUg3c292aUFlL2dwMnE2QkhlaGl6M0Fha3FiNVBqcm5LNkpIVlZkaTh0Sm40Y2g5VGtWZkUyazZkSURabDdLblFSdTZWOW82RVJQaHBKMDZ5bm8yQndJSVFPUnJlcnF1TWlFYTVXRUhVSWFkcVhDWmlzaFVXWU4yWml3a01rN3pWMzJ0TFRZUHpUakU5TitvTSsraG8vMEJxd3dKQjkzT1JIQ0pDOCtJWW9RblZrRVdoSFBGTUFkOG9IK1VkV0tmZ2xHdlNYZUpjTWgwd2FPWWhXdGFlZW9BZjN3aDd4MWRWM0duTkZvQzdVeWM0SnR2R3p2ODlYbHcxZ0o4UW1DZHVJUzFhU1FpQks3SERPUWFTRmdKWlB6U2hpZnVzaW9idWVvaVFvU0kxMlhNYmQ3cUJuQ1FabjZ1L2NqSVZRUW5uQmMrNENaamRDd0ppWk41VVZWWVl1SVVLS0dMNy9PM1cxb1NLL1NDeTBCOGVJZ3p6YlN5Wmw3c0Y0QVFqQTVxNzJ1RUFyaG5iZGZZRi9IYXYrYU9sTFBBVy95UllMb2Vlc1JDYUZRRTE2dFF5MHp3UllPQkxlRzJndUdpRTRkQVdYMlBvV3c2MU9VUFV6NGpjYXV3aEFTNll1ZWdqV1VjK1FiOUcxU2ZtLzZwcklvVUxSdDNha1p5M3hocHVaOUVObEFpQVRvbWVGRzZWQVB4cGREc2hYaWpXTkFmME4rVWtVMlVBMlRlNm92dnVEU2twQWZVZnl0aXA3Q3hhQUIwWm9tZVNyUWNsLzQ1ejA5RTJ1ZThBRTg4MUJEb2Q2ZUhtdzEyTi9OV29oQkRmb3F2ZXhyQkhzbnRrWU12cTFxUnZSL2VZTWV2UXpuVUxjM3ZGU3BFMmVrVjJud1R5TWZUR2JJbVpVc2IyWkdmbUNXMlBwdDQyZDdiRmk4Y2ZGSjNtRUR0SjNZSEFaaC8vZzEzc3p0allWZ29hNDR4UklqWkIyamI1UmxlNXhIbHo2MmVLM05kZVJkS3dLSXlXMDdKM0tROWV5UkRNSFdpZ3QxSzhaZUxjZXQyM3BId0pkeEo1TnpNbE9OM1d5dFMyMHdTb2JnVE80WnlLNWxyNnhRYlhGYSsyajQ1U0NEZzBJbE0xVW96elQ0cktSQmN0NVY1RHdFYjkxVnd5dDhSN2JKSUtod1Z0dDJ1Z01rc2tLU2J5M2hSKzkzREw2c3RGT24veExRbWpKVURDTjIwS3phdTNLcngreFZicUZ0QlZxMlF0Y09zWjRseFY4M3c0NUJGNlFMSVlmSmtqUXkrUnZhMmtmQmU4ZVFMOUVydi9VY1pvVldRR0tCcnNVNDFVMzBaa05jSTB6dTRJQ1VILzVla0xmL0JWeGJXczJJeXVPQW5ZcktITk5GNUloTUtFbGhPUk4welBTQTBOYTNLTWM4RCtlVkJTaE1ZTFNuUUludmlHMXozWTZpQStrS2tTcFBkYzJOeWJoM3dNblVBMW1DMjN5QUJvVTFPdi9xcWNzamJJbi9oY0htb3FTeFlVNS93R3liVlh1cUJTcU9UZFE5ZTZ3TUNpUTg3ZVhzSGF0NTgzOXhrbGpVUEozeW1Ua2VCcU5weStGVGlwbWJneFRETWZPWHFtVVltOHJMUWxtWXc0NTZlbXFlSGV3WVU2N1FrRnJBc1JKMzFESmJ0cEE0QkZSNmoyWXRWWVBseTZjQVFTcE9GUDJJdnM0aG9seFZmS29YcEpCUWxVTE85MlZiNk9BdXV4Y2pINStUWUhMWmlzSFlvRDdUYW5NNDB6cktQOTMwZTRiOEcrbEcvUDhLM2FiL1ZMRldUMW13ZzZyc0xtNU9qalVXNlF1aEU0NDQzNUtiYUJPckJlRmwxZDU3VVVlZm5mTVdveDdRYjhZbS9mM1daMkxqeFFjQi9TbXpHV09kZ3NVYjRZc2ZwREJML3JlV0JOSDJqYThNTFdCYmg3b2dmTndoZWR4cFd4WjZKZDNSK1Y1UWQ2K0tYczZqUmUyMitsanplb1ZldkVycGN5ME5XRlVIbFg4NGY3MjdIZmY3bVVJVWJNdjdOUzRMZjU0NVpRbUM0cWVuejg0L2JUQlB0V3JZSVM0OGRXMXovaE9EN0ZzSkozc2FOalIyZ2xlbVRMVVZ2VFZtTHJJd2NzdEpJVmtNZ3JUQW5EWGhDZUhlNk15OVVQQzJKdjAvTGRpTWxhdjd3cEVBQUFBQVNVVk9SSzVDWUlJPSIKfQo="/>
    </extobj>
    <extobj name="334E55B0-647D-440b-865C-3EC943EB4CBC-53">
      <extobjdata type="334E55B0-647D-440b-865C-3EC943EB4CBC" data="ewogICAiSW1nU2V0dGluZ0pzb24iIDogIntcImRwaVwiOlwiNjAwXCIsXCJmb3JtYXRcIjpcIlBOR1wiLFwidHJhbnNwYXJlbnRcIjp0cnVlLFwiYXV0b1wiOmZhbHNlfSIsCiAgICJMYXRleCIgOiAiWEZzZ0lIbGZhU0JjWFE9PSIsCiAgICJMYXRleEltZ0Jhc2U2NCIgOiAiaVZCT1J3MEtHZ29BQUFBTlNVaEVVZ0FBQUR3QUFBQTJCQU1BQUFCcFNlY25BQUFBTUZCTVZFWC8vLzhBQUFBQUFBQUFBQUFBQUFBQUFBQUFBQUFBQUFBQUFBQUFBQUFBQUFBQUFBQUFBQUFBQUFBQUFBQUFBQUF2M2FCN0FBQUFEM1JTVGxNQVpydnZxMFF5emQxMm1TS0pWQkJoek1yN0FBQUFDWEJJV1hNQUFBN0VBQUFPeEFHVkt3NGJBQUFDcTBsRVFWUTRFWFZVdlc0VFFSQ2UvUGduZG5LMmVBQnNLVFVZQ1JBUkJaZWU0aXhlSUZSUU91SUJjQVFWb3JBRkQyRDNGTGFVQ2duSmxoQzEwMVBFQlVWRUU0Z0RjUUprK0dabmQrNGN3UlI3ODdNN085OThzMGNFdVJiZmFjcjMzL0tVdC9qVVFtOVBUSFZLanQ5UmpmdmV1YzdjWFlpMy9oQlYrS2YzcmJEdGRKNG9QaUFxY2tnNVlxNW1UNjlld0tyd3pQdHF6SSt6NGRZbExKeVpxak5oemthcE1ZYTVZODdZcm5HNzhqekVkeENTbDVuUG5kOHZKVmVUblZsaXcrQTJWQUNMY3N6eWdhd3lmMU5OMTVaWUpYTUNkdDJIOCsyYlJKTStMRGkzMVFrSVhkV0FCcDErSkpXaDhLWTZheW5zZ1dGSVF1R1VnZDNnN3o0UDgyK3ZHUVJKMlZmbmhxSEp3aTUvOWtlQVprL1ZxN0NkdDhJODF2QlYyTTU3YU9WbVlPdCtXUnRXZUFaMkdtWVd6a1hTUEdyTG1yZU9nN2xGdGlXOHhpd2pJZEt4VHFrdEs4cTlwVlprYk9jMjc0WGVGNDBRNjAvVU9HdlBoUTBJMFBpZFJ1elJLUlY0VjhQb1NsVTE1S2s3RFFOWUNoT0M4SUdHajMyZXBUblJjcUFKeVpzYTd2bjJGWC9KbGI0WmhYQTZpajNzR3E0WUJicnQxUzJ6aDkzQlpSTkdDaEYwcmU2VWlZY2R5WXVLdlZNb3VaUXd1cWREWG43bFp0dlhTL3Z1OVVmSmxzMnphNlhMaUNVZjgwTXFmNXp2aDF2Z084NzhNTDR3L2gvY0hWbjdDUCtMSCtFMDBZZE5mbkVkcnZSdHR3Tk42YVowYWdnak8wNERxcVhqVHVqRjhFclk2SVIveGVZaWV1SzNvV24xY0dKSCtOcDREWFBBejlYWnlsU1dTR1hDREViSlU1TllRc0pVOVlsYWUyNTJ6OXhwdFA2QnBrRmFseWlwa2p4Wi9lVVpyOWl6TGcvRE1kTU9VOTRMbHlDOHhzaTRMTys3NDY1eHRHN0RWTWxMeHQ0dWpJUkJIMFJwY3lxV3hveEs4eW1VUXlDQTVPS0ZMaDd4TThWYk9KbEtlTUozNVdQeTV2WU5wMGVkOHlIbEozd3h0ZENDOHBWbkw1bnYveWRLOUI1a2YxbzRZY1pmT1p0M0hRVjZURHdBQUFBQVNVVk9SSzVDWUlJPSIKfQo="/>
    </extobj>
    <extobj name="334E55B0-647D-440b-865C-3EC943EB4CBC-54">
      <extobjdata type="334E55B0-647D-440b-865C-3EC943EB4CBC" data="ewogICAiSW1nU2V0dGluZ0pzb24iIDogIntcImRwaVwiOlwiNjAwXCIsXCJmb3JtYXRcIjpcIlBOR1wiLFwidHJhbnNwYXJlbnRcIjp0cnVlLFwiYXV0b1wiOmZhbHNlfSIsCiAgICJMYXRleCIgOiAiWEZzZ2NDaDRLVDFjYkdWbWRGeDdDbHhpWldkcGJudGhjbkpoZVgxN2NtTnNmUXBjWkdWc2RHRWdKaUFzWEhGMVlXUWdKaUI0UFhoZmFTd2dhVDB4TEZ4alpHOTBjeXdnVGx4Y0NqQWdKaUFzWEhGMVlXUWdKaUJ2ZEdobGNuZHBjMlVLWEdWdVpIdGhjbkpoZVgwZ1hISnBaMmgwTGlCY1hRPT0iLAogICAiTGF0ZXhJbWdCYXNlNjQiIDogImlWQk9SdzBLR2dvQUFBQU5TVWhFVWdBQUJMRUFBQURIQkFNQUFBQVVwZHlvQUFBQU1GQk1WRVgvLy84QUFBQUFBQUFBQUFBQUFBQUFBQUFBQUFBQUFBQUFBQUFBQUFBQUFBQUFBQUFBQUFBQUFBQUFBQUFBQUFBdjNhQjdBQUFBRDNSU1RsTUFNcnZ2M2F0bXpZa2lFSFpFVkprVnBLT1BBQUFBQ1hCSVdYTUFBQTdFQUFBT3hBR1ZLdzRiQUFBZ0FFbEVRVlI0QWUxOWZZd3MyVlZmemNlYk45UHpLUk8wa1dLbEo5Z21oQVQzQzIrTjJUVlFZL2JaRGgraEh6WVJDZ0Y2NHNoYTRVajArRXNManBPZUJQTHhSMEtQV0FkYlF0QU43NW0xc3RnOXhGZ0VTMUczdkhJU3hNWXpXUnNoK01NOWNZd1NKMmg3ZG51V2Vmdmh2Zm1kKzExVnQ3cXJ1MnFtdTk5VS9kRjE2OTV6enozMzFLL09QZmZjVzEyZU44M0hOL3NQVDdONHVXeXpxb0VIR0h0dVZtWFA1WjVpRGZ3eXk1RTF4YmRuZGtWYkJiRFl5ZXpLbjBzK3BScVlLd05ZNzV0UzRYS3habGdEVlFEcmUyZFkvbHowS2RYQU5RRHIzcFRLbG9zMXl4cW9BVm1kV2U1QUx2dDBhdUFKQU9zSHBsTzBYS3FaMWdEYzkrZWJNOTJEWFBpcDFNQThUTmEyVTdJbmY4enZmOXYvY0JibG1ia0dobXFneDloWjAwVzFETWpoZVA2OXJzSThMOWZBRUEyc0FUenVGY1BhMmJmNEJLMyt3UkFXZWZIRmErQURkQ2NZKzJIVDBsMTI4OVpqajMzd0VmL001RTFWYWhIeWRsd1NYVHMvOE9ZcTFKMWRWM0dlZDVrYW1LUDdnTU5DMFpISXdlOWxDakpDVzNYR1huQ1NGM2VRdlFiMzNnMDhaNTJwem56MHZKT0ZmTi8wVUJaY1J1WHhuNTU5SjkwSzYxNDgrVldld1Q3MDU2UHl1aHo2QXFSOXlkbFVaWmV5bDN4MjdpeWV1VXpFZzEvTVFPZzE5bzBNdUl6RGdpL3VibHMxVnlxTXZicGxaVXhWa3R6MGZhZEV2cEQ1azQrY09JdG5MclBLMk12cGhTNzBKb2FzRGR5cTRNTXh6L3BUQ3l4dkFkSTJuUXEzREsremZOWXlhNHo5UldxWkM1OWhFMFBXNHFzWS9sNjF1N0FlQkpwZE5QbjBFY0lLVGlrS01hYk1TVHdMbWVFSGZoeVpmNlVFTHBNYURWdmY2S0oxVyt3MWRtaGZUbGU2Ri9za3N4dlRKV2xhYVFDSy9WUTh2aUpkNWtraHEvc1NEVEM3VmgrVzJJRjFOV1hKY21qb051S1ZNL0JLRExmSnB4NVB1NThERHlINzdvOU56bWIxZHNncDNyRTB1VEhGa3l1YUdzYllwbEsvYVhYaVBrZytuYkkvLyt2V1AvdUgzdlhKSWF0OFFuZnJPZXRPTEU3eHcwOFJ1RDFMVml0WlR6bDRXS3p1bytUa2tGVmd4MTRsR0h4czJUQ2JNaVhUMnM1dHQweU5hWjU0dUVXK2hOekpJV3NkYy9najNLNm02V1gzMUtTbkxiVWVqNnhGZXlsaDJ1U2VtRHlUUTlZR1ZuWm9LVzdmOUwyM2JkTFRsaUprbmJpRmdydTQ3eTY1eXJtVFE5WWlRbGxMdUYyV1cxdytuTjViUWNpS3dRL2N4VmVtVi9CSlNUWTVaTFVvMm9IYlpZSWVCYlkxS1RVTWI1Y2VnampnOTlqOU5qc2NybytoRkpORFZwZVdkeEg1TUpHRzlVRFlkS2pvbDBzd0NGbU4yR25qNWNvNFZhMU5EbG4xSFNnQzk4UVlxZzMzNnNsMDZHc1FzckE1SUxCS05SMFNUMWlLeVNHcmRvS3UwOVp5T3ZOam1zTlozQ1dNR3cxWDBJdGoxWXY4TERRd01XUlJPTXZ6eUMrbVVaRWZyV24yZ3dmWkxLOFV0NDlaZGUwS25pZUdyRFVSeVBLdHZVRFRITTRhYUxPOHJ1MHVqb3VpbFg5Ui92NWRxcnp5aSt4dEdaakFqNy8rN0Z1NUxCOHZuLzBVVHlUNWVjWi9VeWNKM1ZDYWlTRnJXV3hVYmxzN2xudDdROFdkSE1FQW0xVjRGSlkzZHVLWVZPUzVFdXNMTG5WMk16MDc3eldNK2V4bHRMN00raUtSUkpJSDJJTXhlN0tUMUxacEpvYXM2OExuYmVHZWRLUkE1WDFic2lsTHh5TUxteWVmUnkvMG9ENm00Tld6bi9FK1RWdkE1dnZ2OWRaS2FhY0VTK3p0QjVCczIvTkszOVgwUG0rODJZSGlyYkd2ZTlXRXRBTVplWk5ia2Q0VWNTejZEdzcwbm82Q2hwaTRucTdmZUdTMTJjdk5TbkFCZEF6Uk4vaCtvamJXSmlzdzNVczFNMlVlZ3htcTlHaGI2Q3JzenpVSzZ6d2FXUG1QNTFqRVhkbE1TQnZQaFpkTXpHWWRpV2VjdGhESTdmeFRIYzZLOTdNK3lsNW84dWpKd1JCVkR5NnVQMFRsQyt3Ynk0UUV4UG4yNlhyc1kxbTgrK2l6NHpxQWlvM2g5eEt4OG85cHlTMlQ2TS9Fa01YRFdlaHRUWGQ2bW5kbmlZV29ROGZkV2ZQSjJOQ2UvbjFIYWVLc0pZR0VEWFpXeElNMllQazdJY2NxQnlvUStsYmFUZGxOYUZJM2FBemVaUDJFalF3a214aXlhaWRDcmlwZUxSYXB4V1NQMWNEdVhGeGgzR2hZNVd1R0ZORzZrYWJ4aG9pNDRIMG0vMFNFK2ZaRDdBcXZmVHJ1QUhaQ3h3cnI4SncyNnhOWUVCVkpwTndpRFNSd2ZadThzdjN6RzNGdFAvMEhOcG1WbmhpeXVGc0JRY3lPNWFrT1o4V05ockF1dTZSTzNEdUJEYm9ZNDZqdDgwcUVYK0NFbE5JSmNibUR2SmlEWm9EQjQ3b0VFcDVibUVEUFR5aGRhUi9FUjhHWEV6ampBampFSFllY0l2SXpLV1N0cVMzdlpzZnlWSWV6NHBCMUpPZm94WFFMUEV2U2JzTm1rWk9EcFluSTY5aTQ0WEZIMUMrcVNnUGFGdk1qNFA1MjVOWkhNK2I0VGFtb1FjUWlvSDJQY2NlMlJXY2xKNFdzWlRXVzB6Z2l0cEpPZFRnckJsbVFmb2RyRTFiR0xLMWIrazJZWEpBditNRmZJOU8zVW1ZbjRaclgvTGhiYS84N2hxemw3NHBFVDlpK2p5WmIxeFFMdDg2MzM5NFYyL2haUjdZWk9rMEtXZGYxTTRublNhU25PcHdWZ3l5b2I0dHJsRno0a0dwSHVleEtHd05qZFVyMTF2NWtsTm9SMm5YMTNFSzV2UEMvSDBSb0hCa0xGQW5DK0M0Q1FnNkNVYkltaGF4TitaRHlZWjE3ak5NZHpvcEJWbHVOV2pTYkcwWHZJVnJ1NENCdk01djlPUFBLWDNkWTBybmF0NGNhMTVkRlFyVUN0ODRkTXpFcFpCMlJZOGtQMnJGOGlOUjBoN1BjeU1KZ3FQcUJYalJGaDhiNVZWNW5JNE5sSGJTL0thV0NmQkh2dnFFZWhxaWM3UlBrdGF6ZEoxR1M1RGtKa1BYb09kMTQrMWlxL1JQN2t0SlJvakJGOExwK1ExM1RINGZReFhTSHM5ekl3dk45Vy9iRDU1TTYxYWxSei85SFZ1aEc1NFNqc2lMNmpYMVJDNVkwTW1QRldwUW9qUDUrL2dCNWJUWEFSOHRIeWhtT0xLeS9oRVdwNkJVWjFaYURTQlc1enpWMVI3Q29Jd2IyNlE1bnVaSFZNSGVobHNwbUtTWDFVbzJwaW9zK3cvczcxUmN5VVJyeWR5RGxqTjVFR282c0x1Nzhia0E4OGltMG15Uktva1NCR3RFTGl5VzBTZE9xNlE1bnVaRlZNWGVobEFrbXlxbG1tQkUxdzlQWUMyY2VSYWVkTm9sckFMWExFNmVISXdzcVUydkdraXZHZ0xBWml4SU5sa0NIczBCV0JEdVk0ZWtPWnptUkJYT3IzUmc4SDRPN25LUVVESlh2bllSOEtFM0xzZWEwTW5qYWlmaWljaDJIc2g5SU1CeFpaZHo0blFBUDhybXR2NEdrc2loUm9FYmtRb2V6VUFJUjZER2E3bkNXRTFtSW1PdTdnUGQzSXIwY09jUGxGNDNNeEtyUUhkMXRRMkF1WXVZc2pzbVR3NUZWd1kzZkRqQ2tuUzhoMXl0S0ZLZ1J1VERoTEwxamVickRXVTVrUVJFN3FtdVZzRXBVd1NobmwxODBTdjB3N1JpRzlDanMrNFI1SnIwZWppdzB4VG9CZGhUcUQwMDVva1NCR3BFTEU4NUNrVStEeXBTSHM1ekl3dk45b3JwV3kySWNjL2xGcW9GeHptTzRiYkFSNDdRVXJUTWNXWWdLaE1mK2RtVDRkaEJGMjdKeVREZ0xtWFVhWEtjOG5PVkVWc042WmNjUFAyeFdieE1uV3hIRkpxN3FJaHpIYlZNcklpNStJK1VOUjViM1Y5L1lDYkdjKzJyay80K2pSS0U2d1VzVHprSSs5TWs2VXg3T2NpSUxsaHBURDM3Z0p0SU9sSlJITnp3OHBPTTNodHNHMXpFMEhJMHJRZ0pramN0NlVEMFR6Z0lWK1czYlV4N09jaUtyYWtZT2VBZzdnenFjckt3M0tDZzJ5djRzMFJ6Y3RsSGhEanpjY01rNk55djdzNnh3RnBaZmdhd1hwenljNVVSVzIweVJNVmsvZE4yUjBmSUdSU252UUVzeGh3NTloRnFEMjdZVHlocDIyWENQeHdVL3BtbGt4L1I3TWpaTGJBVFN2U3pEbFp2eWNGWU1zdlFVR1RHK3B1N1B1QWtNcWJRRGxJNzNpSlAxaTZFMzd0QlNXT1NVYk9rWnh0SnRVYlQydWpmSEFFRldiWXNCL2d0TmVTMVA5UERISGR0QlVuVTFHV1N0Qm1NL1ZleFludkp3bGhOWlZiTzR1NWxGOEJ4KzBUZkVqU2xFSjJnajdjOFNYTHA2aHRFNjVUbUYwbm50N0VEZGU5ZFpXczN5VnFod1Z2Wm56ZXZkV2J3RG0vUTQ3SWY2TXVUeXk1MEJCSS92RGlnY3J3aXViY1R1ZHcyeXVnb1Q0M0VYdFl4ZnRKcG1HNkVXb2FjTmFYdVBaOTU5QVhGcGtkUkVnUVJlcGFLaGRTNzQ1QWRJa2w1TXhtWUZ3bG5pelpkUXpHeVkvQnNEdi9pMkdEYytER01iWCs1Q2xyVWhwVFN5UnhObzZyYzdkR244b3BSL25sSjRtbk0zYnB2OHp6dHNBOXNZK0FoSWJDOEhuM3pPYk5TZnlTQ3JxQmRGdUx4WUJUV3pyR1E5cUF6OHM5eEMrY1BKMkNTbmNpRnJRUStCOEpDT05hOHZ2cUdqMDhrU2VFRitDNVJGdmRweDlIQ3lpakZVZGZhM1VRSURKSit3dFg2VEtKZXdKamR2UnljamtpTDJ1dzNDaFF3aUR4RmtSUm9qa1ZJY2ExLzl5V2p0UURnTHhTWEgzc2RvTFN0bmZvaUplL3lzYVZGbmtYUWhDMCs0WkwyaE1VYi9vMkRmdkVSdDE4VmlIVWF2RTBGZk8weFVMNFlJRXRCb0N2SGtoT0M2bUQwdTRvRmVVSGtnaUVyYUVHczdSemRpT0krUUhVWld0TEVSbUxsSW9iVDlTSDU1TzVqVkhmVm0xRUs3ZUlMczZISDl3WEJXeW1zWHNtQnJ5ZFRnYUZsdnJCL0JBQitMN0lTL1pMTlBRZXNyVjQ2TVM0cWpBWDZvRGdNa0VPVlZkemkzNnJibk5hd05VRkZKa2RNRWFXMFhQeWtQSUN0d2s2S05wV3VBcHF0eXZtTVl6WVhCQmgyTVpIK3ZoUmtZM2pMVnpjUUZ0dGk2a09WVmxJM3BzVjFOVzBHWDkvUlZrZ1R4M3NHL01PQy9hRTQ0ZldNa2JVU2FxSXE5S0cxZjJpZjFYbXNaZ0s4ejQ0bEVKZTN5SFJ2NkJZMEk1eEV5NERSS1hJdEswY1pHWU9ZZ3BmaDY1Q1pmVnpkRVZjQ3lJejJ6aVkvNlVBOTlXVzhqVHN4ME1LRVRXWGZrYlZvM2swU3hvOGpjdmNGY1JTbUdMWnAzTnY2aUluYVZGRkx1KytqeG03ckMzaVA5ckx2M2VEc0Ztdkg1b2dtZVVVYTdRVW1Mdk1aaXhCWUlPVWY2M2RSanNhZ1diV3drZGhGaUlOY3Nyc25TUWluOHBXODR3S004NVdzSkZpMnkvc3lTRTFscjhxbHAyT0tYME9QQTB4cFJTamdERHhZOUtxWGJEZEV4QkFkU0hXMUc4SmwvQWFOc0U0d0s1ZHVjM2NvUDhmV09ZMzVCUDFGSk4va2prc1gvOHVQdndCaDdyMjdLMVpoVk9FYVM5cCtHNGtEMFRjWHpUcEJYWmVqd1p0UGZzY1llTzk5T041UUxaR2VtU0R1UmhmK2ErbmJ3WFBkdEtGVFJZK2s1SjJ4dmhaM0JaRjA3NC85S2hMdnZieWVzR0VQV1lNQ1FWOW5CMnhLRXFhY3NDNDh4eEZTS1NycE1FRjlPTy8zNTVDLzkyYmY0ZE9QWjkvKzlaLytWYkMvYW1CRmtuQlRka01EWTkvRjMrcFRWLzlEdjIreUtyR05mRGtuWEl1TnJ0TUlxZVM0WkhtNWtyZm45ejNrcnZVQVA4VEQxYmFRbEVLSjlmdXl0bHpIcHFMT2Y4RDVWRW9OWGdub3hKS3ZzbjNyZWw0R1BaZlpDcy9DTS9kUzI3SEhiSVdtWkhjeVYwczUrV25TSDFhRmc3V2dzUnZ5RTJTWDh1NG93eHFKQ1JiVVllS3l2VzAvU1VNWkxJZWZBWGNGUGUzK0NiTjNJb29uN2d6NzdHd0hhM3p2N1hBTG8yMVhXZmZvVHh5WWlUajU3SkdMUWJjcGs2Uyt4ZmhrWTlieC94TTU4OWhHcmt2anJISlVSbGZRSmRzWUZVUlJqblZ2OUI5L3htRGh1M1ZUSThxS05qY1ZjVjFxdC9WQnJUMS9SVTNuejFtTWZ2SFdUZlkrVjZjMTluMzAxSk4wS21JZzQ0bXEydzJFTXNyejFIL2ZmL0Q4ak1veUlMT0x5STF2RVplbDEvVGZ5UklUbFNCbC85SUV6SWRTNy9lOE1TRmNMYjVJSlMvcnVyUDRCMXlWdnVERVh6U2g1bXpheVJxa1lRMXZoZm1sTW9jNWV0TDFxblR0MklnNVpUb1lGL2FBNml5ZVhDWjkrUDlENnBVcWFlV090N1VCbjBsN01KZk9QMTZOeHREUXRqNFNzdWNCUW42YlpqT3RpOEQ0SXNMeFVTVE52ckhnUzZFemFpL2tFTVFkcW81ekJncjJSZFNSa3JZOFdkVEN0WEhScVFVYTRkRHVYS21ubWpYVVBkVWV5U0JRVHVWbjBCd1ZadG91WVUzSitHK2xpNkZsb3ljM2ppQXo1K2crWXdrdVZOUFBHZWgzVGt3eFNwWVN1ZVN2c3JLWnFleVJrTFp5bWF1dmlLbGRJSjdRd3JZNUxsVFR6eG56VmpVek9CYlA1ZkRDL2E1azZXaU1ocTdnM1dMUkpsV0t0NHdTYmRYWk0rNWNxYWRhTnpXVTcxMXhsOTR4aUJxWFUwc3NnbXVSbHRMWjNuSlM4dDV1VThuTHBzQjE2QzhGNVM3cExsVFRyeGpZQ215bFNxM0l4VVp5VW1nblBnMUkxalJCeXdsRVlDM1haV3VsVWNnY3FZNGNocExObU5wY3FhZWFOM1RrTjlDN3RSVEZ4bktvVWl0MmthaGtiZlJLdkUyd2t0S3FwQkJxbjhpcXRvTTliVC9xbFNwcDVZNzM5Y1pRUVc2ZVhHQy9WTEpjT3NSYVdlRHRlNCtGWTZTZGJNRWRCaDdibEJGNnFwRmszdHRKdlpxcE9sbmp4dW1GdDlFd3RBcGJxRTF1aTJtN3E1aTZJUWFudmJkZzdHUzVWMHF3YnUyNFozd3owaFUycVNia3NqcmhOYWlCZnJLeGJrL1dCcEZQOFBleTc3UDNzdzBiNFM1VTA4OGF5MkVabWRJSE5CWW1ubXRmQ0FXZUx6YWhKek5jVGo2M1ZhUjBNMGVuL2VQTTdySzVmcXFSWk43WTA5bUE0OTdxekgrVmF3UHIvengwb2ZWeVBERXF4WDhuRmdveXFsZnBNNGF6ZFpGeldFczhoay9HN09LcExsVFR6eG82ZUcxY3pkWHlrbG5ac1B1bGpzOUVMVGNsbU14ei94TFpZdkpsd2lPTHdWM0x4dnQyV3JKWDZoS2xoVWdkKy9lZFR0M1pKREM1VjBzd2IrMk50YlVaVTEycS9zODdnYmM3NTl3NjhMMmxuL0VpbkpMOEJYOGxOYkdhR2k5WjJ2SUkwdkZaT01ZMGFLTUpoTG1FZmQvdlZKajV4cE0xUG5aMEdwQjMwbGR4eVppL3drSnUxRjJnM3Y1aFpEWlFPK2N0eHkySk5wYTVlOXduL2dVTDlJZXFoK3l1NWZQMDFFd1hReTIzakd0OU1CTWlaWkthQkZmSytxK3hlWGZocCtzMEErMzA1VUF6OFNtNHZaTi9HRnc3UnJHeURKK09Ma3RkTXFRSCtTV040TjlJSng3S2RzQmw4dGQ3d2xtOFRZK3Jtbi9EdlhOa1IrcllyQkRYU1YzTmxRNWdMWkRhd0d0bnoxRVEwc0VtMnFxN2Z5c2RXZ3hPU0F3NFhSa2x6MVBaNW1uWjhBbm0wdU5jeGhWMzJpcmxRcVR1Z2lUbGVWalRoOCtQNlgxM0NKZm4xekdtQS94MUtSYjhRQUtOMGcvcUFFUHl1MVpmQlg4a3R1b2F3b3hoWUlUdnV2WWdWbjc5MGJMV2JKMmRYQTcwVHlPN3JUNDdBS0dHdUNMOHFZSlM4d1YvSmJVU2lxdUJ3RFRDSk9YNllXbkFjTUZtSkEvK082bm5XVkdtQS9qY0ZjMzAxUUFGUjJNSE4vL0pweTVLenl3MFpkN0JPS1R2NGxWenhMd1VXK1hoSjdKZkx2YXp4VkRlRnRRcjBUaUZ1S1RkVWtBK3ZNM0dRd2Q4NnNNUXQ3WXVMVFdlNEtaTy9wY1czcHZLSm9hWHlXVSt1azg4REdFbWJSRjhqNEp0WWNHNWFmVk13YTRRY2UwR1NEYklld1A4MGJGbHQ1c21aMXNEYzM0TDQrSXVrMjdJWGlEcnd0ME5EeUJyOGxkek54R3Q5QTNSRkcrQi9Za0I1WGpTREdtaVppU0JBeG0wV0VOWjA5QVFEbGlOM1FVOEFISVVKczlaOHh0NlhrRFlubXhVTmRJMVRCWkR4SURqKy9kSWx2ZnR6YTFrZ2E1T3h2K3RxTWMrYlpRMVkzems5a2pGVE43SXdpZVFXTGRSWkdMcFF6dWlYTFRid24rZEhaNWpYbUFJTllGdVdrcUxPeE80Wk43SXdpWFJFMnhHU3QxNkFVcHhHUENPcy8ycHp4RG81K1pSckFKWklMd09YNUgva3V2MHNlTm1uanM0c1pPREJGMnB1ZStob0xzK2FGUTNBRW9tTkRoQVlFN1J0a2pzME42UXNIQmoyOWtRcThKc0ZzaWpxejk0YVlKdGZ6TG9HckhBV2JUYllwZjY0a2RYUzY0dUJQbWNUei9vRTJqNE04TTB2Wmx3RHNFVGJzZ3NJd1l1Z0tOQjJFTzFXTjdpYXFBZzJZOWVZRlVXaU03aWZOeE5SNWtTem9RRllJbVVyQURMeGdnTWcxb2xLMzNOSHVmUjJ3VUNOa2IrYXUxSm1tWDlzSlNCUmZuSEpHb0N0MkpKTkFtUjhRWnFXRW8rallwalByUVhLR3E1WXhCajdzNTdJMTNjQ2VwMzVDMWdpMVllMmVvOFVEdGV1eXRSblRDTFZINE1HdnBKN1pPYVdtdFk3WXJGSDNQNHNyOGJZUTRaRG5wcDFEWlNObTRUeGFKZDNCeURhai9RTGhreFlOT3k3c1F1ZGUwckgySitGRDVteXNWL0l0UVhLMDFPaEFZQkk3YzZDcFZMdmtUS3hhemtnSWR6NmwwUkc4Q3U1em4zd2dab0pMd3Erc3BrSksrUmswNndCSzV3RjZLaklWamtRdWZydER2VUEvdjBPblpGU1dPUlgyYjI3VTJSbU9ZQ3p6bjltV0FNSVhaMUs4UnRtREN6cExWc29HL0tWM1BDN2llTXJnLzdXd1RGekdKL2hXRFVMci8zSC8vS3YreWRqMWMwckdRMWd4VTd0S0syWmZlaHROZkFSWVYzRTN1SHFuNGg2dFVOeEZyKyt5cll6eDB2RDBYdDR2Sm9aMXFvQTMyYkxXb2FNcnhpcmhsNDJ4TGlvcDJaRlBTN3lWOFM0V2ZOVjRDdjRsVnc0YXBuWm1hTnBXRDFFUDNIc1hqRWNaTi9kcW41ajVvNjFrMlhUaWlUUWt0NU8vRmR5NGZjZlpDVVdab2ZPTFlkNERlUm5YOTkvLys5azFjNUFQbi80Yjk0Rk1UTHJrNk90Ujg4N2p0ejdMYXVpdEZnb1czWnEzbktsNGRoVGxEN3VLN2xMR1d5aVVVcUYyWFNFTzFCSzN4N0ZVUGwyUlhqQlovT2UzRVUwQk5kV09TQVh3WDVhZVByc3ZMNUh3dHkxMzNEZ2Z6d3RSWVJmVGNITnVLL2tYck5BS0d1TWYvTE4yeDQyazBLRnZiM3BmYXAyV1R1YS9TejdaSGVFcHpGTUJDYlhFWUw3SWdQdjJkOWJwTkQ2V3BuL1FadnNGRjZTMXNQQmtLL2tMbGdEWjJxVjFOMmJDeDhYdDJMZHZ5RDNwMUFKdkY0TDExRnZXVXZkcFNpRDJzV3lqelk0a1J3NFVhK3MrTy96NWlwQlpkcHUrZUN2NUJidGFXVGFQaHlaRlNTTDFad3ZKd2tTWVZaUk5rbUU2bXhHVm96UHpzNHFqU0gvQ295R1BKejF5L2o0TEh0TDA5WmNSYjhwUnA4R0gvU1YzSFlncUdyekdDUGRNc3NBVnUwN2F2VEFiT0hZeXM4czJRMU9IT0Jabm1iR084cW9GT05NUmlsbk9RZmhMSGhaei9nUC9sU3dGMGQycUhUZ1YzSkxXWTVRTkRrTUNrSlhOUTNldGpYTGlOS05uVlBTeTFxY0JVelk5dGk4aGxkODNMVTVaSGkxR2FOb3FDQlZTTzRGOWtvb0orWVNQa2t6cG1pTWJKaFE0K0NwK3BoQ2RHUjZ3UVJ6VldrVzU5QVlETXQ1bUFYYk9CNVBOK05LN3FQOHF0bWRGZWpWY3RMWjBhcmVXaE9vUCtZRjdXcnRoT3RhRyswQnNnc1lEakhJeWwwY291bHVqRkxDZ3VYWEF6UlFjWTArb0ljcEdsRExLbHJNZEh5aXFPeXV4WjBuNjhyTjR1c0JOOExGNmErQlY3bUxRL0RxSmUxOCtxYnZYdzYrMlowVjdHUWxvWEZvYUI4b1dIKzhLeWV5ZkF1ODVhU2o5Q2p0NHlXNEhadmUyckptWitmcEVUU0FjRlpNMEM0cFluclIwV3VFOXNPa2hLeXdpNFBZMnFtbTZ5VWRwWFdOQklsTnZkYk9pV0d2WTVTU2dGZE9JalJBNFN5M0xqWXNRK0dtNExtRk9KczNvTTZBSWhleTROWHY2U3J0aXhpb2lrSHY3WUxEV2JvdjkzV0NoN09jUFV3SW1lVmtBSFEyNGNoMElRc1c1YlltN1RyOE1GMDRiZ0p3YlZwMUx6aWNaYlYwSHlkRk9Ndlp3YnArcGNkWkxETmIxbDBmUkpld3pJVXNnT2xFVjRkNU1URFR1U2tUMFhDV01aSXBXVi9aNm8zNGNQQmlvbHRZRHp6dHFmWG9RbGJkbHJIbFhySk8xN0Fmakp5Z2pmMTBEUFBhK0h4RjdCUndMYzREczlXMkVseHR0SXZHU3J1UVZiT2QrczFRZ0dDc1ZrS1Z3dUdzSTBkTUxWUWx2eHltZ1VyUXd3aVE5eEw4ZWRGMXk3a09WQjd6d29Vc1pxTWZ5SXFaY296WklxcUZ3MW4xaTVnbGpDL2VUTmJFaEQ1K05GdTAzSnU0M2xVemZrSFFnU3dFUnF6QUJoekRlM0hDSk0wdmZQYVIvdHZlYTZqRDRTenhQc0JYWHQ5LzI2NGhFcW1WejM2Zy95TWRsZnZNelRjZVVIcnRhLzZIamxYbXUvMDNiYW0wT3MrOTduMHErWXovcG81S3kvTnZ2YlBjLzdsUW5WLzljZi9CUHcvUnpjN2xrMzlXdzEzN3ptZi9uVnZrbGVIVHZrTFdCc1NCTEVLL1VUc1dpL1gveUxuRkhwcTdYbUxzRWNiK1BoRmU4OEZkSHVxdm5SSE91dWV0L0FMRGwwVDdoMEZ1bnl6VDF0YXpqc2pkWURjNXpOZHEyQ3R5ZmlBeUgwQ21lcFVjYnozZDVybGR2UnI2QUcwYkVaVHE5elhZMzJHWTh0ekNMeUtQc2NDbU1VVStDK2VlMG1tTXNOMnpaa3lKeXA2UGhEVlZ5WmhuQjdJb1M5NDFNQVd5WXQvZVQ5Ym11cy9lY3VBOUtaeTNUYVVDT25jRUEwRDVGYS9hLytjZXZpUWFCTUduR2Z2V0ErOVhsVy9aZXl0ZWF6ckJQOW1mLzZtM1ZudVkxMTVqWDRmemlreCt0QVVwc0NvaEZpem1OTXZzK1QvMXZGOHBXNmE0MEdQUC80eTMwbzR1ZEVtKzAzNnE5aDk4eDJPM2JvYlVaNlJlSGVwRTlmVFRhV3FsU2ptUUJTOG9pQ3oxSHZkNERhMlUyUGRTelkveWJpLzkwclBQUGx0akRML2FkR05WL1BRVC9WM1F3TFhmeDBrZEtPQ0QybDFoUTlmZ0NkQ0cybXY5anVmOWU2bkZJcGEyTjdXeGw4RjgydDUveXJrRWl5bXJVRHZib3ZPcTlaRFcyVG5sRmNyUFVjbjllTlNEajJ5a2k2dVpiMk55SUl0ZThEalFUY05tSlpoWWFQSm9vc3JPbTVSYjhMVmxDWVd6c0Vkc3IwYWYxcWFOWVMveU0vOHAxSmhZOUprVFQ5d2lRRFFQYVVvZjVwL0E0bUlWL0dPeXE5S3NBcGtjRzRTc2x6aVBRREhQdWM1UW5ZNnFvRURxQ1RVWkx0NjMzeUZhRGp5eXZQK0JuKzRRNUFXSUUxMDRrQlhjc3VYZUdwaUlOeWVDM2JrdHFLdDY1MHgwZDlaWFpjZXF4bVh5dktmMEhMWEM4ZGJkNGQvLytDTFowRHZBVGhQbmEyVEU5VjhDdzl5ZTRockdSMEtNZjA1eU0vQnNWTlFjNkxxQUxWRHFLOG11V1k4VThibVBqdmJBRnczbTlGT2ZXWmNkeU1MTXpWSndXbVRCZzVIQzZ2dnZDR2Y1RW4xSDFsNVR1Rjh3VXZ4bzh3UjlLQm13THorTXZDNkVwS0lpR1o2V21uQkQ5RDNLOWZBWk5HNjhnc1ZVc2lidG9MZnNLOEdPTklKWFk0T05WSFdtajNWclZoYnRTRXM5WmRHaWNYTVNJYXM1TG5lT0JIR3ZlUkxRd0FITG9nY2l1cTZidmZoRks3S0Y5RDRWNCtnU3NsYklTQkhRTzdoQUhRNE0vdTByUUFOWk9EYVpmUFlBWHQ1RXNKaElycXUyUzJxM0xHaVZNNzkrL3lMTCsvVUQ2bjdNOFlsQmhURjFobVRISUt1cHE5R3RORmM2TzJtaWJld2ZBSFdEVjR1R3M3UjNCWXlveGxid1lxWnFwVTNCMmxXQzBvSWNTYnZpZFp3NWJsMzFweHVLMnZyVStiQW9paXYyYUZoa081d3JMS0ljZ1dIZjluZ1dZYjRqVS9rcHJRWWN5QXBpS1hnMWFuTzRmM3A4MTN0bHRHV1IzSURkUTVtc0dtUUJRM3FtVmpwRitYWGkxSkRHNkJyak03d05icmcwU05xNmVvdWpXQldyY1E4TWVuSVNCUDlQU3VhYjhOMTh3bjI5VXRyOE5FQURpWkIxTUlEQjRDTFlneHVLQXFPT0dNMkwyckx3SXFCUHh6WHF4cnpVdGV1UGNmQTJLRGZKamUrcUlmTFh0cWp5SmcyVGdDejN3L0JhdWVZMHp3RzBFQ3ltR3VxUHlsQnBoNjdwRTVONlh0VFFLVjZVLzZUUVFBeXlESmJTMmF3YU04RkhJRXZjdUxhMkxGeHczRnE5TWxuUkl5Q3RNU2twcm5QdmszK0N1NmRjS3RIbjRpbk9acytibVhTS1dUWXZ4dUJMVlBMUUw3WCt3dmMxZVZaRDV5RG9vYTJrSXMvUDQyckFnYXpvM0xBNUxuZVlJeE1NZzVVUW81S3hMSnd2c0x1bkdqQ2ZKSUlVeXMwcWxDaTA0TlgzOFJQYU1WOC9RUjVHMTlzNDhVQ3JORjc0Uk1jeE10b24rR2twdHg1cCttcUlZc3N2eWM3cDVuOHorN20zYk9RS25pNFdXUWl6bXVrc21oS2pYbWgzRm9DeEx6V1BWUmxGWHpUSnA0UnI5UGtEQktwTUxxOUNlVFJDZHZpVk5lbGM0ek1CWHR3MmZoU28vTkRMNmJDa3lzdGIwM0VJemkzL1NhV0JvY2dDT01aM2E2dldTRU1PRFVjVzdxV3lMRnowSXdVTWp6NEdwTWFqaWdwTkZINVhCd1c0UzZVSVRMZjEzTSthZEM0Wlcxbld6aGRWcWFFLzUvL1dWS2E0Y0pOZlBsbldDRGZGZVdwY0RUaVFGWXpCcDBKV1dibkpKSjRhM3l6THdxV3VHK2dhajRtK2RiWG5lZi9odFl6NFhrWUFBQWxJU1VSQlZEK0w4VzlMOTg2NVkxNTdWNXRtM0Z2V3Zuam9iYWsyR0FOYldQNFdCK3BnZUN6OHhuLzVHbU4vVFdYbTUvUWFjQ0NMMWczTnZVeURMUExDOTdXTUNDTndQOHV5TEx5c1pqd2ZrR3dMZW5obzZ2aWJOT0xKQTlJQWI4RkRSelBvYXd2SHNteGVCenRnS21sU3FZNDdrdTFIWkFicXlPUDUzMWMwK1RrRERUaVFCWnNTUkphT0NZemFYcEJUUTlvV3dPZkU1bVJDNEY1UlR5VUozcmR1dmVNTnovNW5DMWZjRzkrMzYxSWFobTVINU5YVndDWkRGRHdYemRsZzFKQTlGSFY2R0tOdjNYci9ULysvUHhIWCtXOUdHbkFnaTdLMk5IdFlpZEJrU2hjTlRhQ3VjWGZJMGVhR3BHRXNDM0hBcmRaQkIwQkRBb21DSFE3KzRORUpaMjlxdzFnenpSVjNGTm1SUnF2SWVRcWM2WkFyT3JWQVRFSlZ5cytwTmVCQUZqM1ZIYzBZajd4MldYUm13a1JMeFJrNGZVOE9TMVZqV1NnZm85V3A0dWRyWnh2TnVnQU5Ib3BXbjd2NlFiQkU1ZkVHVGxJSlYva00ra2RIaHhmN1FaT211ZWFKbEJwd0lJdm00Y2VhN2FaK3VuVlc0a1F4RUNOUTk3Q2k0Y01aV2VFc3RLeUNEbWlXQjdGQ2JaVWRlTk5UUXp3UzJyc3FkVlJOQzI0eTZ5dGw5RkFOb1VpY0tOTDhuS0VHSE1paWFkbXViZ0szT0JBajBBVUpFbDFyb1BNSXNJZFVLVDZjQmVmcVJjbTJaYUhFdElSd2xoekVUQjdFbFViVjh0WE5KN0RRUVQzWXFrcUYvK1pER0o0TmpsWm5GVUYrVHE4QkY3SnFPbllJL3JqRjZtNlAzRnJiR3Vobzd3eDNvakJoREVEMVNJMUxmQ1BEbm15a1lTSmJWck9ZQmtaZ0FzUktmcGgwM3BERVMzb05HaVpSWlZxTTFrclNKdEwwZGNzcXlKTlphY0NGckxwMmlkRkswVWJIaUszMjFKQkQ5WENMK2UxR2l3R29valhGOXNoQUdzZzZWZG5tREtQMmtya1NLUk1lZzI5Mlc1Yk9hL0NDMFg2NENxNVJpMHREeUhJVTUxbXBOZUJDVnRmY0liNTBzamR1S3dDTnFWdVVWZ2hCZ2h1YzRlb0pQMW5oTENDeGlidy93azlMVVhFYTllTUtaMmwrVkdkWFVyWk9WWlcyc0pSZmFQS011UzJWWHhFZUcwWkRhL3FxQ3ZOemVnMjRrSVU3dEtjNTQ4NGM2b3NSRTZoN1cxZXB5QXR0V1lvM2VKbmxPdm5DanBRUCtDcnpqcTZxRTVCc1gxL0lCR3podGtnZW1ZR3RxdHVWYXp2bExhTEI1ei80R2NtaWFBdGUydGpoT3RGcS91dldnQXRadUZjM05IVlBoNWgwVnVKRTFacDNrYXZjcEpvTlpWbjRUbUlLWjZtUlM4N3Q1c2lJdUt5VFIwSDJEdkd3RHlCMVgxeDNqYWpsamlTUjAwM09FM3NmekRPektlY0NydG1tckp1ZjBtakFoU3pqdVlCekdzMERSQ2RLT0V6Y1JFUkIzZjhWRVJSRnZuS2RNSzVSa3I5dkE0OXFSMVhGK1dNZGZsR1g2TFJLYUEvTm9iZ0drR1hCbWg3aHBHY21saEhKcVRxVkpKdHlMdEFMMkt5Vmo5aXM4M1FLRGJpUUJmT2l6QWp0WjFJeG9pKytvVE5pUTNyZ1E3MldHaG5WcG5YK1BoZDM3SGNrVzJCa0c4a0YyczBBdVJRR2NGVW9DL0JZUGhseXhRSHJ0aXRTd0t6TU02dUdFR0VibVF0OFNrbWQzWkVrRFdtWERSeXA0SzVBdjZUSlR5azA0RUlXOW9ycnNEdEdLR2xTWUZ5aXNhVEJMY05nYkN1S21ySU5KY204S1BnQ1RpZVNwaUVpdEVjN3VBYTZsU25EMVYzcEM3bEV3Tmd0YlZaZEkwdTZjS2dKbnJzNDhmMm9IdVJSdEY1WHBscTJHU3lVZDBDY0gxbG93SWtzM0E3Rkd5T1V2RzlIdUMzSEtqdlpHYVBQcWFRRUxoOFN5Wm9FYUUzd0JWdkZGVWtpcWUzU2IwK09WcFF1MUVSZHdKemJIc3JUQitCeXdpKzBKNmRZVUM1NE5uRVNQTkVadldSVTYxTStmelcyd3hQMDgwVC9RS2Z6UkRvTk9KRUZHT3hLdGkxbGFyd0trTFUzWW1NVmpZUWpkaVp2V2tYNFc4dnlIdGVOemVqeXR0YUZqOVF3ZHRQN1MvS0dXejZaRVFSdzIrRlhLSlZCVCtzYnRsMGVWSkE4bDluWm9heTRyZ1o4b1ArMllqWlhsdWhYR2ZsNWZBMDRrUVczL1dISjBtQ2pqQnYzNG9nTjNaRlRlM3E5NXNPeWJsc2dxNnRObUo3MUgzSHFSV0dXTUkxb3locExxaTRHUGdlMnkxS3M0cXRxbGxnMCswNUZjSUgrRVFLSGVQMlFKeHQ2REc2emwzZ09mcXJuVFpYTXoyazE0RWJXNDhwZ3dDQ29wN3dFWkkzcTM2TDZMcGV3cmlCR25nKzVhMnVzd3dzd1EzaFZKQ2lHUmNtZU5DRTFaVXZXYW9waVUwRkgxZURuSThHaDRPL0xCMkxGMzlVRW03d252VzJSUWY4MXdvODVYL0hFMm9CeUt2K3JScHVreWs4cE5PQkdGcUpBKzV4cFVkdzFTbGVCTEgwN2VHR0NuNjRZZEY3RCtzZUsraHIzZGRweTltbFcvV2cvRFJaY2xzK2FndklKNlkrdGw4Uy9FaUczNkFobjhXMDRoUDZQblFPMGZNWG1Td1JkZVFSNTNqM3I4SHo4WDlhK0pJQVRKOVBQc0xlcXZQeWNYZ051WkhuZkpFQ0VRV3hmdFlIMTNyNTZ1bFhlMFBPYXozN1VLM3hlT2RsRWovK0pPUzc4c1lxRm8zMDlHR0VRUHBpci9hQmlXbUlmd1FEMldmOXNWK1VBM0UyVnRzNXQyaW4vV3hneTUzeXE4aHB0Wm9tR2VKWVV6MExwL0hlUTk2bUsvUlhqZVhiZThieS84cTVMKzJnMmlYWC9IekhJS2xUb2YvcldhK3g3akFwKzcreHplbVpsY29lazRGWS9pQVdVejFsa3Y4bjZQdnUvTWdQanBSejlrUEVFL3RIeGhhWWlYUyt6L2lQWUl0TlJHWmpvV2RaSTUzcjQ3emY1ajVLZlJsTmxHelVSbmpYV3YrVXo5aDJtdHVkOUdUSWk3eWZ0dkR5ZFZnTXh5UEpvbXdsdTYxdUMvRWRIbHJmK3YvMyt0MjBGMkh6QlAvdTZ6dmpNZCtza2ZWRFUvalBidVg5ZFB2c1EyUmgxTE4vY1Y4bkFHZit3eS80T2IrTlRYNHY4ankzK0lMZGpxRmRBK3VZM0hwc01TdjNsRDdKMy9JT2dqRUdDL0dwMERSQ3k5bDNWVnQ3emdmNzdyZmZ5aUtiQTNSZ1hkWjZYYXlDa2dWaGtoZWo0NWR6SUhyeUxTNTUzSlRSQXlEcEoydFAxbDVOUzVuUlhYZ09ZL1NWSDFzWXJWMTVmdVFLU2FnQnpzK1RJV2poTnlqYW51L0lhb0MxTHQ1TnFvYmlYbERLbnUvSWFvQTBDMjBtMTBOdE5TcG5UNVJvQXNwS09jUVUvVjFldWdjUWFRRVQwdVlURUcvY1NFdVprdVFiNFFuUFNXRUxqNFZ4aHVRWVNhNkJoN2JNY1VxbTJPNFFnTDg0MVlEU0FGeFRVVmltVDZVeUpQMWQzRnVXWnVRWWlHcUJRNlhZazE1VlJ6UWREbDFyeXZEZ04rQWxkK0xYOG56WGlWSmpuT3pWUVRlaG9yZis4czNxZW1Xc2dSZ040YmNHOWp5YUdQcy9PTlpCTUE3UytrelNpbFl4alRwVnJnR3NBdzJIK0FtZU9oUXZRQUwyVExsLyt1d0R1T2NzcnJJRUsza3M0dU1MOXo3dCtVUnJBKzE3Mk96b1gxVXpPOStwcG9BZG9IVjY5YnVjOXZuQU4wR2I0ODN3OHZIQTlYOEVHbmdLMDhpMHlWL0RHWDNpWDhUOEhqSDNYaFRlVE4zRDFOTEJXQnJSMnJsNi84eDVmdUFhVy9Ed1NmK0ZLdnBvTnJQcjVHcy9WdlBNWDN1dWxkOTYrOERieUJpNUdBLzhmS0lmTnB2RE8zdklBQUFBQVNVVk9SSzVDWUlJPSIKfQo="/>
    </extobj>
    <extobj name="334E55B0-647D-440b-865C-3EC943EB4CBC-55">
      <extobjdata type="334E55B0-647D-440b-865C-3EC943EB4CBC" data="ewogICAiSW1nU2V0dGluZ0pzb24iIDogIntcImRwaVwiOlwiNjAwXCIsXCJmb3JtYXRcIjpcIlBOR1wiLFwidHJhbnNwYXJlbnRcIjp0cnVlLFwiYXV0b1wiOmZhbHNlfSIsCiAgICJMYXRleCIgOiAiWEZzZ2NDaDVmSGdwUFZ4c1pXWjBYSHNLWEdKbFoybHVlMkZ5Y21GNWZYdHlZMng5Q2x4a1pXeDBZU2NnSmlBc1hIRjFZV1FnSmlCNFBYaGZhU3dnZVQxNVgya3NJR2s5TVN4Y1kyUnZkSE1zSUU1Y1hBb3dJQ1lnTEZ4eGRXRmtJQ1lnYjNSb1pYSjNhWE5sQ2x4bGJtUjdZWEp5WVhsOUlGeHlhV2RvZEM0Z1hGMD0iLAogICAiTGF0ZXhJbWdCYXNlNjQiIDogImlWQk9SdzBLR2dvQUFBQU5TVWhFVWdBQUJnMEFBQURIQkFNQUFBRFlBdzdlQUFBQU1GQk1WRVgvLy84QUFBQUFBQUFBQUFBQUFBQUFBQUFBQUFBQUFBQUFBQUFBQUFBQUFBQUFBQUFBQUFBQUFBQUFBQUFBQUFBdjNhQjdBQUFBRDNSU1RsTUFNcnZ2M2F0bXpZa2lFSFpFVkprVnBLT1BBQUFBQ1hCSVdYTUFBQTdFQUFBT3hBR1ZLdzRiQUFBZ0FFbEVRVlI0QWUxOWZZd2t4M1ZmejkzZTN1N2Nma1ZDUUFFSk1tTlRFV1FoOXF6SXN6NW9XYjB5Q1FtMEhNOWFjbXhZa1RJYkdRSVQvWkZkaVRKb0sxSm1ZeVg1eThrc1JNRWhZQ1E3OUoxQ0E0d3lheWxCSlArUkdZaXdsUUMwOTB6TE1Kdy90R3NsUmlMSDRKeTRlNzZqU0YzbDkrcTcrbU9tdTZkdmQyZFovY2QwZGRWN3I2cGUxNnQ2SDFVOVFURFYxMThQSDVycTl2dkdldzZVd0lIN0dQdHVDV1E4Q2MrQmFlYkE1NW1YZzJsK2Y3N3RwWERnQ3NTQUhaWkN5aFB4SEpoV0RsU2FFSU5QVEd2cmZiczlCOHJod0NiRTRNZkxJZVdwZUE1TUt3Y3VRUXp1WkdoOE53T01CL0VjbUZZT3RDRUhnL0dOZjRiOTBIZ2dEK0U1TUtVY2VBWmk4R2lHdGpmWWNRWW9EK0k1TUowY2dKSDhVbmQ4MHlzUWw1WHhZQjdDYzJBcU9YQUI0N3VlMlBKbmZ6WThldk1mcXFLNWJOcVRBdmQzejRHcDRzQ1FzZU51VW90cDRPTjY2ZU9pY0FicEpEQ2Y1emx3RGppd2dPR2R2TE9vZmZ5RElRclowUTd2NW00MnA5STVZSW52d2hnT1BFN0RnckdmTW1EWDJZT1BQUEhFcHg0T3A5YUVwR2wrWURwa1VwZHU3d1NWRnZWM2cyZjJHZnVlS2ZXcDF5NEh5RktreXhyeit5SUh2OVBLbGc1anR4TGJYbHREOWdLTWFDa21iY2JXRXdGOVpnRU9QSFo3VUFBcmh2TDZkOGF5VGlEanF5OStnTWFGTlg4KysyMmV3WDdwTDArZytudFJSUlhkU1o3bVd4dFUzMnpJYnZONkNkQzdpemdyU3ZoQjZQTGxFc2dzc08rWFFLVUlDYjRqclc1aHpyY1l1enU5QTRTTTRXMnJPeVlaaWs3OTFzT0hQRzhSRnJNcDlLbkpPTERKMkN1VFVTRHM2dkRVNUdBSjQ4WVY1UXZzYUhyRklMaUk3blFUMzRpMTZsRTVackJYRStGOFpnRU90Qm43cXdKb0xrcjFLK3pVNUdEbUxoU2h1M1o3RmwyeHNJdW1JTDJmTnMxWEk4dkVNbU5yVTlDZktXbGlkREl0MHV4ZmI0REthZWxGdmU4Zm9IYTcyUXRzejM2Y3N2UXdkV0ppcTA1WElEQWJUb1ovbUlBREdNTGJFNkFId2Jla1lYcGFjbkR3UGRJa05xdyt6TElkNjJuYWtzMklsbWZhMzNRVjJDRTdNbVUrTlNFSG5zeTB3WGRFSlppLzJEdis3ZW10QjhNMXNpelhyQll1Q1grS2xUTkZTZklDdWZPK2JuempxS3ZUU0lSbEdIWTJ3ZGQyK3ZudVpQMy9YNC84czM4WVhENDlPV2dlMHRENXJ0V0pHWGZldEVxbUlFa2hrYTNrZG5hY2xSdUF5ZTdWWkdTZmV4SWNPRDA1cUxJYlFjdU5QUFZzb1RpSjNwZFpCKzJxV0U4bXVPdlkvMWdGRDVQaGZPNnBjZUQwNUdBUlRrWllqTGFyOGVEbXFmRmg4b29SRlVpVGd4azdiazVMOE03azFYa0twWExnOU9SZ0NYc3FhRWZPdHVuUHNHN1NVNWNpT1RoTWJqVldnRzFUMGt2WmZXRWdmT3JFT1hCNmNqQ0QwTUVzeHM2cTZYTnp6NlNuTGtWeXNKM2NhdGhCVnVCczA3R0prakY4N2dsejRQVGtvRWYrV293ZDQ3YXRUdld1RzVMcE5EbUdwN1NyWDJ3anpaeldFRDV4NGh3NFBUazRJS2NKZkxmR1Y3cm9CTlZPbkJVVFZqaEtEblp0VnhLRGc4QmZaNHdEcHljSG5UV3dBZ1BFTEFKTFU3MzdiSlFjWUVlUjNrQ3k2QmpOWjJ3NHZHYWJjM3B5MEQ0RTArbEVMOTM1TmRYaEEyN3JwT2xGOCtpbVdnUXVsYkF0VEhITTM4dml3S25KQVlVUGdvQ01TeDFVNmxuR1pGbjlPems2bzlhRG9HRk9iRjYwUFFNbjF6eGYwMGdPbkpvY0xJakFRV2p0SHAvcThNSEk5U0E0TUhaUUxjMnJOUEk5UlF1ZmV1UHhtM2plVTgzamowUUw4ejhYSS9mUjhFY0grZXRLd1ppOS8rakRLVVhwMlMrVTFZSlRrNE01Y1NTemI1M05IRzZsZC9qc2w0eFlENnFQWWRsVHpxU09IVGtzMnEzWE1TWjJLYzJ4b3hLMkt4VWpkeCs3YW9WQ3ZqS1pkVmRwSHpWTkhQSktXTS9DR3JjRldURFNZRTVORGk0THc3R0hBVEtRald0dXA3VnlHdkxUNVFCbm5WNUNONlgrMTlRV2MvRmV6YkwzN29CcVBRZ2FiK3NHWHpjbVZqR1N4Y2d0c084RW03cHF4QXJUcktOTWpkcS91ek5ybkFrZDlrb0dMTGNGR1JEU1FVNU5EcFpGM0FDZUZIcWRkRlcxUUlqbktmdE5sNE0rZTZYYlVqdXBxczVlbzRKOUhOSUpyQ3VZakMrUjEvbXhTUU56eGNqVjhBYVhkZFhZUTM5WXNEZUVWaUZ6MGZnT1F5TVNJNGk2TFJnQk9MN28xT1JnWDB5UHRFdFRIck9lN3ZCQnVuM3dCWGFyeXgzRU8veDEvT2YxOFc5bERNU2MrQTVTeUc1MHRvSUE1MXZ2akVFWVhWeU1YRFc4UVJ0amxEYTA2eDRsR1YxanZQUWFUWXROTlNYQ3Y1YmxyS1hiZ2pqUkhEbW5KZ2M4ZklDR3R2VmJuT3JUQjJLUHlGNEM1eGRDT210RWg3RzNFMG9MWlcyK2s2TU4yWHRveDk2Qldtb0swUUpTTVhLWFNMOWIxa2VLTnMxa1hxUWRyVU5nNlUwMldGc3piRDFlY2x0UXBGcU5jMnB5MEthTzR3TC81T21zbWNsbU5VSHU5SDdUOUtKTnZyZUlJZ2lySlRWdVhpcVFmWFpFSXdFKzJSam5ubjQrN2ZvZnNVWmtJQmZEUVVhTkZ2UmRwcXorbG52RWxqQnlOS0pDWk1Bam9TVFFsd3h1RW9YUkYyOEJETXh1REt6Nk45TzYvendtanFUcjFPU0FKa202b0ZmSzVIU0hEOUwwSWtSSU5xaWZHSzJ2MHIyRTY3SWM5cGhDU0tVTTQ1U3J5RXU3OXFJdEdFOHVpc0dmRzl1NDdldlJIMm9OU1VIbmFjUUY2aEpPY01qUmowRlJWMlRTNzVFV1dJRFgwanB2ZWVrdGNDUlBTdzRXMUI1OGN6Wnp1c01IYVhLd0wxMkxOV3RyaGZzS2NqOXRyZ3FVdmhndGtMRDFDQTA2RTVSMjFTT3d3WGh5VVF4NnJ2QVhxSTlhWXk2UGVuanlOS0pHQWczZFVmWnNONHZ6U2JTZ3BkUUp1NUVRejdSTDJUTTJPTktuSlFkejZxZzZLUXhDRjV6dThFR0tIS0I3YTV6bG1PTE1qc0xJUzhqNUdHNEloQ0hqQ3RJWEVud3JIMHdiQnV4NEVLMHRBN2tvQ3A3RlpqQzlDaVJwOURrYXdVK2VtRlZnTTR1eElWcVErTEdjUzJGcS82MHY2dHE5T2kwNXVLeS9CSXJwVEtTbk8zeVFJZ2ZnN3dybk54bktOdU9McHhmVkZBTE9jU3EvdjFPY0dMYTJGQ1BIL2Q2WThvWDdPNk5HbjlwT3ZzbG1YMi9DYW1YaDFVV3FHbXFuYkVFcTdVd0ZweVVIeTlvdmh0NXpTMmZLd3djcGN0QlhFVmZhU1pYcGpZd0Y0cm8wUVpXendvd2lWMm0vSmEwNXRac29nWERURFplWnk4Vnp2dDhLWjgxUWMwZ3ZNMEZ3MzB2ZEZGcThCZGlvS1Z1UUFwVXgrN1RrWUo4VVFuN1IyY3c5cEtZOGZKQXNCMUNMVkVlbHVNdGVUM0JibGhRVFZQSWlWRWVSMjFWU0hDZmNPVVFlUnYrNktOck5vdEhIcWNpY09mSjd3ZUNYU29MVk15UmxEVEhrL2lHeWVwT0Y3elRSREhJdzIvNm5HbHdtSHJ0Tkk5ZSs0amwyYVR6ZFdWVjU5TGxmZXBqeThFR3lIR0M2VXE4eExPdDQvdEsyWUIxV21ESThVS1BJWVVPSWVrM1IrOWQza0lPMWZDQUtOcFgrRjRYTDlMeEFmeDhLSlV2Mnh6STJzT0xVVTBqd0Z2UW5xdGRRemlBSHJWaFQ0TjZOOENlZVk2cElUTFhWOE1CMkNxSGlUWG40SUZrT2RzMXJhaWM1dWhONWt6SFRLQ1VaRVVhREpaRnJqQW5yR21jTkJzbG84dU5MTVlab1BzUmxoUTh3a1d6d3ZKU2Zaa21ubXNiTEFTbTJXcGtYclRsQWx0dTZlRTVLdTFXMmhRKzFrRHdwVXg0K1NKYURsbmxOamNsSGltS2V1RU9oM0hKekpucEtJcmZQRGtmU05CRThTNk1maVRHaWNGbEgzQzFqWXlIQkdXYlJzRFFvSzdkQWNyd2MwSkd4eU95UFZ4cFpyZUk1bzl1aXd3Y0FxNEVhRnRtRG02TlJ6bm9wRnZQWWprdXNkZHFyUGl4YkRucDYzSlRDbWlSeTgzODZralNtU0xuOW9ZenhlS0RYemwyTGsvOE9ReVA5UXZSSjJWL3BRRmxLeHNzQjJiSFczemNSMFNheTFoenE4UnluT1BhZ3d3Y29RUk5vMnBueThFSGllZ0RaMEs5Smg1eGl6Q2lZY2FDVjg0SUVYTFFDNUtDL3JBa2lsa2J2VXMzeFpOYk9UUzBSNDlDeGNwU3pKbzZYQTNRMnVoNjBrRlYzbWhqUGNZcGpEeVo4b005bVRubjRJRkVPekVBSmdsYVVpekdtNU13WWxydkFGQ0MzckZja2RIVGk1ZHdvV1JoTkdYbXhIMVhRTStMRndNYkxBWVhIcFIydnNGRzc4aFBJckhpT2drMittL0FCeWtQU0hxWTlmSkFvQjVpdURoVUQydkhkY0txbzJMMVpXb0NhMTErQTNJR2V0eTJOdmxobitIU285cGhtTnpaYW1TVm1UTFBHeTBIUTExS3ZhTUhWZVVlbHhUMmU0NVpIbjB6NEFDVWRVcnltUFh5UUtBZTdPa0pLMGg2WlRhSTh5ZmtNMnlQeUVuSVNjTUdMa0d2b3ZUM282SjVMTC9jVDdOQlZnWlREMkZCN0VYTFhGa1hJSUFlVmI4Zit3Zkp2L2NnZ1FpaWVFd0Z3SDAzNEFQazlodVZsMnNNSGlYS0FaWEpIZGh6alRHNHFkamxSK0ttazhJR3F2d2c1czNYd1FLOE1pbDd1KzdKZU80MzVQWTRJekpLU0pwY01jakN1TVVYS1RmZ0EyR1NCMUtjOWZKQW9CNXRtMllaNnVWYUVVNms0OFBlbkMxWWxkZjk5L1B5QnFHRWt1ZVJHNEN5aDJ0c3pOQjAxc1BrYVVkTnJaMUlrdzFDMVV4aTljZzJ4YzVHZWx2TUhWdmlBQnhMWnk5TWVQa2lVZzc3eHRFMTZqajN5b3ZtM3d0ZGltVEtqR21KcVNibFM5QmU0QlZQSnBWUURaVmhKWWpQQkNaQ3pFWDBkWjBSVDZpbFZSckozWXlxN0FMaVcwbmRrYXorMlMrcDAxZ094ZFZ5M3BBbFZkOXJEQnlseW9DTXZVSCs3dXNObEpIcGFqNWhkajlJajMwYmFWWThDaStjNHVZWDczNTRpTTVJQzFuRTVHOXR4RWswK1p5Tk1iQnBOa1JWLy9jSFlsaDVObmhKOW9YZiticGNlckdzL3JmTXgxNmRDT2gwNXVLTDIrb3BtYkRKMk5PM2hnMFE1MkZRN3grZ2tiMW5IRCtTck85QjZSTyttZXB2Nm5tUHJmeHE1YXVOMiszaEhVMHhJWU41ZUY5bkpHbjIrUmpRMXI5Q3pGVTczTjlrVDdOR0VpbldXM0ZYUkZPQTZPN2dVcGdyQ21UcC9jRUdmUHVCdFg2WldiNXR1WkVsOWN6QUthdTdkbzBweEZQWnRvOHNMbE1KbVU5T1l4ajdRN3hhbjZaVXVyVXNuU3d6MUF0UGZtb3dTeDQ2UnUzNExFYzZSbE9FczNSTTFaOWZvMDFzYWFwVUZUZUZnMWVaNjBCNDFlOEJBSVRXbjRzNnE2VldNS0RtZDljQUpIL0J0N05HQXhJZ204NklsOGVtU05MRGxjWUdZWmowTnRXaCtraHhZKzVZYnVkWHZ0SVpVbitjbFpvZlpaSCtma2tZT3AzK1hSc3N1cHE4TjBjanNHbjFhcCtnMGhkckZwb3dOT2hreDVDZDBVckNrYlQvbnpxb3B3S096VDBjT2FucTNBVzhkSE1aSi9vWlJMVytwbUVzeVVHK2NNbjc5ZGpjWnMzQnVraHhjMU1vUU5PZ2JTYVFYdnYzaHBPeFJlUjMyVmhSakxwUzJ4OEpSZHhUNHVMSVVjclBZUzNQQmpsRDh3ZDhlUkVoQkRtU2ZlbnBsaUlEa2VOVE9KMjFzYks3UjV3MjJOWTFZQzJUMDdtSUp2dE9ZSE1RcTA4MG9sa2g4MFU3NEFIUWJlWTlXWFlqRXM2TnQyOVYrKzJpSmZKNFBmektscEdoMmtoeGd3cExrbHJSRXVQUTd1UlZDT0o1SVZ3RHB1NExVWmRJTkNsOXA1R1l3VlYxVVZZQTY0S0poT3d6RGdhaTNyelQ2d3MwSUFoMW5oQnRLVEhMTkhjbzlWRFRqTGRnVkM5TCtxZ0lwZm8vS1FieXk0clE1WnVLTGptb2xCM0VtajY2MnJkYlFGTEN4Y2hEVWpyc3B1QVd6aytRQUM5MktJTmRUT3pOZDZ1UlR5V2szNE9XVGNHRVF5dkZQMDJieEs0M2NaajBJZHJXcXdvL2NxTmxmVllheEk5WUQ4cENxek1MM3RtTEVOYmxYYVJickhSaTRvU2p1bytPaVBpdW5pM1I3UTJVVXY2TXZ6cENLVjFhY05tRW12dWlLdGRoeDhuaXB1ZGEyUzFFQzBVYU9sNFBGMFRaZ2xPRDQ1eVE1d09hNlE0RTVOTy9USmtVaHhGR1dvQTByMDV0aSsyOWZmUUpVZllZckFUUkxWaHE1Sm9aY2h4bjl0WVdXYnJrRU1XZnU4Uno0aEtXTzVnTGtldEtmOW0zSThNRU1KZ2hVc2FPb3hGdHd3UGQxNkE4TktNQWlkMWc0enJJYXI2d0lWWU9UK0tJdnE5R2g0TEFVM2xUcExQZk9PTGFQbDRPZ1U0SjFaYmMxVVE2dXlaRzBhQnhITmc3LzQxenpwcDJpdEljaGYyUHo3R055N0YyUHFpdHBpTW41S2VTcTVJTUpyWGhXRTNKZ3BJTFRnb2xTNTRsT1pCRHh6THcvTmRrZkRIMGhYcjFWV3ZYTW00NjNRS0NRdkV4OExXczFVNUNLVnpaWkZaQXpTNlFGcldxRFBlUlNoV20wNWVhTWZGclFjY3cwc0F4eU1LT2NmbWswY3VZbnlzR0NuTzEzVS9xSG1WUk5xbG1yNi9QUmQrRVdWSVl1Y01pNU9NbVZRbTcrL1h3dHY2RkpOOUJRWjhaRVNVTzhCOHhpeVZxZlJzNlNVSUZHTkVnb2sxL1lJMjNNRFBKNEM1YjU3TUsvZlpTbGhoRXdGU0wrY1FzZ1hwbFZXQ0NaOEtLclg0RXVNSEJwdGNZcE9nNzR0V1FsdzRMSklBZnpKYnc3cThiRU9CcDl2dlV0QUZvTVV4WWZFcDdvNG1nVFRVanZNZ3pSb0xVVzlIa1U2emt6WVNZQWo4OGFRUTVydWNIZlJFT2xZYTR6bitUanNOcTZtbk01MXdUc3hIekkrL05GL0IySXFiWmw2UW54RnN6UmFqRTNxYUgzVy8vbXozOHdwUGZBZnVMdnZmaXZaSlBpbGRsdHpaK092ZWluUHNEclBQcWxyOW5FYXNyellHZW1wdHRqVmVvTWNoRDBJNmZzVXF2TFZwQzRIZ1FMNGRIdkJQUEQxTEhld0IvYjVKdlFyN0RQQnNFMzhmTG4ySzF1OVlWY0UwaENUMGFRNjluS0hDYTBvNmd3VjBMMkM4SDg1NDZmVkFwU0F2M3NXYTludDNhQ3A4SkhRNk1MUVU4d3pFbG9RWlB0VkJxVE92NTZYQWJrajVwVkVpckwzcE1reU9pTGJxbGFuY25sc3BrQ2tvaTRlYk5SUmRVdHBxY3NjbkJ4MGlIa1Zwc3NCMlRwWFEwWmZaY2s4YnJTZm45dks3RWtOZk9QR0tiTUQ2SDRGOWx4eUQ2VENwZXhJSjJjK0ZLM0l2TmZqMzhuTnYxOEVaMkRYcmViVjdkVE5KMTdGVHVNbXV3VjZIdGEvd0pQQndZbTNvSm4yREVtQXdOUktOVTd1dnErSjhUMXlJTktEb0o0WllXSWE2VG9pKzZ3Qng5NTRsT1BQTWplcFVHUXFMemJmaHFUN3FYT3Job3hpeHpNbHFzWXBjaEJzUGp6NGR2L1REY3NJYkdjVXc2Q1AzNzhXQkQ4YVBqQVNNb0psU1ZrcFpKcnEyMTBDaWttQjhGVDk3T2YrRGg5dTM5RndVeHduLy9WOFBoTlhmRHh1NHJJWlgzUVIrWkVXMURxUHhXcVd0VTlXcG5LTDNyUC9hTEhWTlFhRnl6T3RoNEV6Vkk3bWlZSFl6cURZMGoxc1NDbkFvQ0plZHVwdUtvblN5ZWI3T1VTZHZnb210QklWbFY2TnhLN1MyMkJRaWp6WG5wbEpiL29Tc3hlaS9jK3kzcUFyVzgzNHBpRmN3ckxRZTJ3Y0ozM0ZOSDIzZk9LS280cWE5V2ROd3Bxb2NhVHk1YjQyUUVNZ2t4dFFaek01RG1sVjFieWk3NHcxbXVhY1QyWU1SUFA1RnhMOFJkbElIeXdsd0hvRkVCczN6MnZmbEhyN1c1cmtuZGR1ekRabnc0c0pTdGtkUWN4clFVT1VGa1BwVmRXOG91dWpUY1BNdG5KK01QSmxCZGJpSlBrUlM4MG9vZURRdlhkY3lUdXUxKzA5djh2dmVyVVdmMXI4aEdhVE4wcEtmTHc5SXJFYWhoM0VUWWpZTVgrNW82bUYybUJ6cjhuaWRJcksvbEZOeklZWlpuMG9tcVphaTJrcXFBY2hQZmtMVTVPdEVYTEpXMjNVOWZGbXlyRjcwUDJhZkZjczJad0J5TEhBL1loZGprNGd0VGFUTDdFWHhCdHQ1TlhwQVVxKzk3Y1M2K3MzQmRkTldkKzAvdWZTUTZDVnBrR1FsRTVxSlJxcmFlekpHOEpmUGVIK09qbW1zR3JiWmswLzdxQ3RCZGFaZ2EzQVhLbFd5cWNpT0JkWFdIMnlCS3NXR0VldHdVSzdCN2R5NjZzNUJkOUplSkRTT1JDTmpuWVQ5bnRrRWh5WENZMlFoY1NxeVZubitPNFdrNnVIRnIvQ3VMV0c2YkdvWlhtZjFjckpCZ3orRU1HcUZnS2xjbDNVV1BtT01VQkxRMlhMUDY0TFNoV1ZXYXNzaXNyK1VYUGpJK2laYlNUY1diWVd2VXo4eWNGRUZweUJvVXRqbnpOMVRiaUFLZVVNMGRLQ2Q5dUp4dFFkZGQxek9EQ2o2cTNYMC9RVUt3Q2NoblEyNjlCclVPYUdXMjNrMWVrQlNyNzN0eExyNnprRjEzTE1vbG5XdytjODFhVGNoTjd4L01FeFhWMXcyMmRQRk9KSzdSRjhJSTFHUy9kY2RyWFZpY24rcVM5VEhoQmxzUmlDdTN5VU5QcTA2dHViT2puU0F0MC9qMUpsRjVaeVM5NkdJbnVKRElobXh6TVpqRTFFdWtuWlBiRXVZQ0VrcEZaODBZTkdBbDM0b1VWbXU3N0dJanEyblcxbjZZY3NWQ0wxaFZJNFR1MkpRdGhxdGw3bW1wWUk2NVk1bE9rQllWcnk0UllkbVZsdjJobnkwbGFqN0xKQVNLbUsya1VjdWRqYzRFN1lXYWpjTm1hY2JOaG5CUlU0eWhZT3U2YTJ0b2JKbzFVaSs5N0RRS3g2ZFFweXY5d2lSM3ZFZGE4MkhRcUNWeUFYalMwdHRGRldwQy9tandZWlZkVzhvdUdUemxEYjdMSkFmN0lnWE0vQThIeElJM1lPWlh4T0lBb1kvZDhwb3B5QTExbm4xU2VVY0lWZjFkc3FCeXM4dlJDbUdWOU5takpLWFdtN0RsbkxxazJiemVrTzVYUW9pMUlKbFZTYnVtVmxmeWk1ektkWTh3b0J5MXBuSlhBTzdnWjJWcCtPck5uVlMxQ1Y3Nzg0QTliSGRwMDFhTGc4a3RkS3UyNEd5WXRoRnhKOFFlMXNNMEhOdHFWK3grNFlaNmpMVEFsOXlCVmRtWEZYM1RsL3VPZjRSMmN2Zi9vbDNkVVZ5ODdNMFlRb1BERHFzemNYVGw0Nm8zSGIrSmxUeldQUDJLQTZKVE1UZnR4a2pTRkR6YnlFOWpYUWFQOHVDZUtzUkJWSWF2TlYzYUNTb2ZkN1piUmp1dnNhMEh3QnNiK0lwMVlyQVhwb0pPWGxGNVo4UmZkT1FyNVlhNW5RMnhMdjlXVmZWdTJUdW9ocTlKRzRicnE5NVd3THBLT0hMd09aMTM0RmdwTU55S2g0R3NtZHFteWl0N2hMcklDUHBtcC9Ja1c4TXdvcHdPNCtDdlJldjhUTzNxWXNYZDNvL21GbnF0RE9xWnhORUlNZ25nTEN0V1VEYW4weWdxLzZDdEhnMFVHTzYwUzN0a0ova2dQMkgyZDRoM2F2N3N6YS94Mitwc0h0aHpNc3ZmdWdNMTF1T0RlMWcyK2J2bmxFRUFvelVydEt6ZGlOajZmQjZqZndPR0RYeXVySS9OZkRvL2ZQQ2lMMmptaVUwT01xNEdwdms4THIvSHNkQnhWcGtKZVorUDFDWlZJMkhJd3BMRitCZjY0UytTQ2U4eVdveG5iU3pjUjc4ZzgySnFJZ2tmMkhFamlRR09QZjBCblRzUlhPaXAyNzM0bjlOcjNnZHBVMWk2a1JjN3ZsaHpNaVMraGh1eEdCd01WdXg4czc2Yll5SlZVZTk0OENvanU1RVh5OEo0RDR6Z3dUKzdSVFhhbkl3eEpmV1k4VklPZUUyZ2Q0cVlQTUpramZaWWNiTDZUUXc3WmUyaWdIamovcUdXK3U4aGhKdmhCOUtBMEZXdUNabmpVODhhQnBidm9FWlJ1NmFiQTdoMHgzVEpidjYrd0x0ZVp2aWQ2ajBuNXBrZ1pPWmhuQTU3VlowZEVFVjUrYXoyQWt5ZGhFbjg2OTU4cTBWZDNqYlV1bXVCL1BRZEs0TUF5clFNZC9iMUh6TnlIUkJXcXp4N2R4VVZmQnFkUFI4clJENTlOWFJRWU9iZ3NoejBtYkJnY1FhZ3BFaUMyT1E3bzdseFZ3S1JkVnQwT0RyNWNJamFkT2JuK3dYTmdVZzd3anhpM21BcFdZdVplSlpJWTlCdUdOTm5TcFBMekl0cGxxb1RFeU1HbUxPc0xHY0Y2c0c3d01ZMWIxR1ErcWtpOTZnYlhUczJIV2dMdGJKLzJISmlVQThORFVJQkhXZEtCNms5am5rNEJEMlFXYmp4V2JWWUJ6UGtyb3RESVFiZ2hjb1lDOFF1TXRDTjFZWFhaVm1sei8yQ3FHQndQREpTZHduSmdiUWV6UzN6YWMyQWlEdEQzbHVHTWZFVVN3ZmduMXhCOUZrc09kWHJpdnFSOWZmNmxwZmNlYVRsUUcxZklNQ0NNNFBkMytFMytPS3VEWFpBclRhZEkxbk5oZUdEUGdVd2NxSklGalBIRkZ3RmdZUHh6a1lBU1pBWnloUTl0elBTU3BQa2lvSllEYmtGUWNmS01YWTdUSHkzd3ppTDVEdnl0VkE0c2t0bHBOUDhBcmlCdThPTGUxUlhOY1IwblZNRXdhRGxxK2RCeXNDd0Z5U3JUNkVpVUlnZjNNWFprTFZJMmZaLzJISmlJQTVXL0EzU2N6bERxQnZ5bWZOQTdjckJBbncyRldmdXFxQXE2azlxMXB1VmdhVnVVWVdtUlVPSlovaGJhSStwUTROTEtQemNheWZhUG5nTWxjYUJuM0RrUUNiNGVRQjY2TG5WSXhxcklRZXFtTE5OeW9HQ3h0S2d5bFVYM1VPSGFtZm5TMklEUFBwRVB4VU43RHVUaHdBSFR4Z0JFZ3F2Z09NZ2FvYkNzZlQ3R2NRUVA2bzRMQmpuYWNuUDRVd2x5Z1ByL2JnSmxuK1U1VUJZSGh0cHRpajlHRVhwTlhBNGdMQ3Vpd2wwZFBvakxBZVJvTzZGWnpjUlZJZ0V3UGF2SFJ2K1ZjenFtTC9FY3lNUUJIRHRRY0IycCs4ZmxvS1gzL1c5cWlZakxBYVJsb0doWjl4TFdBNnhDZDdzV1NaLzBIQ2lYQXdnZmFIZGtRK3IzY2Z2QWJCaHFHWjBwcGhjTlRabmR5TERJV1VxYkFJSWNiZE1DdDhRL2VRNlV3UUg0ZUpUL0J3NU9zWFhJOFJkUkpSYVFDUi9FMTRObWNzQzNCRG1nRURkN1R4bjk5VFE4QjVJNFlJVVBhRC9uQnNIRTVBQUx4S3BBdGtNRTBmVUFTNHZjYnlkZzFXK3k5YXhLTTk2L2lNYnRaWVQxWUo0RGVUa0FIMDlkNGlDY0xEeEFrSTBkaDg2eTNJanFyQXl4OVNBbGZJQmxSdFhnRU0zNWNJQmdkVGNuamdmM0hNaklnWjZaWmlFUzRoUThCR0xnb05mMDdpSTdSQkJkRDFBbXp5ZzR5RmdtMXAwTS9sREplLzVndnNtWTlibXBPRVdmNHpsUW5BT1labGNrTmtTQ2I3TWpjK0NHUTdHdkEydlc4aEZiRDFDMjVxQ0poOFQ5cGdYT0h6empkMVlrY05kbmxjT0JvZkh4WUxTdmNhS3hFd010SFdPd2xvK1lIS0RzVURScTFsNEEzTk1NQW9BMmFxUmVkUWtUdmJVWmUyYzB6ejk3RHBUQ2dhWTU0OVZVT3l5Z3lXdzd4RTJNNGNBc0h6RTVRSmxjUm5vM0xYU3NMZ1ByVVNiem56OElFTlk0NnNZcCtSelBnWWs1Z0NHdnRvOWlGVkFmeWRJVHU2UWZhaUJyK1lqSkFjcTZBcUcvWlRVcytYeXlCWkExU2JyVVdsWmdEK2M1a0lNRFZtUUFacTZLSkRRais0Uk1yTTFhUG93Y1ZKL25OVGExSERYM3JDYUFydlUwU2JMbWZBZGpFa29lMTNQQTRZQ3pmVlJyUXcwVkxwQ3d5b0MyRDY5Wi80ZlRZVzhGSU5ZVGVZeCt3VkZmTG1qeGNHb3U4RUNmTjVXYVZ3SHNlNEh5OU85OTlRT1A4NzNxOTRLNnAzbGlITGhvVHFPMVRUUzRIM0dBaG1ML0hYMnhUcThaUmc3Z1pxV0R3NWozNVlpNHJGUXQzbzJMS252eVRzR0NlV2h5S3VWUndDeUNTKy9QS28rd3AzVENITmpWS2c4MEpPMk5xVm1qblJyVWxnN1Y0SnA5d2tERkQwQ0ROQitJbEJ6L20ydUVwSzZlUWxZWnhlLzdLUkhyNGhRbncwU1hjZW45V1pNUjg5aW55SUZOZmFUNG1yVzFPZnBwWHYxcDM0WWRHMVp5QUJwa1lQZlZoMC9WVjcxa3QycjYvUFBFL1lUSFNKbmk2YlNxLytTTlI1Lzg3ZlR5RWtzV3Z2b3ZRN09nbGtoWWszcnM5a0NuZmVMZWNhQ0ZrYlZENUt0TmF3MjRFRm5yYTFMenA1MFh4Z1JXY2pEa0M4RTgrNWlFdXU3dU10cU1HQnNUZEFacmxyWmgwc2hVSUt0Tnh0NmJWbDV5UHBhRTFaSkpXdVNnZUwxc1Bmcmt2ZUpBeUc3VGwzbUQ0THA5REo3L25hbFZwZHFJM2NjNFhOSDVTZzZRVzhlL1B0NUM0TGlMd21welhZTlFvcFcwcmNLQnlQNFFqaDExMVJaN2J6ZjRVdnVram5GQ0R0enVadTlNQnNoTnJXdG1BUFlnaFRtQW9YdG5ocXpiaFNiL094QkpDTkhlSFp2bWZNaGY5aGZ4ZHlDV0QxVEp3UzcvTTd2V1d0RG5VTTlKcjVFaUVJcE5yT3B4b25zbitVc0FGczBuaFpHeVdHYXRGdmtnK09MeHdIN3VxZUNqblZsYXV1MnRqOUo0T1lvUXR2Vy9PaDkrSXFpMFhHc3Y2cDk4UGJ1MUV6d1ZQbXFkUGpEK29pdnNzMEh3emVNdXZuOTBxMXQ5SWFLNXdKM2FIZFdFWEdYNzJpZVZnbFlKcFdkVnlrTUsyQVRaa1ZPbUIvWUtPUUhaWkZUbTlhSmt4cFNjeThNSG4yZkhqUDFZMXlZZDFXV3EyR0hVWks5ZytiQmNvbW85d0IvcG9QQkR3UDlGZGh5eXo5aUV5TlZhNHRjWU1mdXFtTGRiaTNxNnBob0k4YnVoTXN1OHcwVDVuazF2YUsrUWRrRXA2Y1o0ZTZpVWVsN3JSS0RkYmdYQkMrSFZqN2ljMkk4YWYvTy9HaDYvcVd0OXZBandXZzZDUDM3OCtNODRnWStHRDRpRUlYZkJYV2xNUVpFVU9ZeEc0clYxSktrZHpRSUFBQklrU1VSQlZMeHYyZjBqVWZJVndsUmFzekhzQUx1ZFgwNzZ5ZVNUVGVVUTkxUTBCM1p0LzQvT3BWaEEwZ2U1QW5NdWpXQ05IRmlZc1dUUG5UOWo1Ymt5S0hEbFdDNFJiTVQ1QmpMcllwbnJrS2xtMmQxN1plM1BNakFscHA3dmxrak1rMHJqd0dhS2RndE5Qd2tGZzJEYjVHZVRnNzdhakcwUWk2ZkljVHNZZ1g3UnFFMFFpWHVoR05WY3N0YityQkhOOGtWbm5BT3RGRFVEMDF4U3l3OGNzY2ttQjAzTDA1cEVNMWNlSGRmZkdJR2hBMzc4ejB4V1IwQVdMZXE3Wmo4Mms5d3NTc3JqblJrT09QNGZ1MVV0ZXpKOWVrVVdOZFJPT3Y2Y1NRN21TMVZQeHNsQmFCa0Z6V1RkenU1bGdYVERyRGlFYlovUEswRE5vNXdKRHJqK0g3dEp1OXJlcEExMDhvQThmRERmdFlBeXljRlNxYU9SNUdEUGFrSWtpYmlIbVoySHlicGRCQ1h2WThSeDJ4dlpucnpFUGZ6cGNBRERLdEVlcHJGdlJueExtWWF3VXV0V1F6UEpRYzlCc2JBTEpjZklBUnE0cGVsQ2c5SHAwaEtZQ3I1dkV6dHdORVc3eEtlbmh3TThmSkRZM0tyUmdHaFRqeGhkTmZkY1pDWTU2SlJwSHZEUGVZMVlEMkRIcit2dVlJaHU2SWV5RXJDK1R6QjhVRmFyUFozUkhCRGhnMFFZTTM3SlYxbm5NSHI3dGNESUlnZlZjcFdUTWVzQmh2NmhhQnQrYTdaUTZOd0pFL0h3UVlsUndnbmI1dEdMY21EWDhZTTZWR2IwekVxeHF4dFVocm53MEliSklnZHo3dlJwb3hkSmo1R0RqdDBmcU82clJlb1lpWU9aNDlBQ2dGL3RqdlhvazlQSmdVM1hHVzUzWWtGYkRuQ0ozT1VsdGNqY25rVU9kc3ZWVGNiSVFkdTJXcUVrT1NxTTNidkNhU3d5ZkU2UUJHQ1lweGhZaFd2d2lDZlBnWmJyREhjYU1GVC9KbnVKSGU5UnlYeW9sd2dCbUVVTzJ1V3FEV1BrUUsxY3ZIMlFnL0xIYU4vbEdPSjZOd1V6L08vMGNnQ3pHZXVtTlg5R0tRRHFYMkdmaTZvQUdlUmd0dVR6eEtQbEFHNWdLOW9NRldaeW5lWFpudzJ2L3B6Rm8wajRBRHJqRmo3Nit1M20xWitMOGZFM2ZqNjgrcGNxZC9IK0I3N0QwMy93OEcyOWwydjIvcU9mVVFENi9ycTNyOGowQytHUERuUzJTUHlIRHpTUGZsbVZ5ektubmdpOGZ4elBnV2YvdkkxeDg4Q0wvem9aZEY1N1R0dHZJUWljelJtNGtCbmtvR2VOU3hlNTJOTm9PU0M1Tm9NRStsemk1cEE4TmIrQS9hMGg3VG5IWlg5NTdLMlNTSThNa3FkQ2RoVWJkbDI2MVg4QlZNWitTdVlPajBLK0plVWJkRmp1VjBSbXBZM01RNFhXRVkyRmQrNWxrWFVmcUVZNjhEclF4TmR4QmdvSDkwZzlWb2xQWnVQQUVLT0dYeW5nQjhkZFVYS2RmUzBJM3NEWVgwUUFNOGhCNDVVSXpvU1BvK1dBU3ZtUTViVkFEaUluZ25KWGpnM2xYd3VxZmNaN0libkZiMHJoMnNjQ05NdmVzUklzUnBURzZwQzk5SStEK2I0MGo1YU9WK2JJeWxwaW4rMEczNUNmdGRtL3V6TXJUUy91aE5pZzlrR3l4T0JmWU44Sk5vMllVTmtjZStsL0JzR3ZONjFsTGxJUFFma3JId2MyajY2Kzc0bEhIb3pPT1pySUZSV1RBcSt2aHV3b0tnWVo5cHN1dWU5Umt5NmNHQzBIY0dpNWNqRDZyTUxZVm55ZUhkMEFFTDYwdlk3YlAzcnh4UmYvRDN3R3VQMWZ5cWFydzFpMTlUWksxVndsck1OdXJ5QzMyaFRoeVAySGdpQ0VUTFRlQlhJdFlXZFZ5T0xXQzlpeU5QRVAwQWVpRjlRUXIxdldhekxsVk52SFJCTit1ejI2OFN0U2o4cjI5eEk1SUZkcXZMa3ZoOGR2SHNRb2oxOFArcE5PeU5FNlI4c0JOcjI1Y3FCTS9TaVpiTStvN05NYzhwcWV0YVBoQTN6ejZmSkxYUUtDcGJERGdmblBNOHB4VlJOK2dpYUdQRDZPZG9FMnFHQU5XU1dnYXhTWWJxcHdlMDFLQk1rQmdDQTJRSmx4VnJUTHNqbkI1dmNJZ0s1b1BTTFgvNWJLZ1RtdTBhYVRIQ3NIaXhFSFV6cXByQ1dqNVlBaWZtWXdZbVJPdHJHaW81WksxSXBCU1JkbTdVT2VFRDhJSDl4dHJQTTBZRXpKUXFoMlgxemlEVnFraFduSVhoMnVZVllQcFQrM1JmQ2hpbkgwWldPdm85VXJLRmdpWC9XeS9zNDRIb0tXMUtjQy9aMjBhRDBFNWEvU09kRC9xNUVrZTJMaVNvZXBpYmhET2tEdWt0RnlnTm02UkRuQTZsS1hEZFNqdGFZbGdwZkFNRCtTcGl5U2F4S2FUL2xTY0s1d0NicEFCa2FMSGROQXBtMHFOL0ZZSWU1QmtPVGMzcEQ3Y3VkRElRYzF5dS9aL3J3RllhYkFUQWpWTW91bHhha0hLUDRxbndPTGx2Y2xnZnJ5bU9tMmF1bXhDZWhGc3ZMS1FiZElKUktuWlhhTXQ5UVE3TnNEa3d4WFBmcXhBWTlHTjcrUXZpT1RpM3lnN3RLZ2JvdDRCdUhVOFhpQlFDQTlFa3NGSzRPYXFLS3hqV0tNYy96SzZ6S0xpQXg5VWRhdFI0SDZlN2tjK1BjN28rZ3Rha2Q0TWxUMUY1THpKOGdkTHdkZFRaMzBJdk9rczdNbVlIUkxCeVkrMWFmMGszajRRQzFBR05GeW1BYkJrMnBqSXRtMEExVFlyK01uRkpvVHJRZkUxaHBSeDVxemlodi9TREtaQzdnZ0ovaXRjSmlXcXBjS2FuTEJRVTF5RFlyVlEyRCtlZzF3WUxRY3VDUGZmY3JOSE16Rkd3cnBRTGwxOUt3dFNwYk45enZRTWkwSEdQRXJFdlVDbjlEYm9FUkJ2aTdsdHNRZjRBN3JTSVBBT3VWQlhoUjZsWS85SmE3Nk9KN2ZvVlRUSUNoU1g0M1Z3MG41bi9QUGdieHlRQk52c1dzZW5tS05XWlB1SHlnaWN0WVdSWkNWTlFtRTBTbG1kajZqNi9qWExrL1I1STUxUUNneDgzL0lVYmpDZEtBVWZNc1IxU0FSdUVqMUFNV3FUdjBwQlhMWE9BVlVHYW1IWi91Zjg4K0I4WEpnUnY1azZ3R3dqWmNBY3JCT3pEV3p0bUIxQjJFMGtRcmdxOXFTeVYxTG8ycFQvR0NCSkNweWtybkNGNHFXTWdDd01CeEs5QTZKUyswbWZpQWNkSk9YcHZxNWQzZDVWcXdlQmVudjU1MERvK1VnN2kvcUZtWUlwdnBWalh3Z1hVZldyTTNMRUQ1UU1JaGVyOHQwdzRqRWIvTFJQVWNqR3dCMUJZejczRjE2MERONlRTME1RYkJKYTBEL0VEODlJeHdjVmxlR0oxeXhla1MyL3ozL0hEZzVPV2lxU0JneGRWT3FJcEhUQnhqR05NTDVoVEc3SjFKUW5sUnlRWGc0RjM0SUpRYUFnL0U4cURpdkNxUytOQjd3dEU5Mnh0ZDM4SVBNRlZGTXYySGtvNFB4ZWd5c1Q1MXZEdVNSQTB6QWx0Y3hKMStvSWhxSzR1cElPYWlaV1pzSzRMbVJ3NWlMaWh5ekZNM3JjcnhubTFZazhzQVoxTHljbEtsVmtiSWNVWnN5aTRMTjlzYVFOdWplL2pVQlRyOHA5UmdBbnpxM0hCZ3RCelF5ek9DZFNBNkFiSTNCaHRSMCttcUVDd2JEVUwycFdOM1NRcmVNNFlvSTJkTy85NzhaK3dGVlRPSGt1RlFDOUZCQVdJNm96cnBFaW54TkJKWGp1djNQRmNtVWVsU3h2NTlqRG95V0E5cGZ0S0o3UDVFYzdGb3FEMWRKNmtUWG1yWHBFYmIwRnQzcE1sK0MycWZoeXErWHZpYksrRy9UMkJJNjkwQzFGeXVMOWd3MU5tUTV4SXhpRE9xNkpxbCtSbWFrMUtQQS9mMGNjMkMwSE5CK1UwY09yQ2s5SjFQNjlxZWF5UFYvU0FSQ3hxMWJSUXN6OHJaTVExbFg3cVVobHBKSEh2bmtQL2gvZjZyZzZJNGRGTnFXMFBuWWFpSFNHUEk2K3FDWE5GZ2pXc3dBQmxrUjE1N0FTYTVIMC9hSmM4eUIwWEpBcFk0Y1JCd3NPUmpUMUpvN2tHRE9zZzNjSVE5NjFpWmErOFp0YXMzZGJVdGJJaWh4R1pOWTVlQ3VaUU1yeTZyTXIyamhCZmtOQ3poNFRvaUJrcWZrZW13RW56NnZIQmd0QnpSakRuVFhNWjNxTUpQT3pKakE3RzE1T1VuZjJnRW1hdGV6TmhIcUdKVWZsYTFSRnE3UW5jWkZaalI4d0hNaEcrSjRnb2tySTBhaGw1eVdJUytJZkFYdG9HdkFIOFBFZWdTay96M2ZIQmd0QitSSnZLRVpzS3huVzUyVk9XSDVKSUdEUWM1WEZ0amhhemFKdGxINWE5cFhpa2xlR2I4MkxLeVZMZnVaMHNaZFpFMzlGN1FMS2k3SDMycUN1R3BFY2ozUk92enplZVRBYURtZ0liaWh1dzA1Y0xRWVhaQWhRWnJRUU1QVjVEWWl5TU9oemtUQ0VyU2g5bFRSVXJKaFE0bDB6OWdTdWhBdFhCY1BIWTBlOUc3S2N2UlZpNFJDcWY3M0VPUjVka285Q3RMZnp6TUh4c2hCMjh6S1BIRDFjbEZla01WdGNQdlNjYk5yTHpkdStDRFVTd01aMVNzR1Y2VU9iTUdTbVRWTnIyRTJNMjNXWmFsbE15Z2l1QzgwcElzMXBSNEwxQ2ZQTFFmR3lBR20xVzNkZDR3eU5iWHF2S3dKV0FUYVhPVW5CK3FFdVdsbWJYcTB3Z2V3VEY2aExGdzBQa1hLK1IyNm9RZGUxdGQ1b1RGbEdqY2szcTdkR1VNTElzcjNvcWJVWXdCOTZ2eHlZSXdjSEdoRkF5ekF3MVpSVG1DSUcxOFRHUXQ4aHRmSEFmNGJwMnVGRHlBM1pFRXZmb2c3U00xR1ZWTi9VdmhBMDRPT283eXVWUzFFZlNGMXY5dmxSQ3E4QlpSc2lhWUJKNmtlRHV4L3pqa0h4c2hCeng3NkdFZDdSZG1CU2RmNG1tRE9pZ2MxYTFmRUFGdzJFellzaHpycW1pRkZ6RmxLVkFNd2F1UGhnN1k2aG8vbFJEcU9nbGxkcjl4VjBlUUNNR3YrNXIwbXNSTHJVZlg1KzdubXdCZzVjRlJxYUNJN1JabUJlclQ3a25iSWNYY3BOQkV4YS9NamxmWXBaSW9rYktDdTJpcCtrbVorWnl1U2JsU29aQU5tdVRKbFpwUnRqRldJVkMwcGN4RHFMWW0zTExFUzY5RzBmZUk4YzJDTUhHQWFOdzcrU2NZSmhyeVJnNDVjV1BSbzNSV0RGdmxkeWV5V1NBNFA4VHkwVFl0Zy9qTWN4QTRZU3h4YU9hUlJnVzdkbExuN0pFcDBTVlZyanE4UFpBd29pR1hwUmtxc1IrRDYzM1BPZ1RGeUFPM0R1RXJWN0EwZnk3Yy9uSmN2U2dVQ0hvZ0tYUVVqVXd6UzFpRW4xellEWHRxdTRRb0tOaDA3K2JvWTZwWXR3WEg1VDFOWkJaQXdOY3IxN2lLcGFsM2s2d1AxZTAwaTdzcFdKTlpqaVB2VU9lYkFHRG5BWEt6VmEramNhbTNBeEwyZGt5bjRMS1BDd0JCZTQybWN3bG1uQlAvaUN1NW16Y0IwVGZLM3dIMU1QYk5NUUlpYWF5amdCNUczZWNMK2FhdjF3SGllcEJvRXFGMmhhb24xQVNLb2paMERtVXFzeHlidjArZVdBK1BrQUlOSDlSM1c3WjVJMDNZTHMweW84dEYzaTFDSEhlMXdZQWpFTmlYa1o3UkFWbEZGa3Vienk5eDh3SmdkRUJpL25wRzQrM2FtS2h3cTVRdERXc3FzSUVFQXdPamkxdDdBRDBXZXRmK3FmZFNsTEZLY0JqeEJQNm9lbmVFVDU1a0Q0K1FBRSt1RzdIOVBheTBZUkdZVVplUU9jQVlDRkdQOFVaRlNrdFhaNHMrV3lnKzlaZzE1QjZ0VWdNVmhuZTUwVlpydkZJbU92VWlJTEJycU1raUJVdWt2Mmx4VGhRZmNMU28vdWo4bi80TUNoWXRLK2hMclVkaitmcTQ1TUU0TzRLeDVTREtnSmMxSmZqSTR0K3VvR25KSEtHZ2RzTnRkUVJKVytCNVNpMlo1V0JNRjVBMnFJOWtjOE9lK210eGhLeWpjZHBJa1lzL1JEbUZVMkZENmdDb21GQzNjb3pOaXlSR2ZNK0xVZC9YZWpxUjZPSWovT2U4Y0dDc0hUeW9EQVVPVEJpMWRkSHhmUDRpczhiLzcwb2JGckYrWDBKaUF0NUhjNTVhcis2MVRSb056U2RvbWwxVWJnbS9vTVpzVVBpRHhBUnErK0h0bmhnbGw1MG5obUtYTVpVNkZmK1VJVDQxUFV4NnVTcWdkV1VuMUNDRC9lODQ1TUZZTzRIWGY1anlvTVQxZUNFa1B5S3dNZ3FwekE3Q1ZCdnR4amRJaUg3NzRZaW55YW5wM0VPM0FydVBuSndWa3RTM2I4SUw0WWhkeTBTd3BQUUpFL25iWUswak50N2NnWW5Xa0ZzTnQvSW9MZjNhQXJSdkhYZkYwL1hqQUUvZ0cvN2JJZ1EwZXIwY1YrZnY1NXNCWU9RaGVMOFkvaHZHMlprV0RzWEJkUDJWTVBNZHVyUVQvc1dIRUtRaXVRelgvVXZ1dGtzQ21wZkxQc0plRCs5U1l4UUowZXhBRWYrT0Q3TDJxTHJSYkdzSXFoOStoYWYxQVVDWGw2ZldFVW5IK05xWEpkaW9OS1ZwQnRYSDd0NEh5cFJiN2hLRVFyOGVVK2RSNTVzQjRPYWkyMkkvdEJJdHQ5aTdEaHl2dDkvY3drK2U4NENkcU12Yitya0dyTnRpRDdLN0syTmZxRDUrYW0reERHdktialA0NWhYMVlaMEFEMnRZUFZ1THoyQ1FVMGxxRmVaNDlJdjQ3UkJVL2cvK1Z1dFZWVCtqUjBTT2crY01xZys2eGV1eENuejYvSEJndkIzeGo4c094dnl0YnppOEh3YmNlWncvb3IwTnduaTU4a1AzMGp1THVsUWUzVlJJYWpmdVhmMi80Rkh2ZjMxOHh4Y0huM21FOVdFbjhEK0V4cjZQNnJZZVBmbnBnbFFUQlI1My9DWnovTHcrenQvL0lEUWNpaU5YakZ2dW5jOG9Ca29QdE1YMmIvOWpqUjUrMHZ2UER3WHYxTVZpKzJITmdlamlRUlE0U2UxTTdUTXoybVo0RDA4Z0Jrb1BESWcwLzJDdUM1WEU4Qjg0a0IrQUdLaVlIdzhHWjdJOXZsT2RBRVE3QTcxSk1Ec0lpdFhrY3o0R3p5UUhFbTh6bW5SeE5yT2hkYWptUVBLam53Qm5sQU00QzhNQnIzdVl0bWYwS2VWRTl2T2ZBMmVNQTVPQm1nVlpkSzRKVW9CNlA0amx3SWh4bzZCM0t1YW9iYnVjQzk4Q2VBMmViQTV2NlRHK2VkczdMb3l0NWNEeXM1OERaNWNCdS9pTTE2SXc1NVhWMmUrWmI1am1RblFQMDV4NkQ3T0FTVXUzaXo0M29FVHdIemlRSEtKQld6OXV5V2E4VzVXV1poei9qSEFnTEdNcjczejNqbmZMTjh4ekl5UUVZeXJsalluK3lrN01TRCs0NWNNWTVnSStuak4xNWZjYTc0SnZuT1RBeEIyaG5oVmR6Sm1hakp6RHRISUJpSkQrY011MDk4ZTMzSENqT0FYekdqY21QWXhVbjRqRTlCNmFkQXkxOCtOOGJ2dFArRm4zN0orVUFmWmJMK2hqRnBPUTh2dWZBZEhKZ0NFSFltODZtKzFaN0RwVEdBVHFrZk50clJxWHgweE9hVWc0OEIwRzRNNlZ0OTgzMkhDaUxBL1R4Ti9hMnNxaDVPcDREVThxQmhTWUVZVzFLRysrYjdUbFFGZ2RtUXg5VkxvdVhuczRVYytCSzZIZFhUUEhyODAwdml3T3pIMWd2aTVTbjgxcm13UDhIZmU1N1p5YUY4NEVBQUFBQVNVVk9SSzVDWUlJPSIKfQo="/>
    </extobj>
    <extobj name="334E55B0-647D-440b-865C-3EC943EB4CBC-56">
      <extobjdata type="334E55B0-647D-440b-865C-3EC943EB4CBC" data="ewogICAiSW1nU2V0dGluZ0pzb24iIDogIntcImRwaVwiOlwiNjAwXCIsXCJmb3JtYXRcIjpcIlBOR1wiLFwidHJhbnNwYXJlbnRcIjp0cnVlLFwiYXV0b1wiOmZhbHNlfSIsCiAgICJMYXRleCIgOiAiWEZzZ1hHMWhkR2hpWWlCUVgyUWdYRjA9IiwKICAgIkxhdGV4SW1nQmFzZTY0IiA6ICJpVkJPUncwS0dnb0FBQUFOU1VoRVVnQUFBRlFBQUFCSEJBTUFBQUJyQjMzSEFBQUFNRkJNVkVYLy8vOEFBQUFBQUFBQUFBQUFBQUFBQUFBQUFBQUFBQUFBQUFBQUFBQUFBQUFBQUFBQUFBQUFBQUFBQUFBQUFBQXYzYUI3QUFBQUQzUlNUbE1BUk4zdnpabDJFSWt5VkNKbXE3dk5jS055QUFBQUNYQklXWE1BQUE3RUFBQU94QUdWS3c0YkFBQURLRWxFUVZSSURZMld2MDhVUVJUSDV6amdmc0NKd2NJU1RFalU2akRFZWkvYTJKMkppZEhxS0N4TUxDQVdVQm51UHpnS1l5d01YRzhoSmhaV0h2RWZPSXhVRmk0U0V4TVRBKzRkS2lKOGZlL043TzB0TzN2TUZEdXpiejc3OXMxN00rK05tdlRRMXpvemR5K3F0RmJyQS9Yd3ltb0srOVFqWUk0YTlSM05kcHNwck1xVUQzaHFBZmVWZXVZeEg2VHBWZXRkUnIxZi9CekIwWE1QLzNob2ExbVFOSWQ5bWZPUDFiaUgyemFPWkVOWVZHb01GWmxlb1pjbmtEOVk4R0dON3NoVUNVMmxHa2l4Tm9ZV3NjVVd6MXBVa2lpRzVqQk5JdStuQTZwa2VhOU9YTkR5YjZJbTJIeExpeG1nOWc0SmtjV2RpZnFNanFKdUFVOHRTL204b21KS0VPSUcxQmpOc01zc0xZNksxb3lUVm1OQTNhTHp0SzNpZ1R3MkhkRHFFVUhEMkhCQXZYMkNXb0dWUEwwSFpvbnkvemlnNHFZaU9McVdGblBXQ0Mrb2hYa0xSNklZbXFVRkZTQ256VUxIMERaUkRWeTJZQ3pxUjhkd3FONGpXSFJBTCtETEhhUkVOZEw2YlhuNTlRUEpMNWRTZFBZTTBGbUludDhUNUl1SG4yOWNaYW14MWFBbmp4TGtHRS94amcvUllHNXU1c2U5bHdtUU1zK3VCNTE4K2oxZ0FWbVVBM2E0ZDBQbkhkRWljTjRSellPenBaTUJ3MlpYT05nNkFiMkJIZEFwNkh6bmdEWk1UbmRBcXlhbk82QXdPZXhzTkdQYzZoQXRjcXZlN0FPMXZ0ME5QcEF5a3hjR29Xdm9ibU5yQWxJd0IwWXJqNE1OOWU1a0NuOGxyZ05zelZXNWlxbHFPVXdoNlFZODFrRnFRU3JVd08xUzF1NHM5YzV3ck1acW0vU3paQlkrRHJHRGhLWnlUL2RUTW03cnMwZjFKaXhqT3BsNm5JSmpqUTVVUlFTaGRsV29pdFA4cmh5SlBwaGkxSlRYTEk2NVh5dlRHZWU3QzNXZFd6SVRQbGJNS2FFY0t0ZU9HaUZSQ3lucDJ6QkZ1UTB4YmpMaWdPc3hkQys4dy9ocDE0TWVEcTJNYmdjcHRiRkhGa3p5b1d0TlNoWHJvYlNmSy9KQ0Vkam9TYTBESXVveU1ZS09GWWlFaEc3SzJ4QzdOVDhkelNSR2xLZWFJbHhoVDJUM0UwQWtvR1hwK01sV1dLOUVNOGxScU5YamZMRXdud1FpU1UzWHhIUGdDRlFYbzRua3FLVXp0Yzlub0NBYkpza1l5YWdjbHpmZEtkSjZMdVU2RjM3c2QxYlZFclpLOUVsakp4VGErMUVFMjdpbVZBMWZ1d05OcGMrWGJnYWZxTXQ4RE9wSy9RZjZxaWVtQzkvNUR3QUFBQUJKUlU1RXJrSmdnZz09Igp9Cg=="/>
    </extobj>
    <extobj name="334E55B0-647D-440b-865C-3EC943EB4CBC-57">
      <extobjdata type="334E55B0-647D-440b-865C-3EC943EB4CBC" data="ewogICAiSW1nU2V0dGluZ0pzb24iIDogIntcImRwaVwiOlwiNjAwXCIsXCJmb3JtYXRcIjpcIlBOR1wiLFwidHJhbnNwYXJlbnRcIjp0cnVlLFwiYXV0b1wiOmZhbHNlfSIsCiAgICJMYXRleCIgOiAiWEZzZ0tIZ3NJSGtwWEdsdUlGeHRZWFJvWW1JZ1VsNWtYSFJwYldWeklGeHRZWFJvWW1JZ1VpQmNYUT09IiwKICAgIkxhdGV4SW1nQmFzZTY0IiA6ICJpVkJPUncwS0dnb0FBQUFOU1VoRVVnQUFBaUVBQUFCZ0JBTUFBQUE1b3I5VUFBQUFNRkJNVkVYLy8vOEFBQUFBQUFBQUFBQUFBQUFBQUFBQUFBQUFBQUFBQUFBQUFBQUFBQUFBQUFBQUFBQUFBQUFBQUFBQUFBQXYzYUI3QUFBQUQzUlNUbE1BVk4xRW1lOGlxeks3eldhSkVIYW1RNFJZQUFBQUNYQklXWE1BQUE3RUFBQU94QUdWS3c0YkFBQU9vRWxFUVZSNEFlMGNXNGhrUi9YTzlFeFB6Nk9uVjBYVWo5QUxQZ2lLOW9TWUQwSG8vUkovVElkSWpDR0UyeWhCMUpVZWpYNFlrTzRQL1FoUlpneVlnSW4wcU1RZmxWNkU0QU9rRi93U1AzcXl1RVpXU08rUFFxTFNhN3VkelU3Y0hFOVYzWHFjcXJyVnQxL0pORm9mYyt0eFhuWHVxVk9uVHQyZUtGclc4dmcvdnY2ajI1ZFYrRVhJblFjc3J5NkM4ckxTTEQ0UkExeGJWdWtYSTNjUjRIQXhsSmVWS21yazZyTEt2aGk1VndEMkZrTjVXYW51QUN5cjZBdVNld3RPRmtSNVdjbVc0RC9MS3ZxQzVLN0N2eGRFZVZuSjl2NGZqbGl2cmdOSFZzLy9laFBnNGtKVnNQTHVlWkIvK01JOHFHU2lrVnQwT0ZMN1ZDWTV4Z0N0M2h3RE1MOWhERWVPNTBmTnBiUUJMYmR6OHA1aTVlZVRJMDJNY2Y2SjRTUFJGZ3duUnB3RW9UMm5uZXpoNFVKZkhKL1NZM0R5S095WDRQb2tFNXdVZGd2bTVBQUs4TUZKZVU4S3Z3UFg2OUhuYjFiaFg1TmlUZ0xmbkZ2NFY1NHR0TTY5bDJXQ1ZCbmQrOHl2ckhrVU8zQUd1em9WdUdXTlpHMk81eEZGTy9QTE5PekFmbGJKZkhCclNobXFjdU8zQlBDU0NGVWJBR2RKZi9iR2VCNVJWSjJqMjY2OG5sMDJGN0x3TEdwaWRCOFc5a3kwOGpFVHJpTENrQTJBYzJiM0JQWHhQS0ppL05vRUJNZUFObWJkdGM2TDVSQVBiNHVpeHp0Y0tVOXFuaHZKRnJNTmZQSG9nWWxxWVI0UmJtUkhFOUVMQXU5T2JjMlNiSlB0ZTl1Q1RLRUNYMnlhays4bTZlYmQyY0tSSUk4bzZrSmRTak9IWnp5cmwrNHlBbXRKeXZBS25DdjI5RWFMcWNRakxxTzBsU2tGRHZHSW9xSm1PQ1Y5Z3RhZGRkbVVXYUN4a2FRTTgyZ1QrYmJ5R1JpcHNwMG1pdGJoQm45TytTZkVnekcvTlNWZEw5cnFyR3V3S2pUU0V0UjdhREU3SU4xMVg2WVNHekNUN3d2eGlLSUQ5UWE4TTV5MGMyWFcwSWxLMnhpaEFBTnBkMTFJVGs1ZGVHVlN3VXo0RUk4b2FzOXg3MlZjSzJ3T014UXE3Ulp6Y3B2Uzd0clNOSnB3end3c29oQ1BxQUJ6UGlBTVpyeEhvZEt1TWNkUmxCZWFJRTBqbmkwU0RQRkEvYjg2aTdaZDNQNXNyODk2ZjlzOElxdUpEYXdnYnpieDJ2ZUN5emw3RDlVSTRSRkYvWmtEQ0V1UWpiR081S1BzMHBhWCt5MWMxcVRTNXJneEhKeHdRRXdUSGZFS0JtaDFYcG55VDRBSDgxb1hweVNiZ3BZYmM1SHlsM2FpRHZiWWM0bFFhUXY4ekZVU3QxV29DQ0hzR3N6bXJBSTgwQkhPcG0xM1JsSDQvWDNPMEFlTWpsMThLbTJlYTJSZGVIL1VpRmdzcXl3YzJUbnJJbWZzQ2ZCQXh5b01NaU9wTEdEdGtOWDlFUlV5K3VvZjNzTEwyNzdqb1VlbExmSjF3bmVjS01LNzNqTWNvOC8yblBWckh1eHNYUUVlR0M0THA1V05VaWFvYnNBejRWdUdwK3RCTWxUYWZLSVJia3pvV2ZjNExqL2VIQnc1ZElwL2Q3cStLWFJJK3dNOG9wTElOMUNFMlZxTndPNVZBeUNIZXc4blc5cERoRmxQYnIybGpjVHMrbXB3MWNIZWNEYmxuRGNpRC9Hb3p2OXFiRlVGM1k3RVZ3QSs0WFJhSFZSYTRWbjdpU090aVZobkU5Z08zem0yTU5tSnhEN3VWRE5vaFBMb0pmdVpRM3o2amcwWmFqc2tpakY4MHVtME82aEdjdnlNVVU0bTJoRFp2aWJnd2l6WWswZENtSFBjSi9Sd3Y3NUFPa1FqeEtQanVFRk0vai9OOGM1WGhsLzJVSk5kMjk4YlBTTHI1SW0rZ3JSMVl4VnV1dTlWRDRzYWxYYVhXMFU3U1RQdjhqWCtoWk1xMnNpbTcvN2drbVVrVlJuMlV5NGhIbkpsS296SEFHSnU5anN3RWhVMVJDcUZ6cWlpWDhodWZLaEcwZisxVklOVTJocUI5Sk1HbFpaSDhUbTF0SnVqVnZRaTdHK2dabnFhbzhhM2pDVEZSS3dva1BCQWxKYW1oN1Z0K0VDOVdHUEcyWDd3T1BwSStybTRlcjIrRGVwSTFETjloOTlTV1Jyb0p1SGxiMUNOckxKSTVMSXk1RjBZUHNwV1hnMitmNElEYnJsQ2VLU1lpS1VSd3NQNWRxbUdHMzIwaTdhM3dlS1UzNlJ1R3dVV0dXaDF4bG81TE9qYmQwWEZub05NUG90cXBJcFhkL21LdnI5NzhWbStsSE5mRzE3MDhrQWpPVlFEYVNaaWFZVHcyTFF1QzNkR2RVWXZoak85SS9aU1U2T1Z5MnhsVnlSM1BIa3hUU1lsN2FqZXlSUWVVNDEwTUZuMFhPcDdrUnlOcDJrazViUWpWb0RIT2pFeXpMbUtHL0VhM002a0w0UGxxRFRuNWptczgwMlE5YUV6TlU3UU5iWHMyWmdxSzZiV1ZLOVRJZEp1b0F2OWhUWkZCOWp0TUl4RWhiZ09WSUNIZFgyYVQyTENBWXlZaTJpbjJraUJMVyswakZ1Q0dWNmZYTk5zQnpLTG9idFliVDNUb2lFV3ZWS0J1MUdJbjFCQzRaWTJrbFFUQ2ZGb21CNFJMeXFTa0w0clVqTXhwRVcwbXd3UWwybWloM1h5QVhMWmoxWDJuWFRkMmFuMzk2YzdYZ0plSG5TQkFqM0tTTkpOUkd2RTVXRTU0KzQ5Z3RWQXpMQU5LVDR5T21CcFRuUXpDWHdEUkRBcHNBLzh5Nk9aN1FTZmFFUW9nLzM5Ym1ENnZxRXJ5ZUUxM1VTa1Judzh1dlIxeGhjRUN6eCs3R0h0TTZDMlY0dDE3UkE3dEdWMHlWSnYrUDB4TlVlTG9HNWFHbm5QYlhvb1d3Mk41QWdoQXlaaWE4VGswVE05WXJRaTMySTdDVHZ2cUtjSXdVL2xWUlhlTlVtWVd2TDY0eFhwZEZKSXl1NUVJL2ZGTUh6cTdwb3ZneUloMDU3aTQ5K0FpVWlOK0hqVWlCUGszb0h4Z1RGWmt3S1AwOUdTRXFGaXNtV1Z2TmhyZ1NTQk9iZEVJNjF0ZUlqZHdKNHp4ekxXbVpHRVRFUnF4TWVqU1Y1Y0tia0V3VTBFdzRCQTJlR3JLWmEyWU1IN05iS1Y1cE1zUGxJalVRZVBjZ1c2cWkzUXRDWWF5WEdLZXhjb0FSNVVJMnNYQlFMcTEzZU0wZ0xrbnNRNmJqVUpGQTFITU9laVkweU5Vektkcis1MmFrcmFCdk5sUGJtUUhiaFFSd2QrS3BOTFhyQUFqemF4RVltTm04ZzFXVTkvWWhCeWp4aWw0UWg2WE44MFN2QzdPKzNTOGxCWDB2TFBERmFuV2paYm9ONldoNE9SNzNkNWRMeFRYNFVzd1ZRSjVBRk1ienFjdjE4amZaVFNMajYvcVRRU1ZURG95UkhYNzUyZXI3TVROQkhsUi9BZ1l2UHdhNlN2NXVyakp2dkthc3R0a0hBa1FvVktHT09KUk4yQzY4SXVXaU1IN0Z4ZTg2MUFHOGRwOXlENDFXU0FoMThqNWJDR0UvNU41UzY2U2pkOEtMdU4zTzlNeGJCby9DYmdMQXQ2TG5xQXhuVGhCemZCcnlhMVJod2VmaitpdDlVUVozM29hVktqV0ZlcU10Rkx5YzJDMmVlcmEya2o5bEhieWpUTFpnQW5RU01KOEtCN2pSU3c0ZzBvNUdqeXhBMUpubmRwT0lLdjFXZnBXVisySVcwVjZsSFU5Qkd6WkxHYXV6QnFkVUpHRXVEaDFRaCsyOFFPY21PS1NJZ3pJQ3Njd2QzM3hJTzdLWk1wbmpHenk1QjJqVGw0blVBem9ZTDFBWHlhZlNaK25Bb1U0RUZqMW9UQzJIQ0V3K0ZXYzA0Z0dOYVNqUGl5aHp0eXJ4WklxWDhOYWZsWGxKTXZHMllpTEpXUi92MTFnRWRQQmxtbWdCaU8zRExiL3ZxQk90WFk0VXRmeHJJRWtYMVNscVVZMG1MS0N0L3p4THRORDAyRWZZYVRiaVFCSHQ3akVPNmVaOGZMUGxBZlVDTDhvUW1mY3ZhdGVDNVlUTFNrYmtxN3dRaXZaZ3ovSlMyOFJHaXhlc0JJQWp5OHFZeStXZy9iKzVLTisyeXF5QlRocjVyalZ0SkZEdlhFQmI5c3BqMU5hWXN4cG5NTGdIOG1LRDBRcWRHQWtRUjQ5SDArdEt6V1EvOWF1aVFWdFRZUXZtWENwUnl5RHFqZVRBeXpia29iZFZsVU8yQmJUdWFDSnBLQXB4dEpnSWVWWnhWc01SeEJPVmdaSFBHSDk0Kysza0o0QXBHU1o5MGdtUWVDWVRhSXRKdHN4V3htV2NTS2hEU1JrQ2NKOEZnbEcyWHhUazYzb3VLSnlsWEZ5S25vQzRrS3lZNnc2eVd2YWVVdE1JZWk2Q0RTNXBubkw4YSt2U3NGWFp0SXdKTUVlR3dxWjhBWUNDZU50NVNKQkRsMUV2dndVM3UyQkNDWE40WXZHRnNhcFozeVRudmVXMmtEa1ZlSnROR0FIYU9yRTBUeTJrU1lrY2dGWkRFSjhDQmYzT01GSHd1dGNETk4wcXRiY3FZNDRzUnNzZHk0a1FiZFYyTVpxRmh5ckVzTXE1ODJxYlE4aWJZcmxVOGhmUzNUUkppUkNDZHJRd1o0a0Z2ckJuQ0hnR2Y3UkJQZHN3bXBLbzZjc2NoMnBKaVhyV3dLMm93TksxQ1JtV05wRmxGc2x0bnJrTi9GNDBiRHROMmtydHRGVWoybWlhUWJTWWlIZVd2ZEJlNUFCdklTVjk1bk1ZbkF5WmlveSsrMkZZN2d4T3RLUWxLcFpqR1NMck5HZmwzUGNYdnNXTE9WQlpHQlV4TmhnbnVOSk1URC9JQUI5d3cwamp6OE12RWpsOVJLcWFCR1h1RUM2ajhIQ1JTdUtMcXRiaFBmcEJINFplaEZzKzJ0TjFtcWNsdEZaYXVNZUxHU3hib1FqNW9Jc3pXdkp3bng2Qm1ualFGLzJaczM4T1Iyak5TTGxYMzh5d3VhZ1Z4SnNndmRsdGlqRVl2YXRQdnBrOElad0xDdUd2NksrSDFVSGw1bkltQXA4RmR4R2E0bmJkR2I4aGRQTkhVNjVMMlZEL0tvR3UrK0FSOUNjczJ6R0JJeFhkeWw5N3d1enRxK3pNckhIT29GL0xDR2hpUHI4QnFWU3JkeW1MNXY2YVpUS3p5QmpPVHY5TzU5a28vWEFIKzJGNmZmeVp0RU5wMUY0Z1pCNDNpVXBIOUV3cnZ3d3loNks1NlBkdURHY2ZGZHhwYUg5akJ5VGlYZmdodjE2SHo4UGlzN2dwK0pwSjhUOGRPOG03ZVpjNkIxM09hTUloWXRPbnBSV2hUVzE4cTkzN0drR251NVpobkhnNWo0MndGZitEY1EvVGtZeHZCamc4N0x3Mzg2T1k4aW5td3E4THFkSFVFTE96SXdyZXBmY1hZL2UrZVhyRjdaekRHSHBZcjRuM2hvVjd3OElJRm1mSTdqa1NOdThCM1BEai9PR2Y0NmZrQlVOSHRISTFIKzkvSHc2V1Byc29ZRkFSYzBsbE5qS2xIRmwyZDFNTjdvamppakZ5OXFyMEpGMUxrMDBZL2hpR082QmtieFphVVByT3daSTZlbDJsUDdYRmlpZ3UxWkpYZ0pESWVEbmJ1T0Q1YVF5ZlA1cnlpZHFGT0NCZkttTnZ2K1k1a2owMG9TeHpvRFpXdnpYYlZpZWdjQjkvWFBCbjRwNElGL1k3dkcvMEJJeUxQR0FpZWovTG1WTk5wSnBDYkhHaUhIS29GTzh6TlA4Z0hwa2xxLzNWakQ2M2NPakRFN1BlZlZUcVZ6U0orWU8xS2pFYWNMSUhxczMyNDBaZVlSYjhFUFRaeWlaVExtMkpMVSszUkdhVkxYTHBnamVDR1JMSTRENjRkVU81YkptRmhMVXM4MmhXSk1wb09Xa1NoU0pRV1M4WDdHdll1UU8yV05UTGNHYStvY3pLVm5IMmljWVRWTUY1M2pQZkpQeG95N0JEK1Z6Mm9XVjloNGlNaU9WelFpUGpsUUdYa3huazgvNWhFQ3A3cXhaaVFFVWdYdEVEZUNlWWZoVlFhYkhJQTEybHovbVlrbSt3YlhLbW5ocUpaanpZcmg1WGVlZDluNVYzN0JvdkdXdE5ZWXYvOTI2YUxCSDhuOWdFMFdrM2g3Wk5MRnJPay9nblhxR2l1QlczUWhiTTdSMlNYNFd4UjkyL2toNGlaTk1KNjZxV1lWYU9DZTlDbnFpdlByQmZ5ZDFyMHhqT3hmWnRiR0wwQksrWlMycHZrdlp2bVg0dUV6ZE1td3ZmandsRTV4VXJGNk5OcVlGRjNCbDUzVW94cGFzc3B1TU8yVmVUSUZLMXJMakhnS0FjdjAvRHFsaFAyMEhNcVU5TjVNdFB5NFgvTm5FdTZGZWlhdzB3ejBYN3FFUHlxNHRKNG5BQUFBQUVsRlRrU3VRbUNDIgp9Cg=="/>
    </extobj>
    <extobj name="334E55B0-647D-440b-865C-3EC943EB4CBC-58">
      <extobjdata type="334E55B0-647D-440b-865C-3EC943EB4CBC" data="ewogICAiSW1nU2V0dGluZ0pzb24iIDogIntcImRwaVwiOlwiNjAwXCIsXCJmb3JtYXRcIjpcIlBOR1wiLFwidHJhbnNwYXJlbnRcIjp0cnVlLFwiYXV0b1wiOmZhbHNlfSIsCiAgICJMYXRleCIgOiAiWEZzZ1hHMWhkR2hpWWlCUVgyMDZJRTRvZVh4NE95QmNiWFVzSUZ4emFXZHRZU2tnWEYwPSIsCiAgICJMYXRleEltZ0Jhc2U2NCIgOiAiaVZCT1J3MEtHZ29BQUFBTlNVaEVVZ0FBQWxzQUFBQlRCQU1BQUFCYUo5OEdBQUFBTUZCTVZFWC8vLzhBQUFBQUFBQUFBQUFBQUFBQUFBQUFBQUFBQUFBQUFBQUFBQUFBQUFBQUFBQUFBQUFBQUFBQUFBQUFBQUF2M2FCN0FBQUFEM1JTVGxNQVJOM3Z6WmwyRUlreVZDSm1xN3ZOY0tOeUFBQUFDWEJJV1hNQUFBN0VBQUFPeEFHVkt3NGJBQUFTZkVsRVFWUjRBYzFjUzJpc1NSV3V6azNTU1RvdlJzU2RIWjN4c1hEczY5d1p4TWY0UnhoVUVPeW9neWppZElPS0N4ZUpJNk1nakIwVkZ5cmFBVWZSaFhZdlhDbWF5QlYxSXgwRWNTSGFXZmdBWjlIUlFRUmg3SmhrbnM3YzhqdjFQRlgvSTUxSDM3Ymc5bitxenFsVDUvLytVNmRPMWYvZkNQSC9WQlplVVdqTmx6WUsyZU5pVnQ0NkxzMlgxTnQ0UzZFQ2VWVElIaHV6ZGpnMjFaZFJ2Q1IzaXJxWDVUTkY3UEh4SGo3ZEdwL3lpMnNlL3Fld2IwWCt0NUEvTm1ZbGVjM1lkRjljOGJUY0wrdzhNYmhFNTlpNjF4MkpaT1hrcmcrOHJORGtpekNuOVJESHE2NXp1WFp5ejEwUFBQREtHM0xOdFFreGVKWlZNc2pKd2JVZzE0MDlEUWFXSmw5YkdFQXlidU9zcG80WllzMEpsdHlnUjY1TnpNbERYOG1pSmdlWGFMOW9ESG9zZ2VrM1VIQTkwWGR4MnMweTl1SnRzMS8reU45SnM0OU01WStyQm5uNkorOXhvaXEzaXNlWUlGeFRzbWx0SzlXZUluSlRma2lJYnllRTJmRlYreGRwbC9LV0haR3V2MElEQnZTbG5MemdLNW5VQk9HcXlPZWNTWjFUSXBPbjZYZEcvdmM3aVR6TGNKSThYMmtBSGJuSCt3emxtM2hWVEx2NEVEU3p5Z1RoRXB2SHpwQnJFbVRaNUlDREY4VmlJamNjODRxSTJ2c0FWNkIxTjBSUDlLTjZldUJKd25WTmJsdURwaWhvVk16RGJhSHlxRlNlWnZsWGNDM0xId0t1STY2cEdvNVJsaW9rY0ltWW5pUmNpMzQyVG11NERwVjVTN0lyUkxzNHZZN3Y0K3o2Z3R4S1pEakgrMkhPdVhSMnlqNUp1RVJOUlN5NjB3Q3VCWGxBRWV6NjJSQ2NSMkxtR0k5QSt2bVB2bzMxUUVFbm5Lb0J6MVFtQ3RjdXVaRXFBVnhsbFRrbWZ0RTNRcGU3VEQwbFdwaU5PMHhMcmNrcVFnelBTaU1vWG9RT0dmUWZkMlhLZVZBQWwxQVJaamRZOUM5dlN1dDVzUVM0NExpMmxBUHN4UHpab1d1eWNNMjZlQjdDVmFOdC84clp6OXJlOTBqWDNXY0VaZkxzUkdHQmxtTmZsbjBvOVkwUk5WSHZLc3NUWTA0STE1QVNNaFh3STJzdlUyMnNDVkdUa20wS1owTC9iYWtZVUR6RVJPRVNBeHU4UXJnR0JOZXNUek9LYjJGRWJtMURJTEZ5RHdpOXBzSThZbk9FQVNjTFY5V20wUkZjRk9VWHpsNm5SZ1JLaVpYcHlheGdOdUppU3N2dktxaWxkbWFTT3VGUUQvUE5RaFBDMVNDNFNqd3FteHU4eEFWcEYyVW4wajRncU5vOTR2cm1wVXRyZUhOSVQ5YTdsbTBvQ2VFYWFMZ3dlNjZ1ekZIR1ZRRmMzcVVhaDF6OWpMV0ZOOGIwWk9GYXRHbGpCbHdMSTRTUytHNEs2dE5xZ3pPVUxGc0kwNjRWZHJxVHEyZXljT0ZwN3lqVFFyalV5amduOTNPdHZnQURhUmZLTHR3TGsxS1ZzbHcxbExwVXcvMGtaM2w2c25BaHZEYVZMU0ZjZFlwbzB5TkVYbjhmWjFKVmxYQmRBMXhOSXh1bFhXMFcxWEsxVFJpdWdUbnREZUZLam1Cdkw5amU1ZDdBcUl6Mkdrbk9BaTVGZ0o0SlEzczltdngvU080UHZJKzZSMWw5NVJ1MTErK3I1aS9LdTd0RTVKYTVHODFjM3VpTXZwa0JBVnhsdFRjYXNJUnlOSVdMOVhma0M5WTNpRmNHWEhZdk9oVU93Rk1NU0Q0bTc1RXZPblVmTlJsdDRGM3pRenIzYlVLb0xXODRyODIyb3VHWG1Fcjl6VTV2TmxIK3paMncwNVRqcmhmcUdDMEJYQ3FGV09EYkZkK2hpQnBJNDZ0WlFpYmZnb3pONVZzV055V09EZElPNjFlU0gwWlNxeUJHNjV3Rkk0Q3JmL3c3OFFpcFd6NzVyU2dOeldGWnBoVjRUQ3AyMGdnSUNHeWdETEtFQlltVjYxNWtSZXBENWdDdUdRcnlQUmRqdkhReHRZQWh0TFlNdVpLSjhCMEk3V2wrbUhZQkVkNnRnN3RiY1I2Qk85VEljYmlVbVhnRGNDQUc2MElzMWpYYzJWWWdDTGpOS3BZYlBsS0tucTh4ckVBZWVZa3A0L0FCWE5kd1F5TWxqVjRQVWN0UWJUMG41S0NtMGk1Y3B5RzByYm1OZFgzVnY4czJwMUhWY3RMRkpzbXA2MG16VEhPNDJtOGgwV3Z5K1RrS2dnMmpOOXNLdEs2Uk5KVkJNSkp1NDc5dG1Nakx0bWN1bVQxY0FGY2Z3N2ZsdVY5eVQyR00zT1ZCcDExd0FnZ1o3NjR4TytpMk9kUkxOTE5XM0FhemIyY3FnMnZ4UkhucGpEenVZQ0VucHpxZys4cTJBdTZwdUNTUnNOU1A2bEg1R1VGMVQwSy9EMUQ1SytOalY2SnFIQzU2US9ScjZkNXhNK2xpa2s2eitDMEgwaXQybXNJT1RVWnAxMHB3RXgyYU9qMlhvdzNzL0dGdzlYVG93elJMTnJScmI5T0kyVlowckh1cW5ZVzFoZVRqVW9HQlQ2MEs4Uk5wSHhHVHdHQjdWT1Z3dlVUKzdmMDJWakRSTTBrNnpRcWlOKzlSaFFlb0FsZlhMaGlsWFQxMzlrWml3MjM4VkMxSWNBanpIQmhjZFJMUjdvcGJnUHZvckRmYkNyaW51ay9kd2RxaUZFUS9ONlV4QkYwT0l4NzVNSkIwY1AzenM1Lzk2Y2N3c0pURkg2WEZhblI5MDRXbE5MOTkzYlQxb0h5SDZDanRxdkpsWWw3ZFhNTk9SbXcrekZtUGgydlJITlhoZ1JPVUNFNG03Y2kwWW1CVktmZXp0aGlUK0FYT2RieW5HcURZYjIrTnlMeHhVdU5kQkpRcS8rSXFScVhuSDNwdnJtajl3TEFvRkNzNlNydjYzRFAxd2FIektRUThZN21INjVxWlVRZ241TktWbXMwNk1xMXdxcFFmSHVhYVNhRnYzWEJyUVhoUWpYaHUyMFNFY04zNnBHSmU1WTlaMmVoY3lLenByWERpdGkwaU5Pb0tKVW1RcEFzSzR0R1JwanhjdTlkMUMrQlh2TktQZEQzejE3dW5pb2pOVENIVk9QREhTUDJNaGNzOGFnUFg4WTBiZHozNXdhS0I4d2NxNUpSYzZLQURhRFd6d3JRTGlRQ0xLQjFDQUg1alFFSmdPdFRxUFZ6RGJkMnk0dDFCTjJUOWV2ZFVKN283V1RLcURjSEptZEZ6SzQwWE40UHhVTytaVjBmTjJaY0M2c3NTVlFuVExqSHdlU1RTbUEwTTdSZC9HTjdVdG5pNExQNmVWMkN0ZDA5S3V3cXkxRStiNEVTNjhDQlN1TjRtdUtaTkhJWVZMYWwzaDdWdHNzbVZBSzZYNzZHOWFwWWg3aEFlcmcrYW5ydE95cWxLRTk0OUtlM0t6WFlvMmZXWkkrRHF4cXFrWEtPbWNYdVhTN3ZjQVhTVWR1R2RyTnVsR0J2OWF1WWR3c05saEhDREJjNWloWHJPUGVsQU4zeWpZbVhvaXEybHo4a0ExejVuRXAzb0hIdmNjRlZkUk1EMlNzV0hLTzBTZFJ1b25JWCtKWnQzaURSY05SK2JYYzhVMGZmemlvZXhsQnpDNVhYWG1PVmR0d2t1bDNiQm1MbzZnSTdTcmpSY2lMb3VlM0FPa1lJTC92Q3N1OEZjd3JzblcyVXpwRnZlQzlVU21vcGROZjFReCsxZEx1MkNqYnR3cnkwUnBWMXB1QkNlMS9RZE1ZZEl3UVZRdzRRa0E0UWdYdkV3bHBLRkYxTFUxS1hESzZidE5ua1hqd0l3R0F0ZGxIYWxZeGZtd3JZMmtxMXJLYmg4dG1GdUtPdkM0MVdQTzFBc1BHU1JuajRPamZtSVhXdlVObWJ2WW1tWE91dkRvRkhhRlNZU1pCS2MwTXdGNWhBcHVGZ1dUcDJ5QzNOUGVwSHVIU2dXRDJhMlgycTgyTzJCaTZWZDlnQTZTcnZTY09GazJaakpIQ0lGVjh2NW9MK25GTVhjRStOWXRTa3gya0d6bVoxSW4vMVkyZHVUZDdHMEN3TVBwTHdsb3JRTENZRmZQSlZ4L28yazk3UG8xUWJrd0Z1MTk1SjdaZTZKNlpRR3dYYkVpZTZScFNuak1Ic3cxeVNFMlY2TWVUS3l0QXRqVjZXVXY0anZzczBmTElTUWIxaHJHejZJcEx3THZDMTJPOWxrejhjcmdPQXpxMWdhZ1hETnRjMXk3RXdyMXVFRElzY01WeWZ3SERydy9Hb2NSbmNkT3RvMFdHdnoxaHFjMFpRVVhEVWVuSzFVZkVXOHNpNklNQmJZRW9oaXU2N1FVSTJ3OGpEZ29nS3d0Nmt0RjY2NTJ0MTc0TTgvbU56N05SSXN2Uys1OXhORW5LdHNYdWZpTUZuZUY3NWtGS0lUUFhYRUc5TUpqOVRsNFRGYzRObXZwWC9QaHdqcGdYZFBvL1o3ZEZPcEFvU2FyaEV1dWVvcWhpaVpSRDhQcm5MdFBXVFAvUEQ0U1hXZ1ZLcWYvanRoT21OOU9mWGhRY0FBWEtua3NoVzF3SFRUeWVlcjhXdFpkVVJ2cG13NWRsYzJJbk5CRThZR1hjWjJKTjY3N0x0SzIvdTBhNE1wQ3NJOHVKYWZSakRkRnB0UGJlRmRIMkprNCtrdDVNWHVZVHM5WnhETUNwSnNBQzYyQktuTzRWbTlPbzlvS2dZN3lFbkRoV2hqcHV4czdLNjZNLzNDQmQxczdta0hTclk4MjFPWWpGMWJRNmYwckVXRTJDT0JQTGlxQnpqSGVHYnBsSVRxY25YNVJSb21LY2hjU0ZtcTZMTmszd3liMlJLazI2ZWl2ZCtLZTlJOGlQakorS2xWNmdmZW11bWYvd3poRTI0MTFHRnMzcDg3Nk43NkYrQXJyVlFEZmNCNWlrYWp1dWJCTmR6RHNkTUxqVU1TYXN1RDRRWVJBeDN2aUF6Sy9FTWZDdXF1RXFSZGFLVUQ2SFhIMWNSeWxBOEJycTdtdEZoRWNYRE55Wk1kc0RzdUhsZmZxS1ZGS1dVRmJ0THRLK3ZxaHVkTXdIdnBrdzRlNmcxY3UwYUw2R1c5QzdNdlEzUGdxc0REOGJaUHUzSmYzcWRIYVdUZ1RxTnNtblhEanVpdVUyNHU2Q2FZbFVJY2ZyN2xPb0JBa0RHM0FyV0VqQ29PcnJZR3ZPRmVXZFdiUmdSTlhVT2FDMXpRcmdjWW1iTFU2ZWNWQzNtV3c1RWFNQUdiaW9HZlljWmNoRkZhVWZCL2dtd1A3RmZnNFMwcDlZUHJXNWNZcEZ4RDljQ3lrWXBJV2xVbk1BcHRpY1BDallVOHk0RkNqUWk3WGNVc1ExZ1I5R1Bod29xdXBqTjRUY1ZjdE5PTHJMQVppT0tvTzdEUHE2ZkRXTzlJc2FxUTdSb2hkUm5LUTFPRlIzWU55UzR0cVhFMi8rTnNqYkdJbkVLMGcwNzltUEZBOXhTLzdwUUc0bGlqZlVnTk9IWDdjRzBySE1hUzd1cGlsVzdCazI4cUNqUFgzcXlIaTNLUk5Yei9kR0s5cTJlWERySWlDbU83OXRXbStsS2RiR2tmS05VRHlLNHJ5dnhVSGRMOVdJbVM2QmlYNjZtSGs4UnJRV3VOUXBheGRtQTFKUFlkRlI4cDczVTdaRDR2VDdaQzBWWVUxNGs3REtjNHZPMVFkY0pUOHJkdnZRc1BuOURzdlREUVVtVzNwOExNc3dhcjd2aHBvRWtic0hTNnFhWmZzcXA0TlRDQ1cxNjJRL0VvWnRYZzJ0ZTU0THgrL29OVHJjWUozR3pTZ21nMG1yT2VZSVk3U1JBVXdMMGZlTTVuRWluZjdxdEVMU21qdzdhMlRVdE5zem1OUmt5VHp6bEpDeGRhYWFqaFFVLzd3OE51NlNNcm9rMDBvYkt0VkF4Zm85STdPM09IWVBoSEFRbE0vRDBsMklqK1k2cHFwRVh1UUlqdmt6NzZ2OWcwMHJzTXgxM3NnbW8zQUxSKzdEZ3VJMmlDdk1EcWlxeDgvUWswUzNudm43VWRtaitmRWVTcTlyRVlGVGNsUVZBZTNNT1REZ3RYUlI0M2dmcXhtRlZTcGVUUTlGTGZySVF6SFFIY0JOVTdUcmRteUs5dm1wbmJCeU9NRXpjMVRJL0pXOXhjcXhzeGQxODdLNm5VeGZFMGdVblJWWlJEQ1JNaGtqSFZnWjAvakUyaFJKY04xaXJxUjd5bTZCVVRSaTFqUHBHUGk4cVhqdkhSd3FGdGM2RmViSjUyeFVJTlh3bTE1Vi9FNTRiUE9nbk1CanYxVEJzTXZ5WHhkVjM1SnhSRWhuSi9ucjVCb1FKUFBIRnVxVnJ3TXZ4cm92d0R5ZjZDZzJyWFA4QmlTNGc3N0IzUjlUN0dKaEp1RHhFVWgxTDRhWkhpNlorc3p4eVJIK0hQUmJ6eXp1UmtsVW1LYnhxRFdkdVM4aFBXOENpK0cwS0U2dG1ZVHl6clhXSWhvWTh4WWRsaUl1K1VQSWpNMVYrTGJKRVZHSDcwbVBvR2lUNzhlRlNlSk02alBuYjhpV2d6QUhVWTlOWSs2Ky9KMll5UTY3bUtzcGtaRW1nVG1PTE5jTlRob3RWU0hITEVMNStRci84dEhYL3VPSjBPTHJId3grUlZxbjN4aVpOL2VBRWxPZHh5SFVBZytCK0tuLzlkM3ZzVjFmcXQrdHRXR1R1Q1M1UndtUERub0w4WFhrNEhHOC9VbE52THRXeFViTHZWTnBhOVhEMnhlV21veHArcW90M0RGUXFGdFhwUWJYSDNERGlvbExNV3AxakkxbHRuMzNuUGhwUmR1MEFsTEpaWVJWZHh4U1lyUzAyUWVZOEdWeExvMmVYdUdYQlFtWGNUTStaazFEZXpNeWd1MmJlSU5zeXVHUEZ1bnd0Y0dkMUtiYnRKTlFLMXp5Tkc5QzZiNFd2VEdubExrMUlmSkJLNlErNXZqWVdGSEtHQlhOTWNtOHNqY21KcVA1Z2pmb25tSmV2SHBLUDhYYU1KcTllaElYRVp5YnNpajJHSHNWNlJwV2JzYnNBMkZGd3JaMGQ2cEJvYldvTk45ZFRDV0FrZllNRVlvN01DYXhyeW5icG5KNWhLSThHMUdHUi9TTHNLUE9qYTBlZ0d6bVJraTFGdkpLZGQxWVN0NjZvaXF1UUU5Z1Fra3I1Y3RlRjlIZW1hQ1NvRHV5QXIzU1BCdFJ4c2JHQTRtODJ4aFozMXVDVy8zdUorbmkyR1ZIMVBjYkRsMVJJcWhsMExMTXJ1ZXU1V1pnN0NzMTdoRVNudFFSYnBHd211MWpvZkdvWmY1L1dRYnV5SDlhTGFDSCtKeEg1NGp3TVZrNkhVYVFIYnhiOHJMM1BlRFFaNlQ4ak9jZlJvSThIVjN1ZW00U1FvMzloeXVJanlmaW02SE9mUktRazZwVE83aEJYNXJHWVBjUlJRVHZZeVpDL2RWSE03RXV4azlNblNwcDJVV3ZsSWNDVmIzSktWb3BWOHh0d1U3NUJIejlrY0lVOEE3ZlpBRE1lOFpnMXBBeTY4OFJoSHFicEV0V2JPc1RBWEE5Y1lCYTY1RUlLcURTZFpGdmY0VE04U1lHMDl1YzlxMmVTdWhYVFRaa1dmbGh0bC92MVJkcjhMdGZxL3V6T1FyMVlhOUxHRVZ6WUtYQkVFN2RUbXlxc1Q5WDFXT1lPc3gvdWxEUG0rWE5ldEx1Y3V5VnVwMDlHTWpoZHFxdGtjMjN3R1hrck1RWlhWTmdwYzlhNlZWdGU2RFNkQnE2NUVmL2dqUThJM0xRWnJqbThQcUtYN1RTRDQvUDIyL1pINjNUdVd2dUpyejZZUzA3ZlVzRzM1aG5DRUVlQ2FjUUZRZDgwNGhITTYrK2VZaXkwWEtWejNTUk1MOXYrNWxXdFA0ejhKdGlWZUJ3ZGxCTGlxSVFSSXUzS1RucEo5T3NFWU9aWGhlT0oxem1pak5XL2ErUENJUExrVGgyOFJXcVBrWFQ4SSsrQzg3bnJlMkF2dnp1T2syMmZzN2liTm1sekxuRnNJZjQ3RHJpK2tEQm5CdTZJKzJLSTNvNllMVlRmUGM5SnpvUkV1MHFrZFpnR3hpdlBESlJxdmk1VmNwSzcrWXQ1Rk9vNjN6Mnh4Y2pPeHZ5amVzV3YyZUcvLzNOcDNDL2JEVUdhenYzUHJ2VnlIOHRYTTZNc1prZFc3OHVHc1Z0ZjI0NjRqYnlkUmZ0eU45ais5NTBva0dYQ3dkQUFBQUFCSlJVNUVya0pnZ2c9PSIKfQo="/>
    </extobj>
    <extobj name="334E55B0-647D-440b-865C-3EC943EB4CBC-59">
      <extobjdata type="334E55B0-647D-440b-865C-3EC943EB4CBC" data="ewogICAiSW1nU2V0dGluZ0pzb24iIDogIntcImRwaVwiOlwiNjAwXCIsXCJmb3JtYXRcIjpcIlBOR1wiLFwidHJhbnNwYXJlbnRcIjp0cnVlLFwiYXV0b1wiOmZhbHNlfSIsCiAgICJMYXRleCIgOiAiWEZzZ1pGOU1QVEVnWEYwPSIsCiAgICJMYXRleEltZ0Jhc2U2NCIgOiAiaVZCT1J3MEtHZ29BQUFBTlNVaEVVZ0FBQU93QUFBQkhCQU1BQUFEMkpyWUtBQUFBTUZCTVZFWC8vLzhBQUFBQUFBQUFBQUFBQUFBQUFBQUFBQUFBQUFBQUFBQUFBQUFBQUFBQUFBQUFBQUFBQUFBQUFBQUFBQUF2M2FCN0FBQUFEM1JTVGxNQUVESkVWSGFKcTd2Tjc1bG1JdDN0OW9wUEFBQUFDWEJJV1hNQUFBN0VBQUFPeEFHVkt3NGJBQUFFYlVsRVFWUm9CYjJadTI4VE1SekhMMDE1OVVtUmdDNVZpb1FZV0ZvSkpBWUU2Y2JBMEV3TUxPbUdlRWl0eEFCaVNkblkwaFVZVWhhRUtzR3g4Um9DL0FNdEl4SVNRZ3hBaDZhOElhVDU4YjN6K1hVOXQ4cWRIUSs5bjMzMjcyUC83Sy90U3oxUFMvdU9uN3QrNTU5VzFJVk1Qd1hwZHhkSUdxSXZ4TGEwc2k1azh1Y3UrRVFiRGtsSEh5WTd4NEFYazkvWUtNM1RqMlEzd000bHY3RlFtcXVic0FXaWx4WUFpUzV5NThtRW5TWmFTV3lUdmZCZEZTdldFT1E2TmJNREVqeWNmZG9JWldMQU5oekp0ZzdvL2JlbTBlYUkzTWoyK2RyZDE5NGVFN2JYcVd5TldHeVBpd2t6WTZuSWlCMXlLVnR6a0FzT1pldVpzUTVsaTRreUJ0bVZiTm5pTUdKZHlYWnJMR1Q3MDlLcVRYSmpHaTFrK3kycHZxVXlFeGF5WGJlRVNIS3pHWHRtOWU5Vno0TnM1NVBxV3lxTFkzRVNOaHQwMDROc1M1WVFTVzdpMkRMOVcvRk90L2RDdHVOSjlTMlZ4YkNqMUE1bzFRVWNUNVlJaVc1MGJONm5oYURhVUt0QmZ4THJXeXJVc1VYNkcvck40eWgyS1Z0OWMrd2grc0NHZzN0SEI3TGRkOHlVVGhtaW80MTJnbWlTMVN0M0l0dWNqK0FZa2tFT0dsYnV3K2pBdktHam00dURLVEVsZ3hjVmk1M3BYdVMwMEpGc2I1aWcxSTZpRisrcmlpMFN6VVR2WVk2THFnTkVTMnRycTB0cW1YaVp6bEN4bUtLVnlNdXNLbHRnV1dyejErbFlTaXNGdTRPa1ZtdlNEQ3FQb1JzL0R5bk5zcG9LRnQ5YTRxWWVseTJDUHBVVnBiWlhzTXRTTkZpYnVtekxhdERWOWlsdEJkc2d0alBDMDA3WkErYTNxZ2M5SlV3MmsxaHNVZUtzUSttOHJBTXJIblR0WllxTXhHSkZpWVU4TEtVVStrU1g5S0NuSUdsTkpCYVcrTExFQ3RKMGppNnRhODJ5WmlTMm9Qd2dCTDFvam5mSGc2NjlUWkdSV0l4UWZGbldvZ09RTzBUUVM5eTI4cFRZWlRsL3VDVC8wcnhQV053WFE4Y1NXNWJ6QjlsKzE3QjRwK1ZqbVI3VGNYdHMrL08ybmxxMm1jN2JDdEhqYUJRSXdRTE1FM3Y1cUxhV2JhYnpGcVBseTZiQVpGc2JqN0RieVRiTGVRdlJ2SXd3MDZGc2MySStyY3RXdWNLVjVSYUJnYU1EdmVMS2FsMjJDbFlSaVIvS2RwZTRzZzdMK0VmeHlQcVFBb0x2S2VZTmQ2cmdkL08rRGU0Y1Bacmt0cDJueE80U2M3dk1GbTV4a1NNUWYyNWFlZ0liYllsWXJuT2hVM3hSaDJXVkdjNm94dlpLWHA3K2llOVlQb1cxNkpRcHR1ckI3U1luamtIUGorMlY2WEc4SldZMG1NY2d2V2RYcVFFcVRRU2ozU2tXOG1COHIyVDFNL3p0cVNLaXI1aURYbW9HMjFLbDVlME9mbHlkRUNzS0Y5WjF5VEJ0czdMRzF0YUJ5MDl1K2FBU2ZiNzI0Z3JxVHROSGIvQVNMdks1QmszMitpWGVISXR0Z2R2ZUlQc21GUG1PalVLSWpQNEVFUjJzVVpzcGRKU2FQcDl5S0lsb1JuanZsK1dpckNPajBIejA1VFpMYTB2aFJQWTg4eCt3aUorc2ZSb1h6dDZyc2gzK0tzb2RHOUN4SkpUbnBlM1dxcWl5YlV5NWhVbnZxbXdIbElITEdpNHNUYlo5WE9VdVNKcFBUYllWdTlkMERhUm5WTm51Y1BrUEJCMnJ5cmFzS0ZpdlpUMm55UGFnL0V5eWpvazduQ1VLOW1xay9hUktpWlU1K2p0MkJOdm5tNUdSa2JIREYySGhhT3BHcWdHbHBpNXRqVFdWaVU5UmNTeFpHdk4vUHJOVG9pd21rUjBBQUFBQVNVVk9SSzVDWUlJPSIKfQo="/>
    </extobj>
    <extobj name="334E55B0-647D-440b-865C-3EC943EB4CBC-60">
      <extobjdata type="334E55B0-647D-440b-865C-3EC943EB4CBC" data="ewogICAiSW1nU2V0dGluZ0pzb24iIDogIntcImRwaVwiOlwiNjAwXCIsXCJmb3JtYXRcIjpcIlBOR1wiLFwidHJhbnNwYXJlbnRcIjp0cnVlLFwiYXV0b1wiOmZhbHNlfSIsCiAgICJMYXRleCIgOiAiWEZzZ1hHMTFLSGdwSUQxbVgxeDBhR1YwWVNoNEtTQmNYUT09IiwKICAgIkxhdGV4SW1nQmFzZTY0IiA6ICJpVkJPUncwS0dnb0FBQUFOU1VoRVVnQUFBY1FBQUFCVEJBTUFBQUR6WldwakFBQUFNRkJNVkVYLy8vOEFBQUFBQUFBQUFBQUFBQUFBQUFBQUFBQUFBQUFBQUFBQUFBQUFBQUFBQUFBQUFBQUFBQUFBQUFBQUFBQXYzYUI3QUFBQUQzUlNUbE1BaWU5Mm1USWl6VlFRdTkyclprUTd1dFErQUFBQUNYQklXWE1BQUE3RUFBQU94QUdWS3c0YkFBQU9GRWxFUVZSNEFiMWJTMnhyUnhrK2lSTW50dVA0cWt0WU9PTDlxazYyWmVNZ0xyQkJjc1NTamQycUVnc1d2c0FHTmpoaWdRUkZjb1JBb2lyQ0VXSlhnYThLUmJwWHdMRzY0TEZ5MUFXSXFwSU5DNFJBYW9JcDNJZnY3ZkROKzUvem1ETjVjTS9DWi81Ly92bG41bi9QbkNTS0FwN3QzM2lJcWs5N092K3ZYUzhzUE95Zk8vVjBacnU2SDhqaUxDWTVzZTBuMmRwWTlqM1ROUjU2T2pOZE8rd3dneU9JbCs0ZEUrakpOV2YvOGMxVlM3N202MDcxVGQ1SklWeXdHdDl4RVU4R3FyT0ZkNkxuVnVHUzMySWxadDI3QURQdnFtaG43WTNrN2pNVWtXNFBINmN4THJ6SndpVS8rNWM3TmdOdHMxc1ozSlVSSGJhSzJZMWlOanUrVGpGc2RLOTR0TnV6eGs1Y1JCWnFQOHJpcm9pcHM4ZFI3WFVQMzNacE9GbGowOEJGbkxGU20yNncvVUJtd1dRVGhManRZYkc3N2JJSHBieVNmNWVTQ0lKYVhHTHpvS295YjNBTG04aWgybUJRWUpzVjYrRzdaUUVDN0FiK1RHQW0zQXB4dE03SzBGOVBvOGZ1Ujd1TUZmdklNTURSS3V4MjBHcm1yRjlPdDE3cSsrVThISW9oN0xDT0xSYkZteWI3cjBPZkQ4UmxnVklNcTdHMzg0YzcyT1kxVytvbWd3SWEyT0xDbWNZQ1kzWmdnY0xXUE1oU2R3TGNHbE1rQVhaVHVKSnN4dzdERnZCVEdGRm41VEVRWEJzaFRoYjFnc1FWamRoUmRxR1h4N1FZK05XU3dyazNnMndyMm9aSGx6K1RJSEZCWG52bHZNSXB6aGlQQUx2ZktocFJEN090S0ZrV2NiRDRRSEZGRlJhWWd5eHJYd3Zwd3RjZGFsdFJKeUJoMXdQalNJMEZ5TXU3YXFkenlQeTFDeThNUXA1eGdIR05BMU5MTkx0V1oyVE1HKzVyTERBUDd3UTRZNmN3TTZXRWVCWVV2RktEaXNBcTh5K3Q0cGVBWmJ2THlpTjlFcEw0T2N0V1VDNjJrM3RiVGVibjF2QjNFOTRpYkJFNDI5d01rSUljVlE4VmJIYVNMR2FEc2ZNczFtSjZ3U1l6S2JYQ2plQ0ZOMFBkd3k2MHVMWEYvSHZvbGk1Yzg1Nlh4cElXODk5cGFFNzhzQkVZNU95UTRoWXkvMEZ4YnhRVkYzYnBVWVBTakhEbU54aktNQWxJUVpUZTErNHg3MUVKUnhEZmFOclhLTTNYYmIvQlVHYXo0b01QSlF0cXovMG1zUlljSVZEbjJnVDcxSHZ6Smg5bWpQN1psMWMvRlpUUEpxdmYweUh6Y0lYVFlibnRybDlOVzVrSVVYMVhjdmVVczZxK20vM3FpUEJFYk5ZUVlwaXBGNzZ3TkVTOEduYWV6ek1XQzkydnNhVnM2TzVlcWRWclN2LzdLUnloMUhPcmdMS1Z6cHFiRTdaa3dsSGE3RDJ5b1liaVZLYjNOU2FiaVkwK1lQU2FRQTVwc2wvM2ExMXVrcE9uajZOLzBLRFFZbzhMVm5ReGRLSTNXSnc0enRMU25LLytHSDJQbTJSOStlZG9kMEpQdU5hck84eWNLTFl0N3pXclpybk9MdDlHQmNlNEhWNDEvSWxPMVFEMk9wNi8zTHo1V2NZZTNyeDU4NU91ZUMzenR0R0J4RzJJNE5UQlJjOE1pbThPcVY0U2MvMHpzV2tOSjlIYmlsM2RZZ1ZtVFg1RmlObFJHN3hnM0tTUzNMbStRaHpHNDczdW1wZ0Z5blcyeFNlWGRYWi9qUXNlam54RHJSK3ZtU25FWTZ1RGRadVUxa2s4NHFQbTh2Tk5sNzNLNjdxUmN5ckhoam5KZFR3VmEwZTU3R0kzZURlbDREZllxb2NMSFJpaFVSeEdkN1hHNFpYR2t3YldmRnZ1NGJxcXJsSTZiTW5OZmVKb0VldnFaeGYwL2JlS25yOWxpVFdHMkpGR09XK3JBNEVleVBJRUM0Z1A0STdZSXRGaVI1ZXp0TzZkMjdVTzNNUzVwZXdTRlB6K0syYTA5b0gwRm1KRytsTURUZEd6VHdtZE51NmxwZzdDQlZCSU9XT0hja2ZZQXhjeWpKQXVaS1RYQ0xudGFUNHo2MVJuVnJlOGQ2NW9Pa3hZQ3JRNDVXajV3QkJPZGR1OCtWVm8wWE5pcU5LTmNXb1BxWDR3cFRNMTFXRWNXa1JNNVZxa2NhK250NEN0bjJoR3NYWEF1UmFCN0lzVjU2NlUweGNkTTRac3BUUTFIL0YrcldpRGJMVndDQ2x3NXVpQjkzd251YnN3RkZDWEJhQTI1V0lJQnR4aXF3azdNS1Q4Umx5WjNzREtEVXMxMXpCdEo3SnQ2N3NMcUU4dytYdWY4RUp0UEtYZ0Zkb2RtOEVrbDMreXU0bFZEVkxaSWVFKzJwTUExSGZPVzd2ZmxMRDhiV21kenUwb3lNaEU3SzcyVlVGZTF5bUM1ZGFJSlFjZ09tOUptN2lLb0Z4akg0ckk5ekdvcTA4NFRKVHh0SElYME5Kcm5kbUlEN2NVd3VCTVp1d0I0ZFZTZCt4VXo2UTdkd2JTSDk1TXJLdUlRYlBWY1JRTlRjakhDZ0diUisrWFdLTHA0N2NSNm1xRCtCOTFTM2VMRzBwY2lKMHlUQk5PYU5xS3djVmZISEtTVVlUVHdoM3dHR2szNGJma2RJdWZVQk9NWEJkVjJKYXFYcWhlcURBbWpoYjFXbUVvNTdwTjNyRU55Z1I3aVNaaTgzMDZiQ1pjYjJ6Q0tKeU9ibEdUZHEwbGFoVGU2eW8vVVA4amJoa05jL2VDdEhXTE1OSE5hOXNpVnFOY1FyQnV5dkMzYmliRnRZZWVrNzRUYlpJVWFiYm8rcDlsa0wvRmNXNTZpSkpjZVRqemhRRXBLeG5JaW5UTHNNL2ZZaTFsM21vdTZFTzBxUDhSdHl6UVlyN1JvOWpaQzl0Q0dWWHFjaXFSV2REZXkrZHZzU0JDYUVNbC9rZmRFbFVvamFoNmFmbEdqeTNlMWhSWGU3Y1lUZDc2RnFOdUhEVGZGMU82MTB0WVYrR0crSi9qQ0c1RTFhUHlqZjc2dGdpQm4rcTVvbWlzdHJabEtwSlVSRldrQlJGQ2IzRm1IUmpqOXd6LzNDMFdHRDJTUmw0UU1yekNHeU5iaDJCUVZ4bkh1cTdFMGtsRE1TNklFRG92RXYrRFcwN05hdHpxUnFFTGpCNWJQREVEcjlSb1c0R0wrOWw5d2MxVVl2d28zczlPQU1Fc3NsaWtmbDZiODJ0ZVU1WTZWdExPeS9HWUljOURvZHhwZG9yTm91UGlXOFhuUlhJRHdmTysycy9ZRlAyb1VSZlptYnI1MlhJc2ExVDRueWxYNEpaOU0zNWtYTnlnK0FmMDNMZ0NPZDBnVkxKNXFmTWl1WUhncnFnS3NKNHhWSmpSVVdZbTVLemNEM0xxcE9HbVJWNG9iZjVXOERDSExjb1JSbjhnNGVhVTRGT25PTmx6bWZNaXpNSFlWQlIxbUtwTk93YWJlekxGS0gzeDlpWlpWYVNPdkZRdjBpMTNaQVUxTnBJam8yRDBSeEljbnhNMFpMc2dvR3EreG9xZVZRNjFHQVN4R0p2Q240TG9TbWRtTEFxN3lkb0xwcGRyam1xMmRBRS9kZXFIWGs0RWQrT1c2OUxiVW5jM2tzWWFmZWVXR3NWZk9IVDNDWGo1SmhoWlg0Zkc5aVNyeEc3Y21CR1p4RWFJaXJKczJhbnVicUNYcWFKV2J0bTdMZUNHZGdRQjFkNFNMMnYweWI0YXhWK1lnMEJYYURwcEMxd1BCQytvem13OGNkTFRqeGFjd0ZwaWc1aTV1WUdEWHJUbVVSeWRZMEQ3Z0EvRFBZZzV3UUJxcy9makYzSVZZUmpINitVeEoxSlArczVWNHkvOHhtSlB6Q0FBUndLQStlNXA3TVEySTV5Vmw0Zm82SmxSWngvV2RQeXQ3bHdUTFNweE43cUhqdUVSZm9UeDJWMGdWbk1UZ0Z5VlgyODU0bHJYYURIeUNqOHRLM0FlVU8wejFVdzdWcUhpengxdm9RTnFPcEQ5dzMxTng5K3hRTU1HdE53UStYbXpxbXdPR3VNU2tzOEFmV2loTmxCYm05L1dYZnl0Q3kyS3UxUzdSK1BXQ0pQcTUxU3pvMStJK0lyUDBSSHIyNmVta3p1d3R5UDBJaGpwVEFlNzRMdGVld1EwZjJpMU9HY2k4M1JpcFM1OWNTd3BZU24wa0tlUWwzbGhubU16cnMzZWZsRThFUENoeHRJdlJBZ2VmUEVWZkprNkVQMERFbzZGVy9XQmh1bHB6YysrSXF4a1haTk5UQndTcGdEMVZkbWJUUHJpUy9xMlNuQ081dFJCSk9weXYxMGhTVFYycUZQQmlJU0Z1cXhZQkFsZi9EN3VFaCtyVDdpMTVBYWR0aW1IY2RYSjVkWlhMNG90R2hOc2szVjNoQTNYSDhFMGpzR2xsa3dwTDF4bHViRFRlUkVnSVJ1QUdTbmJtSkVValFoakdDTEZjSWxQcGdPcHBwZTBBVXFLSGNsc2pDMkt0TDJMLzk3b0lpQlg0NFZpY2FabkFEeGdQOGZ2N0RZS2ppa2FmNVc2UkVzK01UMEJhZVJsM3VUekN2ZVVQYzNlK2dHaWExOXpycklWbExpelFsN21tOXVOVDNTUGVLK3p4L3dObDU2d3QvdlJEL2kzUi82WDlaL1RwUkRxZEZVeWdLekN2aHBGTDZ5T0VhWWZIZGUrYmZLTVlNVnpDZGZ0MVI4d012ZTRxRlI0OU1NRDdDM1JFRDg2azNDZ2MrOG8yazd1OE5ENkIyekI5UjVFaUFlY3FNdlk1cEF0WDJHckJleHZoay9KQnh6Tkg2Vm5DWHlETFJPd2lhTFgrYjlRZkYwaTlXL0ZxUkkwOWhKdnhJOXpNd3c3dXlFQVpLeFRnM1djWWp0bUg0WE04ZWswWnErd2V3dEx4VnNkS1JsK00xdjllTEw4MGlGSGJuNW0rVFArRnM4dXNYcDhXZmp5NmxNQy9VYjhFZGxRWkhoeDdWL0xnL2d4Tll4Z2trY0NhRGdMT2RQbXkvdTJmeGYvUXF5OCtlUGxUMFJEakpBL0V5RVpHSU5LZEtSTE4yUGhwQnJ5dk1mU0lqd1VnVjJvcjA0TktmS1pYTFQ3R1hDZHZXTkl2QTNzN1JnRVlHT05QejJnVFVTYTduUGdqclZ1QjM5aG9FV2QyZ1NXTHRVYmp3WmhmQ3N5aDhNeXpnc0hqRDE5enFERVptWUhmMkZnUUowYXZzaTE0TllnQ0JpaEpYOURhczhwZTlNckN2bWJWVDZtU2hlV1puSWhlRVRkUnUrbFFzc0JzQXY5QTkrQmpEWklpL3VGaXdoZCtrYW9keFRPcER1NmpsTXJkWTFUdnFTV3JzY1V2cnN5bEp4cGw4NGw3SVlaNEZqbHIxd2VnY2pxYSs4RFplSjQvMUFhYWplbGhZM1VsZ3RtcUluS2g2ZE1XdzVsU1FQWDNnNlRSSlkvd1VEV0I3QjRKNFozUkIyVCtjdGZ2WFl5T3ErNXBpUXg5SVluVFpYSHdlSnFYaDZXenR1S2ViV1crdFBkZ2NnZ2pjdy9sSWFKZEt3c3dxa0pzMnRJUXVMem11TkFXU1loR0g2bTIwTUpjWjhTMTBVdUVwK0pLUnIzR0ZNSHpnZmEwc3lSZW15Qm0wTjU1aGhPRGdGSFNXRVhkQWFpVWFOaDNTMWFpL0pJL1lDZjl1NmtlZXlHaExlcXFyakFlUy9OZ01JYi9tNUpPblJ1dmVqdzhEYmZZaDlGNWFFenBQTXdxZzF6L3F1KzZ3c2dpb1ArMTBzVVRGT0hhUnBJekxrajNXUGdKbk91aEF6K1FnM1UzNy9FQlVXcTFHMnlqeVdwY0NxNE5nS3FxYm02UDBQQmRPcGRTc0MvcTQ1RGpOazdDVHByN0ZWdWs5TVUzZlBKQjU5Sm9UZ1k4TCs5TlczTUNOWDlIQllXdFozMUJOc3BXNVBpT2o1TjZvRkhEdzlyM2RSQnU1aDhoSk9yLzZscjdlUFBFdjJVT0hTV0VHd0VHRTBKQzk2TmsxK1NPbWg3UmxYY3VKUkQyZFVlNXRTRU9ZVDhNbmFhaXpkSWhJUnJlWm92cno0ZHpxaGRrczBxcHVEYVdQbGRFWE8yVTdjRnFXVnNsNGtnUlg5TjRGcUp4a2NsSW5DV1VmRUhwSjQyQ0dmUS94L29wSUt2TytQbXhieG5WSHhtNXBGdzMyWCtwS0R0VkFwMTV4MWZMQVJXZlM1U2s1OWIzUW1lQ1BSODN6UE5EMDNuL3dEZ2hPdG9hUWY0L2dBQUFBQkpSVTVFcmtKZ2dnPT0iCn0K"/>
    </extobj>
    <extobj name="334E55B0-647D-440b-865C-3EC943EB4CBC-61">
      <extobjdata type="334E55B0-647D-440b-865C-3EC943EB4CBC" data="ewogICAiSW1nU2V0dGluZ0pzb24iIDogIntcImRwaVwiOlwiNjAwXCIsXCJmb3JtYXRcIjpcIlBOR1wiLFwidHJhbnNwYXJlbnRcIjp0cnVlLFwiYXV0b1wiOmZhbHNlfSIsCiAgICJMYXRleCIgOiAiWEZzZ0NseGlaV2RwYm50aGJHbG5ibVZrZlFvbUlGeHRhVzVmZTF4MGFHVjBZWDBnUzB3b1hHMWhkR2hpWWlCUVgyUXNJRnh0WVhSb1ltSWdVRjl0S1Z4Y0NqMGdKaUJjYldGNFgzdGNkR2hsZEdGOUlGeHBiblJmZTNoOUlIQW9lQ2tnWEdsdWRGOTdlWDBnSUhBb2VYeDRLU0JjYkc5bklIQmZYSFJvWlhSaEtIbDhlQ2tnWkhsa2VGeGNDajBnSmlCY2JXRjRYM3RjZEdobGRHRjlJRnhtY21GamV6RjllMDU5SUZ4emRXMWZlMms5TVgxZVRpQmNhVzUwWDN0NWZTQWdjQ2g1ZkhoZmFTa2dYR3h2WnlCY1puSmhZM3N4Zlh0Y2MzRnlkSHN5WEhCcGZWeHphV2R0WVgwZ1hHVjRjQ2d0WEdaeVlXTjdLSGt0WEcxMUtIZ3BLVjR5ZlhzeVhITnBaMjFoWGpKOUtTQmtlVnhjQ2owZ0ppQmNiV0Y0WDN0Y2RHaGxkR0Y5SUZ4bWNtRmplekY5ZTA1OUlGeHpkVzFmZTJrOU1YMWVUaUJjYkc5bklGeG1jbUZqZXpGOWUxeHpjWEowZXpKY2NHbDlYSE5wWjIxaGZTQmNaWGh3S0MxY1puSmhZM3NvZVY5cExWeHRkU2g0S1NsZU1uMTdNbHh6YVdkdFlWNHlmU2tnWEZ3S1BTQW1JRnh0YVc1ZmUxeDBhR1YwWVgwZ1hHWnlZV043TVgxN1RuMGdYSE4xYlY5N2FUMHhmVjVPSUNoNVgya3RYRzExS0hncEtWNHlDbHhsYm1SN1lXeHBaMjVsWkgwS1hGMD0iLAogICAiTGF0ZXhJbWdCYXNlNjQiIDogImlWQk9SdzBLR2dvQUFBQU5TVWhFVWdBQUI3OEFBQVNvQkFNQUFBQ2VZeE9HQUFBQU1GQk1WRVgvLy84QUFBQUFBQUFBQUFBQUFBQUFBQUFBQUFBQUFBQUFBQUFBQUFBQUFBQUFBQUFBQUFBQUFBQUFBQUFBQUFBdjNhQjdBQUFBRDNSU1RsTUFJakpFWm5hSm1idk4zZTlVcXhDdGJoVGNBQUFBQ1hCSVdYTUFBQTdFQUFBT3hBR1ZLdzRiQUFBZ0FFbEVRVlI0QWV5OUM1QmsyVmtlZUt1cXE2dTZ1eXFyRnJDd05ON0lDaE5oeEdKYzVTQnNaQ1MyeXJFQlNGWkE5YTRqdEJDS0pRdXppMERDenBhOVpoQWJVcGFEbDlFWVpkdFlHSTFzWllFTXE1bG1sRDBnc05SdDZSWnJtNGVBcUJiR0FjS2dUR1FJSkkybGFyMW1waXRuNXV6M245Yzk1Nzd6WmxYbG8vNGJVWFhQNHovLytjOTN6bjhlL3puM1pCQk0rYlB5N25FVzRLR2RjZWJPZVRNQ000OUE2OGx4RnZIcXMrUE1uZk5tQkdZZGdWV3hNYzRpMXJydkdtZjJuRGNqTU9NSXREOC8zZ0krZE5JZnJ3Q2NPeU13d3doY0VUdmpMZDI4ZU85NEJlRGNHWUhKUktEV0ZYY2ZmK3dkNzNqMDFsM3hqQlp4VVF6dVBJNFFjZDNLM0JGMzc0RHFIWStETExuZzdUMU5oQXUzaFB2YytWZC90Mi9UbDNDTWxQem9RWWtjbUlRUnVIQUlMRGc2YVRUM2lnbTdZZUNZTnlIMFBqR2g1bjFaN0pOenlTV1M3cE8vWjBoS3ZFZEtmbG5jSzVFRmt6QUMwNC9BU3Vmbmh5bkVhOTc4NDFJWkgvekU5Lzl0blc3aHZ5cjEvQzk5eThoUWlaLys0Ky8vMzJ5b2Rtd0xTVGovVGlRYjNNV0RkeWhaaUg4ZHA4MzJqNWE4KzhWc3poekRDTXdRQWkwaERvWXJ6aktVOFl0OU53MTRpSC9taFFRQlVUMi80VkpwZHkzOGdnbjlla0dEL3FKNFppT1lmNjNVOHA4MVVXWGVJeVN2ajllT1g2WjBUTU1JbkFJQ05PZVdTK0x5dkZhUnhKL2g3Z3J4a1hoNm90cVBCNUwvaXJocGd1ZWw4NXBhdkxmRWw3eEJER1YrR3lINTRyQzltaEdaMzR6QVZDRkFTOW5FS2ptL0JGZVJaTXNqYVl0LzR2bkpRMVNIaVZBRTdJcDFHeHplaC9OWVNQOHFlbzFYVzh1ZEpjbHpqSkE4SExKWHl4T0Q0eGlCaVVXQVp0Skt3VXFMZUJ4UHNTanNwRHRpa3FEU1VUVlhoN3N2SUxTdVRObzE4VUpRNnptbStJaFhsbXVFNUxzOFI4OUNsY05uQ1FFYXdZZmNNem9Tc2EydjVyUDlKQ1NnU3VXN0NqMjJUMGNxdURiSDk1NExnc3ZpY3pheTJERkM4cXZSUXFFNEg2WmdCS1lWZ1Rrb2VNcjRtMWVjRm14c2J2eHE2c0laVkttejRFMXBXTlBwUFEwOWVoNmhyWUhMdXNBOVF2SVZnZTZFSDBaZzVoSFlqVnZNQ2t2Y0ZjSTlhanJYL1ptMEpERXFTOUpXbTJUSzcybm9NZGtDcnNXVzl6WmRtbU9VNU4xaGVwSzB6RG1NRVpnR0JPWi80SStHRTdPR01aOXNZK2FSQTYveDJIZWN5a1RNdTB2d3dOUFFOYklGcktTYjNrMXkvejFLOHNaUXEzMC9YL1l4QXJPTHdBb1UvR1pVdk11cEUzUW9xa2RsNlplOVJiYW5vVmZsMkM2Y0picE5sZUVZSmZteHVKM0JsWU1aZ1l1TUFKbmw5aXdBdGM0dldyZnI4S21pbUdOdkE5clQwR1ZwMkNaVFc5bG5sT1NydkFndkN6UFRYU2dFL0czd2w2ZFowSUdIVHhVQjFIQTZoOENmb3F1dnhCdXBwcm1JZ2V2eUZIekk1QXZwUm42WFBic1pnUXVJd0RGR2NGdnNSVTlmYlRDZFhuR29uUEN1Yzh3bG9lQmJJRHd5SDZrNWliS2NNUVVmTHJud0pNbktnc01aZ1F1R3dMYTd3ZDM3cFl6U2UxUVJ6YncvYm5vYXVpUU42TnUwV1ZieUdTbDVPNnR2S3BrNWt6RUNNNGxBMDluZ2Zzbkpla1laWFNxSFpNbmZIUGMwZEZVcCtHZ2orSGJwNUx1ZU5jQ1JrWjJNd0VWR29CTnRnNi9FUGpweFlIR29uTkJnemR0Q2o2L0I1Unk3K2hwOHVPUjF6NTd2Q3NsdVJ1RGlJdUJ1Y0xjeXo4QzVWQzVXMjk0V3VxL2d5b3Jlek9UcDhsRnVid0l3YlBLci9ubThKSGNPWVFRdUlBTDBmZWxOVmU1UERqYXlBSENvUEpLbVNhdENQUTI5SXExZW5jOTZDWEk5SXlWZmpaMm96ODJKSXhtQnlVTmc3aXUrOFhVL2Z1c1FndjM2cmNGajM2VUVYSGhUZU9kSE41UTdDRDcraW05Njgxcy9LSDBlOVhzeWIwKzZEQVhma3drV3dyY1pOb2wzUk9WSGRYekxscWVoMThnNFB6Zk15bmlrNUpmU3pmeSt2T3hqQkNZWGdTUG9vcUNQc2w4ckJxRVF2MENTWHNLdGliZ3BDWUh5UVRBdVhwSE9OR3BONWI3b0JqWmE3QVpCM281MVJPV21EUUlwVGhUa2FlZ3huUTVmOVh1QWlEVE5OVkp5WEJ5M2tjYVV3eGlCS1VIQXFPeUxCeGlQUHl3L0txbTFuOWtJRmpwMmRwcWk0QTUxV2puWG9PQXkvQk41WnowdGxjOENNL2NOTjhUVFVMbEJkdVIraStLU3BybEhTeTdFVGhwVERtTUVwZ1NCRjcyNUEyMDhuQXZmUWdKMzZET1BoNTdwdzRsYkh1NVJVQkM4NWdkQW9VYndGR3BGNC8vZjF0dmc4MTNmSUo1TzVZZmljKy9vakF4RmVScEtKcnU1b1N4Zm95WHZHaEJpUXJLWEVaZ1dCT2FnNFlkUFBTZkZQY2JVdWhidWtCczJidnZCNTZlTmdrTzdmT29OSWswOFRiME52aHUvOXNHak5GUmVJUFVzSjE2SXA2RWh6R3VidmhIT0kwNTZSa3ZleTV1Q0pEUGpFRVpnOGhEWWhJSjMxSkladHlBZVhGRzZIdlNFL1JvYXlxNUdjQWdmbzA0dERqb0I2aHpvWTVLY3M1NmFLczdobWwwYnFCaFhReTlCdHkrTGszNDhUWTUvdE9RdGY4c3VKeCtPWWdRbUZJRTFJWDViWDcrQzllOW5kL2VVbkVjaVdndUhrWUxIcUZQTEJMMitUNE05Vk5pOW15VkdxNmhpZ1FIT3VmZ0h6VndOcllzTldBQ0grazJoMFpJM3hCQTdjb21pY0FBak1BRUlRR1ZmZmFEa3dGRDk5QjB0MHJIWjZvSy82eW00USszZHk2UVRCbnFEKytYUDBCQU9UVTkvTkZVaXNoNWJZanNhdWhBKyszVmhUUDhUNldNQm95VS9pdFlwTWI3c1pRU21CSUZyUW5RUHRhelFTRDFEeDBnYUdaZzZrWUw3MVA1Z3E1bW9EVzdjOGtDWHVhVjJBVVNZdFEyK0hidi9UV3ZvWno3ekozK2pBMzdpUkswbWRGNkZyOUdTYjhhRUtjeU9DUmlCU1VNQUttdk5XcUd3VmlVRTN6U2krZ3J1VU92TFRnMmRlc3NON2xvYnR6eTBIZFkrRGYyNGdka3M5Mk4yWTRPbTBsQlNiZms4ZStpVEI4SDhOLzc5SDM5OEl4NXEvSVhKRFdIcXUrNS8rSkpLdzRHTXdFUWpBRTIySDI5MG8wVXpybU00TUhMN0N1NVFwOTU2akxGZkJGLzliRDhJdHVIS0duQ0pDaVNKcHhuN3dNUFgwQjlaVHlTb2cxRmtMb2hIRnlhUEovRDhhOUhVeFF0bkR5TXdOUWhBd2UyR0dCVDhVQXVPRWZhMktZT3Y0QTYxSGN3TkpiMjNzUTErU1o0Mm96dGI5dDBveDAxVWp0YzZXekc3bHRiUVczZnYvUFR2ZjE5U3ZZUGdFN2VRaTAwZWR4UW1qeWZ3L0d2cE1ubzA3R0VFSmhvQktQZ0xSa0FvdU5HaGJBVjNxRk1WdkNuRU16MjVsTWRaN3BpNm1veUNBRlIyS2hDRkJ0aWVzL3hsc05MUTFMV0FTWFljMjFrejRmUXVrZHdsajdsWndXT0FzSGY2RUlDQzN6ZFNROEdOTTF2QkhlcFVCZTlBclU5VVB3RlhxaDBPbVlES1RnVk1udlN1cE9DWnByeVJGVHkxaEs2ODdHWUVKaHNCS1BodEkyRXBCWGVvVTVzL3ROb1k0RnR3OWcxei80MFlmNmpXMGUxWWNJa2hPRzh6cTBSeVh5N1BkeTA2N2VPRnM0Y1JtQm9Fb09BSFJ0aHUxS0F4Z3R1aDJsK0RwMUViQm5qVEJyY1pVZXR3WDNmaUltZHlHL3hQVldRbnlsWUdsTkRRWml4SmxNdW9VM1JXY0JkTGRrOGxBcWV0NE80R04vMHdxUjN3UFhSY0toWFIzcER2Q2dyZWlUYjB2RHpJVTZKL1NLU0pBbUFsakR6c1lnU21FWUhUVm5BTS9YWnZqTVpwYzNMR3g4YWxrakh6V3BVcUtMaHo1czdQQkw3UkZKeEg4QVNnSERCdENKeTJncTlCcVMwR1dOU25HOENKcW0vSjRGalMzN01NdndaSEw3TGxjdkxjb3lwNHFwWEJ5NEU5ak1CRUkzRGFDcjd0Ym5EdlFvL1gwNG9QS2w5MzFyUk5mWGdyT21iN2FUbW9NRmJ3Ykd3NDVrSWdjTm9LM25RM3VHbWd2cEVHSTZqOERiUmR2VllmWHNHdjVKMUdHVTNCZVI4OHJlNDRiS29RT0cwRjc3Z2IzUFJCV2VwdUdLajh4WGwzVDZHV2ZwSXRmWjZ2VXF5bG41aFJrYU1xZUY3R0tnZit6d2hNTkFLbnJlQlE2ZnUyd0prZmxNVVZmMTVzcUVUTjJQbVhZZzNkanFXd21aT2pPTGxISHZNYzgxbjBHQ0xzblRvRVRsbkJjUk9wdTJ2Vnh2MnNLWkFRMVlFYnZteFc1RWV4a2IxWVE1c2lkWTZndUJjbmQ2V0l1L2xyc2pnaTdKODZCRTVad1JlaHVuc1JDTnZ3SGtaZTR5SXFiMjIrYmM3R3hEL0J6dFBRdWUvcFByRVZkUHl1d21TaDNwbkpYMy95RWFMNHluY09mbXFkSEY5M2EvRDJQam5jSi81eHVodkhia1pnS2hBNFpRV25zeTFiVWNIcGc3S2JrZGU0aU9yUWVPamROYVB3Y1d4Rm5hbWgrQks4TGY1TjUzbGNwTzUxRlM3WDdDbjZweDYwS2RsTHhYditVRnI3L3BiNDZVZnNBVHpMSXU4UXJDVmlCeU13eVFpY3NvS1QzZHdwTG4xUTlqbkhyNTFFMVhlQ0YrMW5wWGwzc2prSnlOa1Vid3ptMmo4VTZ5cDhvcXorb1gxOUJUM0pvbmdMc2JtSEN5Sy9nNzV6dWU0bkR2aE90aGdnN0owK0JFNVp3VGZkYlhDZ0FVMzI5OE1rUXFBeWkyN3AzN2JqK1ZYaGZ5YWVwYUZCOEVtNVdyOXk0bmNWc1FySVNMNkFZelZJMS92bklMOENJMTM3WTNCY1MzemIybkxzaFRIRzdHVUVwZ09CVTFid2hyc05EZ1Jhc2JGYWdRSXFWKzFyb1IzMWwyTkd1UXdOeGMzdFhia1VnSjArNmlxKzdpZTJZcUJuSkYvR2JhbWgrR2E1Q1haWlBMOHNoVm1OclE3b3pxbURHRC8yTWdKVGhzQXBLM2piM1FZSEZIVW9lSHptSzI5cmM3ZkJINHEybzJCKzY3c0labWhvRUZ6VjZ0aUx1Z3FjYVl0ZklwR1J2SDZUUnZCd24zSzZKQWF0RytSWWlxUWdMNTR3YjNtdlNQZy9JekRaQ0p5eWdrT2ZqYjFNbHB1K0tybWRRTUNubWcranJXeHNvRzI0NU5MNlZ2ZW43VEsrcDBmWDNXaGZiUnRzRDkzRTJuaVhUTjY4VHIvZE11Z1RNY3dFaXYycWZsc09JRG0wSG5Zd0FsT0pBT3hkVmdIRHlFQUc4L2Q5VTU1UTJBTmRQblZ5aTV1K0h6c3c2ZWhORzJMNFJUSC84YWxxVFVjRURLdzdMbkZJVWh4SHMzQVRCN1hja081RzFLSDBrTmROUTZEZUdjbTc2d0ZrVU1mZk1lNnJuemU0RWhWVEpVWm5zKzZ6WXg4ak1HMElIRHVhREFYcGEvbWh5YXJadzIrR09EZ3pxSFVpK20xZmU1MkxDcU1QdjlWSWFXa1UxUTNyZnkxSTlxeXZiYTZEa1NIcXg4Q3ZKUlh0MkF5M1ppUUhlUmVNck5CNXlXdm9NQ0RZdnFTQnlOZWw0MW8wMlpkK21yd3JCLzluQktZV2dXWjBBUXVOdG51NklBMWhWNlFVdktXRFk5U1JscXI0R3BMNUkvZ1JBc1RQNk5UNkphbVVVZ1hCbDdXSllzTlNOS01KQmNLK1NxNkNWOFZQMm5qdGFJcm5sQ3VNT2dUaVpBN01xTWlNNUhPL0xDOW1YNWRFOXFQdjQxaGk5RmI2RzFhZEo3OFlnU2xENENzZmZvVFU2LzBQWTBmNTRSOEk0Uno4Mk1NYndaZWI0SDlvZy8vNEgrSFlsd24ycVUyWi84THIvcmdERGtMOHhPLy9uenJzbS8rckRCQlAvR05ERlB5cHB2cmd3OS85M2QvOXVvOTJKWUV6QmQrT0J1SDV0eUp5Y1BmdTNSRHZEK3haRm5CZ2VYeGYrbUZGM3pFUnV5QnpqUE01eVpIQzNubHV6Nk1leFhmc3J5VVhGeVlyZmpNQzA0REFFVlJDUHArbk5hbCtEdWszUk5YemhTZ1lRMk1HdFNsb3g2VENlME1HMGpFWC9Xd1pxcDRKY2QvT3VMdG1obWI5KzZTV1RDbTBaZ1BPK3lZTE5SRERoL054QTJmTWxUOXZtcDRjeEpzbUg2dlhpVjN2eldoNUwvUGlmNHpBbENGd05MajcrRHZlOGZqZGtCVDg3cDNIM3ZIb3JidXdIRythWUZKd0NuNzhWa2dLYm9KOWFsUG1Ga2pCN2RISDc1cjE4UXJHMzhlUittNTQwamRVLzQ5Vk9jZnhMaE5MNjNPcm93dGRoMlJ3STZLUnVyd2ovYXZ1T3ZuYlQ3NURHY1JsVkU1eXhGdmpuTlhyVVBjWk1qSDlhOFJOZGphR0hZd0FJMUFOZ1FWWFl6TlpyQmtEOTdXb1A1REVqb0puSnBZUjloQkxWK3MxYk9ZN2ZwSjJQTUNQWmg4andBZ01qMEJvTFhvNWFiR0lVTEYxZjUxY3N4dDZPWWxsbFBsR0JhdjU2eklBWnZXK2x3Z3hmb0FYeXg1R2dCR29nZ0I5L0ZINGJKdFZ3RzVrazZORTg0NlJMWmNKakhPSGttREZHQXl1eGJmQkYxMkxYUzR6am1RRUdJR3lDQnhyKzNndS9hNDVsTnJ5ZHRXQ0ZjZGNsOHNBVnJxK0pJQXBUaEhHdjBUSFlkaVU3K0J5bVhJa0k4QUlGQ0d3YXN6YmVZUzdabWJlcGZIKzlaWjBTVi9PYWdPeUhLdENiODNaODJzdHNwa3YzWXdTMU5uR0ZvSEJMa2JnbEJDWU03UHZQSDVIdWhmQU9ua0hINFZZMG12M3JUUGZZWSt0MlRzYnBSRzlmaEFsYTVVeEJrVGs3R0lFR0lFeUNMU2NjMjFaOUp2NklMazhrajRmbWM0M25SRTRLNjBNcjV0NWdybXpFZWNBRG5IN3d3MmJxaFpmazlzWWRqQUNqRUIxQkk3ais5RXByTXh4R0h3TGh3OWFvb1YzYXllRk9DM0lHdWZNVHhlcXRYaTRib2t2OHhMY1lzRU9SdUQwRUNpaldVdjYzSGliZHMydllQR3NubG8wV1RkQkdlK2VNYzUxOUVyN0NtMm9yK0RQUE1kbHJQbUdtTitNQUNOUUZvR3VvMllaYWViVS9CbGZnc0ZXdG5uUFVDM0ZMM3d3RVltMy9VWkY2TzlybHFuTGVNcjVHSzNKdStBSjFEaUFFVGdGQkxaTFdMY2FSRFBYK1VrYXdkdHdxcWYrSWVNcWVNTTRkeWhKY0g1TnBiNU1DdDYrYnRQTkdUdTlEV0VISThBSW5BWUNTMmI2bk1Oc1ZmeGlVR3M4ajZ0UXR5NC9hK2s2TzlhWjc4RHhscjZrd0xld2lySVdQaE44MHBrNlhPRk5zbndJT1pZUnFJcEF0OFI1dElaNG9qUFl3a1ZxejNiZVpmSlppbFRkQkdXOEw1bTlPRnk1cUVtMnhZKzdWN0R0RHZvWmFUbVlFV0FFUmtLZ1htS2pyUGJ0NFJPSHlPVWJ3cCszZWUyV25hRUh3WC85bUVwVmUrU2VUbDU3MDhudldrNzQ0THpza1prb0Ric1lnYWxEWU9VUFQzN28zSVZlRWUrdGt1ZENpWDZoTE4vbGxMdGd5NlpsT2taZ1doQlk2SjY4ZFF6YlJZM282TW9RU0szODh5R0lDMGhiSlZZSkJTdzRtaEdZZUFTYWc4T2dXWHBsZTJyRnVUeUdUc1VUUHZvdEpTK1lQWXpBVENHd1NuUGxLMkxuM0F2VkxMMmhmVGFpSFJuVDI5bXdaNjZNd0VRZzBEdnA0M2hYaVYycjA1WjJjUXlkaWxPR2VkZWU3b1N6a3hHWUpRUlc1WEhzMmppT2ZCeU45VnZzNCtoMCt5elZKNWVGRWZBUTJGV201TENTeWN2ak5MUm43bzFESnpuRkJKOWVQMFZteklvUm1Fd0U1dlNsQ0IxOTJHc3lwV1NwR0FGR29CSUNWL1Zoai9ZcDdpOVhFb1FUTVFLTXdPa2owTlRIc2R2Nnc0elR6NEU1TWdLTXdMZ1FzRjljZGZoVTE3anFnUE5sQk00TWdTVnpMMkZvZjVMd3pQSml4b3dBSTNET0NOVDFyU240K1dEelFjWTVTOERaTVFLTXdKa2gwTk8vS1lDcCtvMHp5NFFaTXdLTXdGZ1FnRjdmbEJuajBwTzlzVWpBbVRJQ2pNQ1pJWUM3VG5Za2N6aXVuMWt1ekpnUllBVEdnc0JWOHdPZXVObndjQ3dTY0thTUFDTndaZ2hzbXQveGhhWnZuVmt1ekpnUllBVEdna0RML0xqbXNibWdjQ3hpY0thTUFDTndGZ2gwb3gvM3dkWEUvREFDak1Bc0lRQWp1bjM0OW9OWnFsa3VDeU1BQkhCenVIMit3SWd3QW96QWJDRndXWWkzZklhZVB4SDhLM3l6VmJWY0drYUFibUxUbTJNWXltOHpJSXdBSXpCYkNLdzUyK0I3czFVMExnMGp3QWlzbVcxdy9BVDNPc1BCQ0RBQ3M0WEFzZnFCWHZ3NHJ4akRsV3l6aFNXWGhoR1lPQVEyaGI2YXZEbU9TMVVuRGc0V2lCR1lMUVMyelRtWEx0dllacXRtdVRTTUFCQTQwcHRqYy93dEdiY0hSbUQyRU5qVzF6MHNHV1BiN0JXUlM4UUlYRndFTnNVTHN2QnJ2QVMvdUkyQVN6NjdDQnlMKzdKd0RYRXd1NFhra2pFQ0Z4V0JOYVhnK09aazQ2SkN3T1ZtQkdZWGdTdHFpcjVrcmxhZDNaSnl5UmlCQzRqQW9qS3liZXFiRnk4Z0FseGtSbUNHRVpoVHhyVXUvVUk0UDR3QUl6QnJDTFNmUVlsV3hYdG5yVnhjSGthQUVRQUNkZEVQZ2hZUDROd1lHSUdaUkdCUjdBZWZGTytheWJKeG9SZ0JSbUIzOElkc1F1ZG13QWpNS2dKelB6aDRlMzlXQzhmbFln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XQUV4b3pBeWlPRDN4dXpDSlQ5YjRRZjNKa0FNVmdFUm1DMkVKanJpRkM4Yit4bGVyRVlpTUhPMk1WZ0FSaUJHVVBnSWZFendkZUllMk11MVZ4NHNqN2ZlMzdNVW5EMmpNQ3NJVEFYaXZVZzJCNjNhajBrUGhzRUMyUHZaMmF0ZHJrOEZ4NkJLK0tMUWZCaUlRN0hpMFJIWEErd1dIaHV2Rkp3N296QXJDSFFFTGVEbWhEaTVsZ0x0aWdHUVhBc3hJT3hTc0daTXdLemhzQ2N3TkM1QkFXL1A5YVMxV2tlMFlJWVk1V0NNMmNFWmcyQlZTSDZ3UlZvRnBiQVkzeDY0b1VnNkVBTTJBUDRZUVFZZ2ROQ1lGTThHd1RMMEt5eGp1RHpRdXdIUVJ0aW5GYTVtQThqd0FnQWdUYlp0UmFoV1FmamhBTTl6R0VRTklRNEdhY1VuRGNqTUdzSVlBbE9RM2RYaUkxeEZxMHVoKzZyUW54dW5GSnczb3pBckNFQTg5byt5blQ1MFkrTXRXUXRXaWdFd2ZjK3dVdndzZFlEWno1ckNLd0pzVE1CWlJMaUN4TWdCWXZBQ013YUFydGtSQi83YzBtUUVaMGZSb0FST0dVRU9oTmgxc0kyM2NFcEY0elpNUUtNQUIxaGUyWUNZRGdXNHNZRWlNRWlNQUl6aGdEbXhwK2ZnQ0pob2JBMUFXS3dDSXpBakNHQS9lZEpXUHkySjhJU01HTjF5OFZoQklLMXlWajg4Z0VYYm91TXdGa2djRFFSaTkrVnliQUVuQVhBekpNUkdDY0N2YkYvQjA2bHh3Y3YvQjM0T0pzQjV6MnJDT0FNZW4vOFpjTkNZUklzQWVNSGdpVmdCRTRWZ1lYSldQeHVUNFlsNEZTaFpXYU13UGdSd0VuMGNkL0ZSaUMwQk4vRk52N0d3QkxNSGdMWEp1TU1lRGdaQitKbnIzNjVSQmNjZ2MxeFgrUWk4Y2R0RDN5Unl3VnZpVno4TTBHZ0lYRGo0dGdmWERlQkd4ZjVZUVFZZ1ZOR29LMitCajlscnNPeXczRTYrVFg0c09tWW5oRmdCSElSd054NEw1ZmdYQ0t4Uy9iMHVXVEVtVEFDRndvQjdKS04rL2NPQ085dFB1ZHlvWm9kRi9hOEVMZ01CZStmVjJiWitUVDVuRXMyT0J6RENGUkdBUGNzVElKMXF6TVJwcjdLS0hKQ1JtQkNFY0RpZHhLc1c1aEg3RThvUWl3V0l6REZDR0R4aXg4TUd2ZERsb0RyNHhhQzgyY0VaZzhCTEg0bjRENFhzZ1R3ZlM2ejE3cTRSR05Ib0RNUjFpMzZZYlQrMkxGZ0FSaUJtVU1BbWpVQkI5bGdDWmdFVTkvTTFTNFg2S0lqUUl2Zi9mR0RzRDBacHI3eEE4RVNNQUtuaWdBdGZ2ZE9sV01sWnJBRThFRzJTc2h4SWtZZ0R3RmEvQjdtRVp4UFhJY1BzcDBQMEp6TEJVTUFpOTlKK0V3VFVuejJnaUhQeFdVRXpnR0JUYWpXT1dSVGtBVjlEWDYvZ0lhakdRRkdZR2dFR2tJOEdEclJxU2ZBMStEaTVxbHpaWWFNd0lWSG9EMFIxNUhqYTNEK1liSUwzeFlaZ0ROQUFKbzFBYi9LVFphQW5UTW9IYk5rQkM0MkFyVDQvZHo0SVNCTHdNYjR4V0FKR0lFWlE0QVd2eE5nM1dwQWpCbERsb3ZEQ0V3QUFyVDRQUmkvSExBRW5JeGZDcGFBRVpnMUJIQXAraVQ4M2tBNEdUKytNR3UxeStXNThBalVvZURYeDQ3Q0hLU1lnSS9TeDQ0REM4QUluRElDdTFDdHcxUG1PVHk3UzVDQ2YxcDBlTnc0QlNOUWdFQVBxclZlUUpNWi9lR3R6S2dnZUdnbkp6SVdoWjhPcm54U2RlWGRNV2ErOXcwM2ZIL2NONHlZOGJTbjU4OUZNcmo4Ny9Kem1udGZmanpIWGx3RVFxaFcxZEl2RGZLNmhxdEQzUFJHbG9EN0ZjVm9QWm1ic0lqdk1HTG1aalJLWkQ2U3dWcFJGWFgzUjhtZDA4NHVBclQ0clh4U3RaZTdnVjdydnFzMGJuV0ljYk0wdFVlNG1yOS9YaXY2MGZGaHhQUXlQazFQUHBMQmNkRmxONTk2MEQ5TmNaalh6Q0JBaTk5bktwWm11ZUFTdFlkTyttVTVreVdnWUNxZHhhcWRmNkhjWE9IVWZ3Z3hzMlFZTmJ3SXlYclJLbW91Zk8rb01uRDZtVVFBdncxZSthUnFwK0NJNjd3bzNlcGFFR09uRXNCWEN0SVZLM2k2bUYveWl0ZTgrZEVQVmhKcCtFUkZTQllxZUxDWjA1bCsvQld2K1lOM2x1ekZoNkVkdnB5YzR0d1J1QXJOeXAxb1owdTBXbmdSekZIcHlYOFhZbXhrWjVVVDB5dTRCNlpZd1lNME1la2lxM1BibWk5RXNsakJWN0pYT05TSGx5M0tNTFE1bGNKUkU0UEFHdXErb25XcldXaEV1MXo2Q0EwMXdVcVlYQzY2VDY2RWdxZUplYTRLWG9oa3NZSUh6ZWV6OENNRFp0bHAyakMwV2ZseCtDUWhzSTI2UDZnazBFS1I5UXBjdXlVUHI1QTZWVHVwdWwxa2ZpcWg0R2xpenIzdVRaQXBVMmtxSVphVnFCakpFZ3ArTmZPNDBzSnIvbjVZZGhOeUdOcXM0bkQ0SkNIUVFETytWMG1ncDhST1licDZ5WGszZmZGU1NabHFZWUVkSUNpajRPbGlmcnFpVElXb3hBbUtrU3loNEhONUt5ME16TGZqdVdiNWg2SE40c0hoRTROQUc2cDF2WkkwblJJTDdNV1Nzd1A2NHFYa1lPL0xlaVY3NmFrSnl5aDR1cGkxODFMd1lpUkxLSGpReUprQ1FXbEw5K0xEMFBxVndiNEpSQ0NFYW0xVmtldFM0ZllUY1EwTFRHQTZaelNxYWorZnRGdTBmMVJxQk04UU02dzJxeGdXelJKSWxsSHdhemsyeitNaDlpaUdvUjIycUV4LzNnalFPWmRDSFVrVjZyalV2dlZ1dVRsNkhWSlV1Vk8xVnJ5SFgyWUVEOUxGN0o2UGdwZEFzb3lDWDhxWm94OE5VY25EMEthMkRBNmNJQVJXU01FcnlkTXJzbTVKcmxjTHA5Q1NESTJxa2kxL3RkalFWMHJCMDhYc25JK0NsMEN5aklJSDNldzFVMnVJbjRVYWhyWlN5K0ZFNTRnQS9heEpkcnZJRVdTK2VPeWsxQ3ZsdmhGclFveWJPYmxsUlcwV1R5TktLWGk2bU9lajRHV1FMS1hnUitJd0M2ZGg1aUxEMEdibHgrR1RnZ0Q5ckVuSk0wNit5TXZGWTZkTTBDMzFpNElkaUhIRHo2Q1VyMTA4alNpbDRFR3FtT2VqNEdXUUxLWGdWek10NVRBWEZtMDJXTGlIb2JXSjJER3BDS3hCczByWHZWdUlFbU9uSkcrVXN0RkRpaEtiYm03KzBsMW04Q3VuNEtsaW5vK0NsMEd5bElJdlptNUVZQ0ZXMnNJeERHMmlRamhnMGhEWWhHWlZPcW5hTG1jOXczZFF0NHZMVERlN2x1VG5NVnN1SVhzNUJVOFY4M3dVdkF5U3BSUzhscm5ReGdIVUVyV2dvQjJHMXFzTTlrd2lBcnZRckJjcUNGWXJlL0JzdGN3aW5ENXBLNTVzSjhVOExySE5YazdCVThVOEZ3VXZoV1FwQlE5NldZdHdmSEJ3TDRsZWVzZ3d0T2tjT0hTQ0VPaEJzMHAzN283Y2kyVi82M2VoakEyUDduTXB0VlozSkNCbkkyZnIxNUNXVS9CVU1jOUZ3VXNoV1U3QnQ3TU1sY2RETElDR29UVVk4M3RpRWVoQ3RmWXJTSGUxOUtKT2xOaG1wMC9hbnEwZ1JiY0U3M0lLSHFTSmVTNEtYZ3JKY2dxK2xsVXBSMm1seThCN0dOb01GaHc4TVFqQVpDcEtqSUpKZVRlekJvc0VhYnNFZjR3YVpXY0VMdi81TXJPRGtncWVKdWE1S0hncEpNc3ArSElXaU1Oc2JROUQ2MVlHdXljUkFmbFI1R0VGeVZvbDFGYXgzUzJ4VHQ2R2dqODN2QlJMV1EzYVpWVlN3ZFBFUEJjRkw0VmtPUVcvbEdVWUdXWnJleGhhRjJkMlR5SUNkTTZseERRM0tYcjVBK3oxRXBidUpxUW92WThUQ2JOVzV2eDZTUVZQRS9OY0ZMd1VrdVVVSE9lT055SjBJaGZtYWFXLzVCbUdOc3FCWFJPS0FIM0ZWZVdrS2tiK3NpVzZXcUp4dFNIRi9iSU1JN3J0TW9sS0tuaWFtT2VoNE9XUUxLZmdRVGY5MEFHMnRrdHZoUTVERzlVRXV5WVVnVFZvVnM1WGhwbFNYeTZ6K2xXcFYwdVl6NmliT2NqTUxET2lXY1lRVUZMQjA4UWNSc0gvNXFQL2FqMVQwSnlJY2tpV1ZQQmV1c0VVVzl1bHU4OWhhSE9LeFZINUNNeDl4VGUrN3NkdkhZTG8xMjhOSHRtd3pMd0FBQ0FBU1VSQlZQc3VSYnp3cHZET2oyNG90LzcvTjk4YTN2bVJTZzFMTWFoRHMvSXZXcGgvNU9SM0plMmxSd1kvWlhPNmtsajl6bjFQOXowN1JEajNldkhFSVRuMGd6MXU0OHg2eTAvYTdtWEZVdmhMd3ljMlpQd3J3dzk4cDNUUXYwN01FUERLOElOYk50STRmQVVmU2t4ZndXdmY4dWpncC8rZVlhdmVjNis4Slo3NFZyai9Eb0Q4UlRjdVhXS1hRcm5qU0FMbS81eWs4aFg4Ulc4OStXRko4Nkx1eVIrNXhMdHhSZjZkV3cvQURac1UrNW9zRlNJVmw2QU5nc3lNM0V6WlhRR0JJN1FYUWNjV1hpc0dvUkMvUUN3dWRjVmRiQmNqMEQ1dkVPSU9odUFkRTlDNisvZzczdkhvclpBbVpJdURPNCtSTzlua0RUWGV1OGdsZjNuV1JQNXZBK1dmaFFPWVgvbzY3VnJjSmpiZkZnTjFjMFNUcEx5dTZmRENLYldOeUpmcWt1ZGNuQ1FKb3N2ZytXdy9DR3F2cGZKK3pNUkxoSXduQ0w0S2tWRnY5VnE5NytZcCtIQmllZ3ArcVNORVY0aGZnUmoyQVR0NlBoWjhVdnlqbXZjeFY0YkVOcVYxeEpDYzd3RG1leVoyTWR4WFRrL0JYeXBFS0d2dE1qVU90L28yL2FrNDRBSzN0K0Uwb2FtUWRJZ29qeVF0dXRYTWpKUlUvTDh5QWtleTRSd0dMeDVneVBpd1BJZFVheit6RVN4MDNBbnZiNG5mV3cvbW1wSFN0MlF5dGVLaVc1RG95Vlh3RmdoeXJ4VmZIR3l0aUpOK01COCt2Ujc4bG0wLzI5YWxpN2g3OHJlRFB5ZlpsZ2ZmR2l5MDNlOVhoTmdwd0FIVHdudzVHNzhVSE5FVnpGOHR2ak5ZQ1UySGdlWHJoc041UWJ3UkhkWU5IUUx6b2VveVBBVWZUa3hYd1JlNjRsLzJnLy9XOHhTcUo1Ny9hN1d2RWVMdmhtOEowRXYxSTJuU0pZN2lyU3VHNVBZejY1ZWlyMythSmpkWHdTK0pmN3RlYTlHWTNINWZQM2laTFRGWXJ2bmZGVFRFTSt2QjE1LzAwWm8yWklZWkVGRmNnaFlqU25aR2todi9xNDdBaTk3Y1Facy9uRVBEd2RPaEtuL29tVDZjc0lyZG95QjZMZ3NaVzJ2YkZ2SHJmOXdsWFJIL0JMRm9rWGdHLzJaZDBtYjhJNW9YTXVKazhDYU0yMjFrMmFEY0l5dHRNellYWEpKSzNBQmg3eVphUmtjM0tNbkNHWkV5Y3NJVTB0T09PTms4RFAzTEdKd1haWUhycG5PQkRydVVtOWhvV3pOeEFlNkl1U0ZqWFFVZlVreFh3WHZpWjRsZFRiOGw2NWVJd1FZY20zS1BEOUpFVUdkSUxGUDUvM3drNTJuV1p0UVI5K0dZbW5VVnZFVWZCeTBDanRVSGNMektsaGllcXdpTm5rK0lrdzM0MmpkYkJxZ01pRUNVcEEyQ25JeWlUTmhWRVlHNURoVDhLYlU1Zkl6eHJSYnVFQ2ZzWXRnUmQxZkZCampvQ2ExU0R4cWdFTytTYmpyLytYTlJtek1VM2hzaytTZFYyOWVEb0NrK2UxbWRjbTZLRDZuazdaaE5yUGtraFY4VHoxMm1SdGNTWW8vODZ1bmw1d0NpTlVneE1PUXA3MlZNUTBsL21yTEFtSmoySmRHeVp4K3NoWWZVd3ZYRVBLaWJpWU9yNEVPSzZTajRKNDNxWUtEZTBpTFdRaUdMalprRThQZE8zV1JJckJPNkx4OUpXZUZkR3AzcFFZZXF2L1J6RlB6eVFOWnBLQTZieUJXVEgrZFNyRlVYeG9WUU5ZdXJYK2hxVkxJZ3dtaVFvQVhpT1JrcCtmai9LQWhnWERqc3FMWUVWVDI0b3JXNVordHdUcnhkVmpVdUp6WWRQZktqbWZtT3pCZk40MzBGQXFCcE9wMURDdkVjalpHNzR1bW0ybVk1TnMwOE5HMVFwYm1rMnNLU09LRVJIenN0MFRTRDFQMStDbWMzYUJzSnFHUElldXBnQU1YNmJqVXZRQjkzVDFKZXM5cE0zbFZhRnF4WmRIYk5PT2dvK0xCaVJnbytGMDFEam96U2tlMXFoM0lPTUZQSC83OXlYWHJrdnd5Skl3THI4cEhzM1VDRTdYTlJab1U3dXF0MWsySlhkaXBBOVdjcDdFaVlLcUY0cUxzaEM0SnRqU2xWc2xxb1owR1VSb3Rxejhrb3lvVmRNUVJxWC9HMVdZK3RRNWtFdzlwdmF3TUtxdWl6dTN1S0VXcDBRN2xRbTFycG9TQ0hLZ3ovVzlIYzlLUnZROU1kY3AyK2x4NG5RNWRJYXhwb0lSdlNpd1dDRXRMa0lVT0RvSzVtRldBWDNwRExDTEduWS9CcUZKNWhvUXljY1NoS3FsMHRNQ1ZSZFd0dmE0WnJUcitHaWZJTG9LN2JxWDdQdEhWSHdZY1ZNMUx3cTlGa0FWT0pMU1ZYdy9RbW16YklpSjRoc1lsMjNoNlM4N1NNUjhkTVJjR0RqdjIrY2tVS1BxZHpSK1pVTjIwUE9ZQzByaEpJNDZiKzRhaXVRUzRMSWpLRXhta2hoaXBtYWtZbUUzNG5FSGdLRFRYamNlMmhjdDc2NmdPVkhHUFcwM2MwcDJNNy9hV2JTUHN5Rk5leTNOVFJVcjJVM2wvU1UzVWJrM1JBWWQyK0lVbXdSanJWdE1zQzlDazNpQWh0OExwTDNObVRQb3c0MU1CSXNLMG8raWhhVkVTQm5ndXQxUFJWWHJqeFVQY0N2VEpNVzFxeDY4WUVKZW5hZTNodEc3WEc4bFZQMWgwRkgxYk1TTUY3VGlmVjFlc1UxQXFwR0I0VStFQTY3TDhNaVcyOGRmaElMbE0zaCs3OHZvb0gzMzNsaWhUOGl1NEpkOVhadjlEV0RSRmk3bVNCMzdUdWhtR1lCUkZaRVhRNlN4dmtacVNrNHY4cENLQUpaajFtK2FoU29YYTdoNW9CVWlpbGxYcC9UNFd1SVhSSE90RnhZMmFzSDZ3TVZUZCt0WEFBbDZvWTlmbUdnL1BldmcxUHovWXB5SWdDcUEzdTBGcy9sL1FDR3RGVUJuUWJ6NXNvdkRmdG5OWUo5SnlRMkNtQUYwV2VCV0tQMGN3TThtYmszSFlaazFtTHBpOWFGQ2lPN2k4akJSOWFUS3ZnNkxuMndWMDl1M3JxaTBDOVFvWnNFZjVFbENXeFpQQTczZmRzS1U1RTZTRkpDeHlhWjB1UTVYemt1cUtNRkh4WHh6V1VTRzJ6WHBGMEdJbDNWQUphdDVsS2dQcnVVMmdtUkNtMG1LSG5aV1F5NFhjQ2dWVnF6ZW5QdXoxaUtQaUpDUWh0blpOTzNsVEJwT0NxL2xHdnVxbFJET3J6Z040OXY5RlJVUHc1SmtIaWdhNmZwcG9ZRExYVzBFSllNc1Y3eXlHN3BuTkgwNlM1T2hhc2xNdzhkYXVaSmlUMnhsQm94cGhZalBMS2RRTEtmVnZIN3VvZWJOZWRHaXpKN3RHTzI1QlFUK2dqQlI5YVRLdmd3T25RaXJhbVBlakhkSytMMllVLys4cVNtSGg4dlhoUDE2aWVOQzA0U0xiMlFZQ1MwZ3NQQ3JvaEhWaDZyQ3RIRU80b1IwdFZ3VXZNTEVLR29sdmJVOUhVVFh4SU95SDlkWEptUXBSQ2kxcmZVY2xUTTFKUi9IOFVCRkRQWnNoQ0QydFZCcGFkQThXV05wZFU0NGdtaXhTRHRrMVR4MHVlRHFvazhmL2JZSkZuM1Fwb0RnSHVwdm1DdFd6VGFORWJEcStqMjhxREpuK2ZYQXUvNmtUQzhCVzFaemZjdWpHSzJWN0xCanFPcTVTbmFhVndvdDBmVW5UVDZEQjUxb2dJbktSODd2STFVdkNoeGJRSzNuUzdRVEo1VW83QVgyOW9ZT2JpRnpGTFlxUzZMUDQ5L3ZhSkFUMCtrckpjcUpSREdVZFRKK1dJRkh6RjlMVnRIZmVLZFUwaVg5RjREaTU3T2diT0RYSm1RcFJDR3hSa3BGbnpxem9DVUhDN0lkYTFkUjVndmEzVkNRc3VNNm4zR3hqYXhRNEdjcU9WT1NJMGhGMUhwbExWUkY4dTdNeGN3QXhWNlBMZGRpWFhkbUN3bHFxbmEvbDlpTEtmMlE0c1JZN2pGeEI0RkdYWjFDTlN5NTBZYjFMWEFybm9oU2NhQmlNRkgxcE1vK0RvNHB4dUVPb3NaeXdvclo0a29OOXo0cEY3bHNTSTZwMzBnNkJqSjF3ZWt2TlNuMXRXcmUxOEpGSnd1VW9IRzVqYS9Td3BqRUp2S2dlbVhiYUtnSmNNeklRb2hUWW95RWpud3EvcUNLQ0pVc09XVHplcXJVakJnOTg4MmRQeGthcFRBSWFXendXMThJYU96SG0xb2VDMnJhWFFyVkFQZ2paNFc4ZVpoVERlZllmY05LVzZXVE00Y2FUMmFVM1JJWkdtdmgwbklPWTgya2VBWFYxSE5vRmVCQkNHY3lvdU1MdW5Fa2VpUkFvK3RKaEd3ZldjU0hFbWs3TXNVSTZDWjBsTU13c3lWeCtaY1poTUMzM05GOE81Tk5xRlpqb1EyUkVpQlYvVGZhMFRaNVBEWVJWY20wTmtYRWNQQkZrUXBkRUdCUm01bWJLN0VnSm9yUGROUWlpNGNUb0tib0tvWGtrVHpZUEtQd211RkdpVkpFYlhiVVloazloN3ovOFF2T2d2dE5hUStVeTJRYTlaQnNIMzYwUkhaczNnTVZtRE5Ma1BTdXBQK1dQVUw5MUNRR1F6b3EyaEcwVGlLZmpMMWhHeWJRWFl0UndqQlI5YVRLUGdLTGJURFpMSm9JL01jcWJvV1JLVHpCdElla3hUTFBsNFNDN0lFNGgyNW9aK1JVOFJJZ1ZmMmxQcE1IMno4enNWSXYvYjlSc3cxWXNWYWgxcU1wY0ZVUnB0VUpDUmt5YzdxeUVBMkcrYmxNTXBPQzFTNzdXZU5JbXozOVJVbzE0a2krNVl6dmhsTE5xMHRBdWd4ZmRUeUZ0UlArVEVYck0yT2lmUWRTS0QxSVF1RFVTMU9nWTA5aWl1N1k3Z2tyaG5zK3BaanBHQ1N4TDhLeTJtVWZBMUozT2toN1NIZUFFRXJVTll1Vmh6Q1NMVWt5WXhEQ05TMTY3Wm1YUVNTYWk4cm5lNDdtdG1kVFA3TU53eHJUSnhKb2plb1VtN0c4WERNR0g2Q1ZDa1FKUkpTeHd6TXFJb2ZrWkNBQXArWUJoMGJjT2xOYmhmczNOLzladmU3SS9nTk85N3RvU0pqV3hTZGs1bnNrcStqNkwxd2JGdTZSQWlTVWVqYk5xMG9WREJ0eUZGV2tJM0M0eFl4aEJBM2RJT3hYVmlTSkRxR1VVTDdad21xZUNseFRRS0RnSHRjSWg4UXpXbGdVamF6QUVsY0ZTSVJNT1RKakZHNGdPS3UySWxUeUs1cHJzdjE0NkFkT3VVTG5yUTFkNk1mTlpsRmJ3YnhhUDdjVnBNQ2tTWnRNUTJJeU9iSXp1cUlsQk93Yi9zVFdqdWVOd3BPbW1hYVh1NXVXUHhGWm5uTXltZDFlKzJuaGdtbXlXbGh1WVovWEtab1ltNDNxUzdBU24wa1pGa3BBNkJEdDNXVHVxV3RzaWRVSERvbEZZMHJGS01qVEdoNE9YRk5BcSs2OCtIalVKWTFGSENBeTFjOUVxVEdCVWpKWTkrc0NHSjVKRmRYTlFqazBaQ3dZOXROeERsQ0ZkWDZ6THNCUFlvRXJMWXQwUXBFR1hTeWtRWkdWbUc3S2lLUUNrRmY1VVFnLy95SDladFU5T1pvV2s0blhhbUJCanBvK2wzSnBXeittMXFEVW8yUzBxTnhwTzJMaXdjd1h1UXdzNi9NOFNBRHQzVFVSaVIxTFpQUXNGUm5nTkY1Q3hmRXdwZVhreWo0Q2kyVzdDdXpxWmhlcTY2WGZvNzBxZEpiSzV2V2JZemdpU1NQWEdpdWV4YVZVK080RWRwV1VaVGRPcTYxeldiTmJjdlNJRW9rMWFtejhqSUtTZzdxeUZRUXNGckxmMjlXRnpCMFlhZkw1RXIybURVaHJMbzNiVmtXM2NjeVpVanBjYVlsZGF0WExNdE5pT0xMcVJJVG5GOTR1T29KMExtYWtxUVdJT3YyYWFNZG14RVNTaDRlVEdOZ3JkOCtTQ3ZaQTc0cmtzcFcybG9wMGw4ckJYN2lwMWZKSkdNcGtFOTA0RUVTUVdIU0Q1QXloZnFIZzc5aGpYVWI3dDlRUXBFbWJTNmJLa1pwV1hPWVVNaFVFTEJHMEw4YThrenJ1Q1l2Vm83YlU2bWFJUHA3Y1JORTAzcXBIbHBuK0tnUDMxNit3OGEvRTAvUlBxS0ZKelcxRllkVTlMTG9LT29KMEliVlFzU3o0cE9WQkVSd051WDZlamN2Rm04NjREeVlob0Y3NlVyZU0zN1hGUnp0NjlJR0RvZm9DUnVhZjI3WnRjeUNTUWR1TU5vNFpXWW9xZmJFV0FlT0pBQ0hEczlmTk90NDBncUMxRW1yZVNVa1pFdEpqdXFJbENzNEMrMm5iMXBRQ1l2ekZBTHgwVFFib1BNekFkTjBzUWJBOTV0SFVpcnRSMXlKNXFsSkVCTDJaTU8vOTlhZ1FXTjF0UzZYZm9KWFo5akNOZzBFL3FFZ3VQYUtKMm1iZ2JYRkFVdkw2WlI4SlkvUlE4TklrZmlwSThNajhRRGVzV2VGSWxoR1ZCRGZuUzRMNEVraG5RTnQyTkhTSXpnR1hZRVdCbFZGN3R0TUlKUUhSZi9GSWd5YWFsQVdSbkZDc3ZlNFJFb1ZQQTVOTFF0eFRldTRKdlBoMkxRTDh5eklZcXRXMlJHM2RlY2FQVzdUbTRvdlh6cmNQMDZzdko0NFd2UlFPU0ZHMDhwVTUrNXN3Q0ptc2FnN3Axa0kyNVJhU0RLQm9YZ1NZemc1Y1UwQ2c2Y1hDczZVRGlRck1PZWVIcTk5ckwwZmkxRlltaXpndTNZR2hVVFNLNVpzNmN6bGljVUhIR3VWVUJLUS85TVhlMUdIYnl2b2lrUVpkSVN3NnlNS0k2ZlZBVEtmZzllcU9CUFJaVWNVL0JhdUw5cHFqcFZCaDNZUTFNdHNtNjVoOENoNjJyQWg2YnJyc1ZsM3hKcEUzY3d5TGNIb05rWExpalFTbzFWbkxZSURtUzJ6VmdqeHdURDZDRkVNWklsRkx5OG1FYkJvUUtHTVhHRnVQdjBYbng2dmcyM0VCOGhYK3hKay9qWWpLV2Jkb3FlUUJJVmQ2aFlRZmZ2RzZieEtUcmlYakJ4emh1WjNwUGVScFFXRTZTb0wwaURLSXRXTXNySXlNbVRuVDRDVU11c3h6WmhtYUpRd2RHNHJtdmVNUVZmUHVsaldQVForVklvWHhlU0ZGbTNuSVV0NmJwcTZPalhENU1NdTFyOVl6RjEyNXBqRWRxTGJpTWFiOU5KYUNBeGdxSVI2OHlQUExXVFo5cE5xM2VHejRTQ2x4ZlRLRGlVenUwSEljQU5rdlBhQzhIY3QzVUg4dHJraE54cEVqY01tNGF0bkFTU0RkdExPbE9ueEFpT3VJTkVsalJiRVhzeXVHWG02dkp6RnR0UDBMVVpDWWl5YUNXampJeFM4dVlnaGNDMnlIeVVJY1lBVmFUZzZJek5paE5qQ3FYOVdwTzBDYk1TMUgvTCtMUGVKRWxVK1JsVXJXZ3diSmhtaGJ4M0V1VFFQTE9iL1MxdTVMWnAxbTZnNDE0ak1SeC9tdE1aemRCRzFUUWk4YUU1cGdLM1ZXSjMrSXdyK0JCaUdnVkhWVGdiL05BaUJlMm16aTFOWUhkTHdVcmNOZmErbnUyYUVrajJiSzJpTzcxdVdNZEhjTVRkVUhHWDdoa2F2REZhNzBodno4YlR5YWliQ1B1R1BrV2tRWlJGUy9UVXA2ZGxKT1A0WHhvQ3F5SGFSL3FUK0I3OHdEQklPOGtHYTR3ZG82V0N6K3QyaitIdU1BZ3dVL2lRU1o3eFJ1TXlHcHRCUWNIT1lOZzE3UWRLc3BkSWdzRklUMlJybnI0VzNlaXlDU21NNkFtbU9zQVp6ZURVdytteHEzWWdSSXh1N2M3d21WaUREeUdtVVhCMEwwN25Dd2FxWjIwY1pJbXJoTm5YMFVaaTRIMWJCWFh0ckRtQlpIVHE0TWlaMThRVkhIR0hpdFh4ZlowTHZTRGFsdlMyb3M3aFdOVlZaNE1pMGlES29wV01NaktTY2Z4dkpBU0tSdkM2c1RWSlV5Y2FvRlh3T2lrK1d0T0RndnpKMW03NjUweFNaekFFUzZPSWFlbWk1ZHFpbDNQRGpGc1plZXhDQ2pQMFo1QzRob0JOMnluNWQ3TEpvNTNYRlFObndFOG8rQkJpR2dYSHdHZ25TM0xPcTR3S0xWZTM0cEpEcjdRdzlnWU81SHhEa2dGVE0xSEc1RXVGbWZTaDdiWmJ6cndtcnVDSTY2c1VqWnNtSmQ2WUs2eExiOU4weFhMdmNJdWFpQXhIbzdxdTZDT0lzbWdsWFVaR2lnZi9Id1dCSWdYZmpxYlgwRHhYd2J2M0tOOUd2T2traEVFZFIrMGdFYXNEbk1FUTlHWWgzUFYydlA4YldwQWNIUTVVb3F0MmFrSCtWc0V5b0FVcDNDV3U0dUgvUDRwR001QnZxTWlyc1M1c3paWUdBOVcrWVJCTjBZY1cweWg0MExINkJLNlk4NnFkOVY1c2c5M2tLTjhwRWtPcVF4bUhEdU8ySWZhUkpBdWV3Y0taT2dWV3dXdHFIUmJaRWJwYVlTVS8xSkRpMnpCRHVmbTBSbjc0SzcvWTMxRVVFVVRwdFBrWktSNzhmeFFFaWhSOE4yb2w2TGdkQlY5Vm93Mm04SHJHbkNVRldxcFZsaXdhV3JYZDE1SDFhR0xlamxvb0RXbUREWkJzV3EzYTloWUgvczNmeVl3NmtNSjBITWxZRmRJekxaZnNTR1k5dk95T3E2Q0RnaDhxOG1NN1VEbmJaTU9MYVJWODIrRUhaZE9EYml0dmR5QkZZa2hsbjN0S1VMS1ZXRjJYUWJiV25LbVRjNUt0S1g4QlRmWG9STDh3Nk10azZwKzlLUjUxc2FIRFE5a05ycW8rTncyaWROcjhqSnc4MlZrUmdTSUZiMFNhQjAxMUZMeWhka1Zxb1ptdlpRbUEyclo2azBWRGR5aVlnY281TWRFUWRvNHBONlp2SW4zTE5QeWdjOTFsRjhZbW9XNGN1VW1LKy9IQW1EKzBaZEUySTRwSHY5WjM2U0RxbHZJM292WWRUZEdieXRyVUtpK21WZkRvOUFuNGc0L0t0bUg2RTFjSTQwNlIrRWhFejQ2aDg1QkVZR2lXNXloZDFPMlpFUnk3YXJUOHdVaXRGelZYdk1uU05ST01xajFVT1dqU2E2b1MweUJLcFMzSVNQSG0vNk1nVUtUZ2FDNUc4N2FsNnVsWjJDVXpPOTIwaTlVTU1lcG9iOVJjY2g4UTZUa2pKdXRQR2xMM1YrN0lxa3dLR3BwaDdwSlpxVXRxakVTSEpsbmFtNUo3RS80VUlxTFpVZUZIWXJDdUtUQ09iV2luZkVIM0Q2V0QralliWWFib0ZjUzBDZzZHWnVKTVV3ZzlNOEwrbnhIRjVtWWNhUkkzeFRPZmtVL2RFZHhGa2hKM0RQZW4zRzdQS0RoU1VzblFOclJpN3g1UUl2T1lzKzQwNzlwUmdidUtkUHUyOUtaQmxFcGJrSkhKa04vVkVVREhxaW9GTE1Lb3dXTHRkRjh5UlJXWTN2dnhPazFXRjFXbjNuVE1LSGx6U0dsK3NkUGRURG5SUUhRbjhGU2tXcGdOMndhUFN3eGtUN0tJWHhlOW9TU0xEbGJBRHpWY3orU09DUFFiMGRRL2c1Q3l1Q25qb0dxMmw4SFl2K01td0toelhmb3g0R0pHb3grajRCWEVERTNSYWZsaENnRWQyVk9zNFJvOGpwOXovZW5mL3o0VGFUS1ZvTVFsdHJxTFRzb1N1a2hTb1AyOXdiWmQ4U0RVS0RocWczclBScWlIYXZQckJKUVN6NmJwOHdINlBSbEM2RkpWOWZha053MmlWTnFDakNRei9qY1NBc2RHazhFRnRkVFh6TmJNd0kyT1Z3Y3VQd2V0M3dxdVNMMzZLdFBLU2JOTVUwd1hwQWtDUFJpbEUxQm9EMFN5K2RhNnpwU1JmZ3JRUEpnRWttTFZ2OUJUYzRkYWQ4OUUwZnVTMDVyZGNPTkdtek1qcndsS3ZLbXNhcnJ5S1dmd3cvcFZ0V0pOandMdlN5Y0tadnErYUExZVFjeG8xd0I2Y3FCemFkcWlFOERtK1djNjFyelNKRFpsQUtiR2pFRDN3a1JJVXVKTjNUY1JMRUJWUDBiQlc3SmtjK0piTk5XbklrWkV1V3ZIaEk0ZUJyYS8wS0k2cnVuK0tSV2lOTnFDakl4Yy9LNk9nTk5Lc1J5enF0b1F1a1hNaGZyM1ptcnRQZG4ramc2UTJkOENxZjRWR294ajRubXBteGxDOUVEZ0xLWFRxVENLMFkvY0JjR25oRFNsS1NvWXJDeTVNdkVGN1h0MXhlMVRmb3RkamJWZ20wNDdTQlZzOXhXUDFINU1TWDlLemlQUXkveGlSTk8wN1ZtRjZlOUhDYTVvK1dwRzhPSEZKRDZIT3JlWGl4TUZKY1RkMDJHMEdyZlByNWhBOVU2VDJFN0pRalBRZ3RaRmtwS2kxdnIwYm9EekJqbmtZeFFjb2Z1Z2VSNHJnRDRpYW1yRFJKTFF2NTd0OGVxcTY3NGtyc3ZmbmJqOHJLWkpneWlOdGlBam15TTdxaUh3bFE4L2dnb1c3My80amNIY3d6OFF3am40c1ljM2dpODN3ZjhRYkRjUmVJajNhOUdMNHlPaEgwQjdrRDg2TEFaN0NBMCtUYW5FeVkvOVkvS2tQbDNFMzA2TmlRTFJrcDYrU25QL0Jmb2xlZnRnbzhkMkhYUGk1RHJPU0ozQTZFV3F2UkR1V3pKeVhITm04MTZFOW1EMjRmUVdhUlEwUXhWNzNSdUkrM3J4YkQ4aTJYWVVoVUlma2dMVWVuZWN5VTlnRkh4SU1RM3N2Lyt3ekhDdXF5WUZDeDJsT1ZJSTZnSHNJMzlkV0FiVHYzcFNZaGdqOW1VOGh0R2Iwa0gvWENUSmozNzdIbDZmSHFCMnlLOGVvK0IxOFhNSTZCMUEvNG5xNVVadk5Wa29kclJyUlF6NmNQYStvS1lJOGlkVEtDb05valRhZ295SUZUOGpJSEJrMnMzbnFRWG81NUIwV2oyMHJNTHZnb3ZCUC82bTltQW5DRDZKNEY5U0JtbTQ5aW5udXFLMHkwZ0s4eDhpMlBlREVqNnNYRDgvRi82TFlMN242MmswdG1Hd2VYQVlySFF4YjJpS2p3WC92ZTNQR2lGei9peGhEVkxFMm1sQ2lsMHNRUjU2c0JGOGpiQXRtR2pXSEdVai8zeUk3ejdtM25EeWtGc3VvK0JEaWhuQnZrNnNnMHRZOXY1L2YvS2ZjTkNzTC8zNFYzdURobGk5Tmt3NHZWTWtobDd2U1JMTXZuZWtRLzV6a2FTQXI2WnAxNHZDbndsZFZJeUNMOUlGQUI4KzZXUGdmNzVmKzQxb01pRlpJWWUrZE9EZmtYZzNRYkdGVVY1c3JZVFhkWGdxUkNtMCtSbVpUUGhkRllHandWMVlieDYvRzVLQzM3M3oyRHNldlhVWDA4Vk5FeXhOWEF2UWNEei9nREo1MWVCZjRyOUFxc2R2cVNHMFRyU1BQbjVYVG0zVDVFQnpjSmQ1YVNUeThQTDk0QytLRXlGK3VlOVNSSk5CbU1sQ2NVZTJleWpCTGZGZ3k2V2p1ZVpOUHlEbTI0UVUwWW81RnFtOVBZeG1jMjJCRTd2ZjRSSWtaditmRnBCRVhLKzc1YklLUHB5WUVleEt3WVBGTGdUMUZqMHQ4Y3NVVi92TWwzNXpCekVIcm1pOXBNVG9NZzRseVZVeGNFaGRKQ200MWhNWXZiK0lxWk9EaWxIdzRMY284bU1nZTdVNENjVlBPbnpnWEhSNjg3a09WZHAxaEg1Q0RNS0lWU3BFS2JTNUdmblpzdStzRUtqOTJrZkQ5M3hyVmU1a1ZqWWJ4NWs4c0phRWZ2NUdlT2VQZkpKdGQzSy84dEh3LzkyZytFdVBESDVNT3Npam43WTdYSmxBNTcwTEtUeXp1eE5ubk5LY3ZmTEk0SWxERXlMZkM1Nm1VTkNMSGhFQUJDdzNKQUg5c3dvZWpDUW1HUDBmN3h5ODV4OVp2akJLT0lQNTM0bk8zMGlLRklsaEtObVFjWFZYZFFNUFNZcWYrNTd3NUlmN3FKM0lqb0RwbU81bWd0OTU1d210ejRMZ2xlSDdsVVA2NUw5bGQ1WTEvNmJ3L2FwdGZGM25pWTJJS0FXaUlJMDJMNk9JRzdzbUY0RWxVdkFpOGVydVlPZ1FYeXRVU2syTWxXZmZTWmQwdGlERi9XU3dHK0tQWms1TW1ONUJ3U0lSRVVVS0hvVWxYWVZpSnBOMHZBa3lpdEdQYU5Ja3hnaXV0TFRsZG82d1VhUjJiOTdaR2tmQm96eVNydU9DMVpDVHdvUElDV2ZuN0NCQVZ2YVRvdUo0ZzZGRGpEV2c0OHR4THByRFZWazBiWWh4a0JXcHd2M1J6S0Z0V3F1eEUwaW1DTWNPVUU3QkM4WDBNaURQb2c4ZXVzdWRpQ1pOWXJ0QzlpaHBOUjJsaTF4clpzVXVnNklSUEtKSXVob0Zad2FkRkI1RVRqZzdad2NCekw2TGxBOW0ySXhCSGlOZU9TU3V1alBOdENRaHhMaVJGaEdGWVdzcWZZdy9UZzNIWE5pWjNaWlQ4RUl4STJtMDY5ak5CR0doYTdCTWs5aEFGdXNaVEhBc2d5TXpvWmZoNVJTODY2eE1ZdXhpWGgraVdDUjdad09CWTJpV05OYmxGY2V6NWJxRVBXMHhjc1BTM1BVQ0d4dmF0eitpcFRCQlY3U2ZFa3dtd09laThOcGYxbTVNVFJ6eWNncGVKR2FValhFZGVSUHRJUEFtM3FrUzZ6NHgzak40U0g1OFEvTnZ1MGIwY2xQME9jZkdacVQwM3hrUStVVHNteEVFdHFGWnpraVhXcXEwdGFRaUxLc1JyZlJsc3MxTmJrZHRXRytxbzU1aENJQUJ6ZGtqYUlsM3FkU2IzdUJYVHNHTHhFeksxWFI3RVVUdnVyT0pWSWs3YXBYZWtyYnRpS0dMNUpKNDBKY3htTSs3ZFZOcUJGOUtYODFIT2FFVFNvWElvV0RuN0NEUWdJS256M3lqTW1JdG1Xb0NvZythM0FZWXBZaTVhdDVBRklza3J6d3NraEx1QnUxbVd2dGIwYVFVczJMOWhWWFB5N09VZ2hlSzZZcWozUEh0clNNWHpGU0pHOUxJTnU5MlNzVEtSYkpubGlzb3piN0tSLzR2cGVESFhoSW50WEZtUVdUaStUMVRDS0F4RlV5ZjlUWjRhcWxMcXNUbG9uNEFqUzdlNGhQNVFkSkVtQXB3MnZTUjRZUEI3ME1PZVNrRkx4VFRZYWlkalJoNERkZFVtQ3B4WFpyaHJwcWp4SWFsZ3lTV3hwcnJwaGowRFFIZXBSUzhHZlYyVGxMSG1RV1JROExPMlVHZ2k5YTBWMUFjdFEyZVNsVFluR1NxNDNRN2Q4U1JUcW82TnU4b3duSEpUV1hISHprZHhZUk9QU3NqOEpIWFlVVGg3SU03Z1hGbm9aanhCQUgycjgzWHVpcXU0NW9LVXlWZWxoUzlrMzZNV1lRazlYYjdNdFk5RVl1QU1ncGVTemZITzVsbFFlU1FzSE4yRUVCaktsZ2ZVOFBLN0FPdUZxbXVSS3JwN2c2blliY0dLVEpXQVlZY2hvRE1McUJyOTVnNlFsdmNHbWFxcnRLWEdzRUx4VFN5Uk84cnZqN1pYVzZpU0pkNFRyeEFFM0tjNmZXZkNFbjBUYXB6d3NMRjIxa29vK0NYaVgzdWt3VlJiaUtPbkZJRTBBaEZrZmJSbWJERGpQSXRGT2tscFpzcnROUFhJVVZCdzRRaHdER1crK0pzMno0S0V4S3BFNWloMzNOcHlpaDRzWmd1UitWR1BqdE82RU51dDVJaGNlUFpvTlo1MEhkU1NXZUVKS1l6eW82dzZmY2VwVWJ3dWlkUFBCUHlaMEdVUnN0aDA0NEFyZmNLejduMGN2cUExcUFZZ2l1eGhXb3l4UkhFT0VnR3V5R1l1R1oyQVV0MnM2b25QN1F5MzB0RjZjc29lTEdZRVQvck9uSlBuT0lqam4wYlF4ZXFwRWw4U1h5d0d6T2h5elFXeVZWeGNwMUM1a0sva3lxbDRCMW5SeUVTeFhWbFFlVFNzSHRXRU1BM1RlNmdrMW9zMnNQcXA4WWc4S28vaTB3bDIvVk1SV2trVFdUaHpVYVRSTnZwNnFJSXU5cDBIaHpkbGdFTFlXeFJsMU84bkFBQUlBQkpSRUZVVVViQmk4Vk1Ta1dYdG56TUJqZThJVGRMNGkvdmZ1QTdiSkxJWVpGYzBYM215K05ya2hKVDlFdWVhVEZpN3JpeUlISkkyRGxKQ0t6ODRja1BWWmFIVHFwbXpud2wxeitUbjVlLy8rSHZTODlqcnNoQWppK2ppcWZ4YlloeG1KNkJESzM5N3g4RnhlREh2aitEcUM0MlZPb3J6L2JKMGFUUFp0Mm5oSUtYRU5QbGFOejRkZGZ2Vk80YXZqVTVOTUZGRWh1NjZCMGgyWGtiaGVJU2lLMG9sbHdsRlB6WUxsYjhwSTR2Q3lLSGhKMFRoTUJDOStTdHNhbmNFTkxSU1ZYZkRoeFAzQUtGZk9JUjJuK1VzQWZIQ1pmVEpxUStVWWdjMXYwZ3o3ZWtSTWpjc2w4eFJxdGE5NHZyd1R3dU51eDc2Y3RZMFV1STZmUFV2dDhVNHVkL0ZkM1kzOENuRy8vQVVoUkpiQWtqaDBYeVUrSi9EWUsvSXNSYm9qanBLcUhnN2VpVDBGaGk2ODJDeUJLd1k2SVFhQTRPZzZiYUdxb2cxeG8wNTNadXV0MEJQa1IvL0s0MytYUVRMQll1c0Z0bS91d204OTJRSW5jdGY0bStjWC8wVm54UkdqRnBtS1hubjR2QkxTSCtYVCtLa3E0U0kzZ0pNV05NdGZjclE0aFBmOC92UkFTRkVrZWt4bVdSckxYRW5WQU00dnBkWWdSZktscm9VRjRaRUJreCtEMVJDS3pTMkhXbDBIU2FKZk1tMnVXOXJNaHk0YzNuOCtrV1hjTlRPaWxzMFprZFNIcUtlT2hsVzRxL2dJL0J2eXNlWFdJRUx5Rm1ncXNPbVB1MXQ5NFZkLzdWLzVJVlh6YmNJam4zYmVISmoyNGxraFdQNExEUWwzalNJU3FSa0VuT0g0RWV6WkJYQ2tiaGJMRjJvVm83MmRGbFlpN0g3Rm54TkVjRkhRRG9ZYWtxM0VtTHM0MzVtNW1iNUpLd2VBUXZJV1lzeTFQM0ZpRlpxT0FydHBzN2RkbVk0WGdRV0pVMnJscGw5V2hCdFRaR0ZMMlIrelhhZklsWkl5MVlTeDFxejVaME1iK2ZxcVh1V0Ruc3lvanBrSitOTXg5Si9QaGlQei9memVMRlVENERqcDAwQkhhVkFTczBTOUJoNWV0QXRZWk5FNmRmeWUwaWpvdk5QdlJMZnU1SEd2RU1Tdm1QOG51SUl2NWx4Q3dseHloRStVamllc2w4NXJWaWEyWStBNDZkTkFSd0M3QVVxVk5ROVpseWgrYnNkaVpGaVlndlg4OGgrblJlcEU1SHR2ejlIQjVsb3ViZW1FdjFPNGU1MFVFWk1mTTVuRVpzTHBMQnloL2w1MUg3U0g0OHgwNGRBbGYxRm5NN2R4RE5MaFpkdEZCaWhNMW1jRG94eHhEait1bXdZaTZNd0F3aDBOUjdWTzNvaE1WUXBhTkRhZ1VmZVF6RnJ5THhOc1JJR28wck11TmtqTUNzSUlBQitGQ1dwVk54QUtTTEZ1NlBINDBHeEJpL0ZDd0JJekJoQ0N5WkQwWGlSNi9MeWttZkh0OHNTM3gyZEQxelRjUFpaY0djR1lIcFE4QmVubC8xdEFwZHRMQTMvbkozYzc3MUhyOTBMQUVqTUNZRWV2b2NPYWJxTnlxSnNBWUZQNnlVOGxRVFFZcjhMMTVPTlRkbXhnaE1Cd0xRYXpXL3hsSFB2VW9pMTZGYS9Vb3BUek1SM1RyeHdta3laRjZNd0N3Z0FCUFpqaXdISE5jckZlaW94SFVQbFJnUGxZaHVuVGdZS2dVVE13SVhBQUdzb05kbE1XRXJPNnhVM21ieGRRK1YrQTZYaUc2ZHFMYkVHQzRmcG1ZRXBnb0IzS3FyNUlXbWIxV1N2RE1SaTE5N3kyQ2xNbkFpUm1CR0VXaVoyNWFPcTY2a0oyUHhTNmErL296V0VSZUxFYWlNUU5mWW5yZk5VRDRrSzdKdTNSd3l6Um1RMTNrYi9BeFFaWmJUamdBZEpEZFA4VGZYYWFXbDc3RDMwaUxPTjJ5WHQ4SFBGM0RPYlNvUUlPT3plWEkveWM0c0RYMkhYVzN4bnNteVNrUnJJZzdFVjVHYzB6QUNaNGNBak05ditRdzlmMUwxdWdTeWJwMmRmS1U1ZHliaVFIeHBjWm1RRVRnWEJLQ2VoeklqRE9XM0srVUk2OWFEU2dsUE54RzZtUW13Qkp4dW1aZ2JJekFxQWxEUGRja0QyK0I3bFpodFRzVGlsNjVjckNaL3BVSnpJa1pnT2hCWU03WnpYSWlpTkgxWXVXSGRtb0N2d2NuVXR6V3M2RXpQQ013NkFzZENYNUs3V1hXaTNacUl4UytaK21hOXJyaDhqTURRQ0d5YTM2NXFWcjFVdFR2NlZXaERTNTFNZ0hONHVxZEt4bkVJSTNCaEVkZzI1MXk2Rlcxc0FZYk82K09IRDdhRUNiZ1hidnc0c0FTTWdJZkFrYjVMSE9mUnFxa3BXYmMyUEpaajhjRFVsMy9sOFZpazRrd1pnVEVqc0sydmUxZ3l4clpoNWFFYjJZWk5jd2Iwalltd0JKeEJ3WmdsSXpBS0FwdjZsb1MxcWt0d2JLOU53dUszTnhHV2dGRnFndE15QW1lQXdMRytFTFZSOWJZRVdMZXFIWEU5M2NMQTFMZHp1aHlaR3lNd0F3aXNLUVhITnljYjFVcHpQQkUzSmRFM00vMXFCZUJVak1BTUkzQkZUZEdYS3R1Z3R5ZmlpQ2grZkdFU3pzdk9jRVBob2swbkFvdkt5TFpaK1NCM3M2cjUvVlR4d2pjenZFdDJxb2d5czlsQVlFNnRvTHNuL1lybHdlSzMyaEhYaXZtbEo0TWw0TFBwTVJ6S0NGeG9CTnIwYzlDcjRyMFZRY0RpVi8wMnFVNWYrN2J3Q1p3SnIzM3Y0S2ZPVSs5aENUaHdTdkN5OEtlMGIrNVhuV0IyTWdJWERvRTZHYWRhbFFkd2ZHWHEvV0I4US94MGVMSWV2SHp3VDg5MXpuemtYYW42Q2ZFTzhZdXFKbytxR2c4dlhFUGdBczhtQW92NFVlMVBpbmRWTFJ3KzhuQlBrQzBQZG9JbDhlUUs5cXhXei9QcnJwYTdDMURydmkzbzZIbEZXUEdBWGxVOE9CMGpNR0VJN0E3K2NJVEJGbCtaSGpnRjZyd05udTZET3BTK2haN2ozSjdRWFNnc1kwN1JVdHZpT0lGN2VHNUNjRWFNd0FRaU1QZURnN2YzSzh1MTZSMHdXWko3VlUwUlhnOHdkNzlabWV1d0NYRWczamx0czNzUUJEMzFLd2c0U05zZmxoblRNd0tNZ0VFQWMrTytjUWZCdHJUVjdkSzVkaHhodlJkRm5MRUxDNFVYb2l5Nk1POTFWTzdMN3NnZVViQ0xFV0FFU2lFUWl1Y2R1dTRoZVJvMDVZZk9iWkRuWEI0c0ZLTGU1Tkt6c09McjNmazEzd1I0THNKd0pvekF6Q0NBRTJUT2ZVMHJ5ckxWbytHMDF2N0o4eXNsanROdDJkeXVQaGNFdU1FSnczZ1FiTHBUZDB2QkRrYUFFU2lGQU1icGc0aHdWUzJFTzI1WUZIdUdycFk3RXorK0hRUlhkRUNEejcrY0llek1lbVlSbVAvREg1Wmx3OXo0TUNyazZrM3A5dmFrbzlnemNIM05lM1lrMTlEY1MwTytsMXdQZ3JyZUdHaFh2YWRHc3VWL2pNQUZSUUFIUys1UjBZOVN2dkhBdFAzd2ZHQ0JwVjVhQUpJV2V6TnloODdhL0h4azRsd1lnUmxBUU9pMWQ4ZGRndXR5bmQvVzFCckUyRUt1K1BVR2VqbFBWKzNSWVJ0OHh3bGxKeVBBQ0pSQmdDNWlleHFFR0t4dkp1alBiMnNLbS9EeTF3NjI0L01JbzlqRzFwYVFrUU1ZQVVZZ0d3SE1pZVgrRTRiT2pRVFYrVzFOWWFFZ3o3TjB2T095RUFoZmovWkpydFdxTjgxUlluNFlnWXVLQUkzZ1pERS9NcmVxdTBCc3VoWXZOK0xVM1RTQzd3UjBhRzdQNTMxVllDOGN6elZ2bDk2bllSOGp3QWhrSVJESzdiRmFtREpEeHptWDgvbzBHelo4Mm5sL0tqNUR0MGIwT20rRFo5VWdoek1DT1FnMHhMUDlJTUJxRy8vanovbHRUY0djUngrM3RCTmZzNXZiM25mamMvZTRyT3huQkJpQkZBU3VERFlRMmhaUHBzU0Y2ak95K1Y5SWlUdmxvQTU5OWIwc0J1c3h2azE5VjJ4THYyUFI3R1VFR0lGY0JHcWRaOWFELzBrODZDZXBZTUhlbzlCbG5CZzk2K2VUNG8zQmZEZjVOWHRQbjZYcm51Y25xMmRkV09iUENKd2ZBckJUM3hLREhUL0R4VnQ3OGhqNElRWFg3OVAvTTM2YTRpUVU3MHRrMGxPS2JUNDVTY1J6QUNQQUNPUWo4R2VQaUNjT1l5Uk5PdmF5ckwvemFPM0ZZcy9DaXl2Z1R2NG95YmlsRHJCaGpiNlJqT1FRUm9BUnFJU0FQTjVXVjc5VnRrRDI3WEU5RFRXQ1l4dHRYQkp3dm96QXpDR0ExVGUrRTIySDhrdk51dk1aNmJtWGRGTitZMUxyNnUzd2M4K2ZNMlFFWmhBQkxIa1BnOFVIZGJybmNCNjNObzN2dVNLUHlIK0tmdzFoZkZYQU9jOGdBajBZemx0UFhpTHRhbzcxaDBacUliYnhMb1dKSTZ3emlEa1hpUkU0TndRK0laNTRCRWRmanNRVDdaT3RjOHMxTGFNWGl3ZC9FUDVTajdmQjA4RGhNRWFnSWdKZjAzMy9JVzVyK3ZZd1lXQ3Z5TEJ5c205NDUrQ0hBMzNrcGpJVFRzZ0lNQUtUaXdBK1p0MlpYT2xZTWthQUVSZ0pBVndZTjFKNlRzd0lNQUtUaU1DSDZVdVlJRGhPKzVoMUV1VmxtUmdCUnFBOEFwaWE3eEYxajI5Y0xBOGFVeklDMDRJQURzdmVnS3k0QjJLOHB2eHB3WXZsWkFTbUNnSGNBMEdhemJjOVRGV3RzYkNNUUVrRXJzcTE5eHovY25CSnZKaU1FWmdxQkpaTzFpSHZ5K1Z4MWFrU25JVmxCQmlCWWdScTNZOEV3ZjhvTDVVcUptWUtSb0FSbURJRVhvd2pzK0padHJCTldiV3h1SXhBU1FTK29YUHlJelJONTRjUllBUVlBVWFBRVdBRUdBRkdnQkZnQkJnQlJvQVJZQVFZQVVhQUVXQUVHQUZHZ0JGZ0JCZ0JSb0FSWUFRWUFVYUFFV0FFR0FGR2dCRmdCQmdCUm9BUllBUVlBVWFBRVdBRUdBRkdnQkZnQkJnQlJvQVJZQVFZQVVhQUVXQUVHQUZHZ0JGZ0JCZ0JSb0FSWUFRWUFVYUFFV0FFR0FGR2dCRmdCQmdCUm9BUllBUVlBVWFBRVdBRUdBRkdnQkZnQkJnQlJvQVJZQVFZQVVhQUVXQUVHQUZHZ0JGZ0JCZ0JSb0FSWUFRWUFVYUFFV0FFR0FGR2dCRmdCQmdCUm9BUllBUVlBVWFBRVdBRUdBRkdnQkZnQkJnQlJvQVJZQVFZQVVhQUVaZ1dCSDVMNEhsZ3BOMGMzSG5zMFZ0aXovajV6UWd3QWxPTlFJTVVYRnpYWlRpU1BsYndxYTVTRnA0UmNCRDQrQ3VnMUxkTndGOXFDL0Y3LzdQeDhac1JZQVNtSFlGNUtQZ1hiQ0d1aUoreGJuWXdBb3pBMUNPdytLQXJCcllVbDhXR2RiT0RFV0FFcGg2QjVhZXg4dDR4eFZoOTFyajR6UWd3QWpPQXdOcm5yd3B4WUFweU5acXRteUIrTXdLTXdQUWlzSG4va2hEUEdmbVBQMnRjL0dZRUdJRVpRS0J4TXdqRmlTbklrVFdvbXhCK013S013QlFqME40TGRvVTQxQ1ZvM1p2aW9yRG9qQUFqRUVkQWJBWFhoTGlwZzdzNzhYajJNd0tNd1BRaU1DK0NZRkdJejZzUzFNVDY5QmFGSldjRUdJRTRBb3QwRUQwMHg5RlhvaDN4T0NIN0dRRkdZUG9RV0g0YU1qY0VKdXIwTEQwdlgveVBFV0FFWmdPQk5acWNyd214TDR2RDIrQ3pVYXRjQ2taQUk3QjVINDdMUW54Tytua2JuQnNHSXpCVENHQWJQQWhxUXFnanFyd05QbE9WeTRWaEJMQU5qcWNwMUVjbXZBM09MWUlSbUNrRWxIWHRXSWg3VkN6ZUJwK3B5cjFnaGZtNmQ0ckh2dXVDbGJtb3VQT2lUeVJMUXRBaGRONEdKekQ0bVU0RVhpM3ZJL3FWL25SS2YwWlN5MjF3dVFpbkRUTGVCajhqbUpudDJTUHdFdkZ6Zi8xTFgrL2VYbkwyZVU1K0RuSWJIR0syQkoxaDQyM3d5YTh4bGpBZGdYbnhzeFNCSXgxeXNabE9kUEZDcitrenFuVWhiZ1FCYjROZnZCWXdLeVYrNk5rK0ZRVTNrUEZoTGFkT04xOVFubFVoNE9KdGNBY2FkazRWQXAyYlN0eHQ1MzZpcVNyQTJRamJPRkI4NTRSNEpnaDRHL3hzVUdhdVo0N0FpcklXQjRFYXFzNDh2Mm5Kb0kySnVYeDZBZ2p4TnZpMDFOdlp5N255N3JQUHc4OGhOOGU1OS9uRWNmOHl4aWY1WUtqNm9rOTZvWDNob1M3K3BzRHZIZkEyK0lWdURGN2hXMDk2M25QdzVPZlkzZmRGaVBtUHhhL28rRTUwUDVHZjRpTDY1c3pFSmxqR0lweTN3UzlpRzBndjgrcTUzNTlka09Pbkh2UTlTV04rREZEWFZUeE9aZnFVWHJJTDVybGtMMk9EOWZGcDNnYS9ZTldmVTl5MjNsN0pJVG5scUlJYzU4TDNlaG5HL0xDdGFTdmJydHp4OVdndnJtZlZyRnlDb0MzRVpkNWd1TGhOd1MvNUZiSGpCNXk1cnpESHpaTytKNFR2eHo3dnZvbytNcGNiZU5RWDFIUE4zcGNjb0F2OGRyNFUvWUsyZzBTeGUzUVB5TGsraFRtdW1DRmFpK1g3Y2JuL29ZckFDTDZoU2ZoVngrYTNmcTRJRVk1NktmcHZoQi9jTWZ6NFBjVUlYRGJENGJtVm9VU096ZGdFMC9QUHRmK3RsclV4cTFQMCtidnJRMWZIN29GTnNpQ2NYeG0xb1VNNVhpd0dZckF6VkpKWkphNVNHUk9FeGZhNTI2bEs1SGpWbU5FMFVIRy9EbTQ3UDdVM1FaQ09Mc3EybWFNTXdhcG50c0dScGpQcUtkNjU4R1I5dmhmclpvY1FacFpJcTFURzVKUy9GcDczWXExTWpuUDYyaUdEVTl5dncrV1JMVU16USs4L3Q0dVFJUXJsbWxKZ25OZ1pJbW1TOUNINjVIU0J6L29EbVVxVmtVUjBYQ0ZYWXN2ZHM1ZWpWSTROdStlakJJcjdaU2p1QUI5MXBYbjJ4YTJRdzUrRkZSVDhrcjVNVmVZSE04WHdjM3hYMGc2bVVIT2Q2SGZPM0xpTDVhNVVHUk1FMGU2SUxXSDRvcFRLOFJyT1lybFAzQy9qOENzZXpyVFVKWjltOTl3cnNZSWVmb3ErN2E1cVZrWmN1eXhTK21NaEhrd3prS2NoZThYS09JMnNUNGRIamI1TE9OZW5YSTZYWW5QMHVGK0t2RHRpTXo3WGNwZkxiT1hodDVKNkQ2M2cvKzFWV0s3ODlTaVA3bWpMNXpxZEFXNUJqSWpqQlhSVnJZeEpnbXFWdml3ODE2ZGtqdDNZNEJIM1EyWWNSWC95WEVVL2g4eVdvRlNENyt3TXErRFlGNk1uV3JEc2ptWlo2Vkd6NklEamFCUDljd0RzTExPb1dCbG5LZExRdkRmUGZaSmJNc2VqMkNRMTdrZEowYW8zaGk3d2hDZFl1dlBZLzcxQnFuVTRsS0JYeEozSEhyMHJEbXlpNVE5Wlp3VUh6cnJ1eS9Od0Yzc0VyMWdaRlFBL3V5VHRjOThrSzVualZYSGJLM1hjajhpVytaazlqM0FXUEVNcitDa1hHbCtySE1vYmMyS216bFBPWmpyWWpic3lSa0pwL3R5WDRHVnpYSXg5Q1JyMzArOW9EalpHS3Z6a0poNTNtNnJMeFRkTThlbzNVaVlYcVBPUWJOeVZNVklabDgrOUNzdm1XSXNaME9MK0FEOTE3MytTTWhJUWs1VjQzRzJxSlo0bFFMNzNpUXU5Qk5kdFl0eVZNVkxUUEhhV2JTTXhLcDI0ZEk2OTJESTA3citrR21IcGpLZUpjTnh0aXUrcmRWckx1Q3ZERVdWNFp5TzIzVHc4aDJGVGxNNXhPM1lDSis3ZlBYZlJoeTFxZGZveHQ2bEw4dGJHNnVMUFZzb3hWOFpvWUhiUGZSK2tkSTVyenFZUEZUTG12elN6RmphVWRjeHRDdHNUQndRNVA0VEFtQ3RqcEVxWUZ3OUdTajk4NHZJNUxndi9NOWFZZi9ka2h0ZUhZMjVUT01KMlkvaXFuZFVVWTY2TWtXQmRpaW5SU014S0pTNmY0eVhoNzlINC9rWHhOcG5mTjgra21vKzVUZUV6KzYxU3RYa2hpTVpjR1NOaHZIYnU4OXp5T2VLYzJvWmJPTi9mMEVjeHU2emdMa2luNDI2TGN6OGRjVHFDbndtWGFWYndiWEgvVERESlpqcEVqbDMzNndsd2RQMkx4c0kybTBldHh0eW1SR3p5bEYyZEZ5Rm16SlV4RXNUTm1LVjZKR2FsRWcrUll5OTIxWXpyYitpajF2UG5iVU1vVmNpUmljYmJwbFptOVRQN2F2VXkzc3FvSnJOSjFURURvUTU0WmZqQlUxdDh2ZUdYVFM3dU81NWpFTHpvclNjL0xDbGUxRDM1STVkME56YTljUHlMWm8wNG8zZUhqcmRONFFkam5uTXI0b0s3eDFzWm80RXZqeHhITEw1SzNCSFJaNGF2bGFlWm90amhYUGdTWjhPa2VQSGcwRGhqT1FiQlMzRS9vRHlWZWxrTWxNT1Fic1pPMlRuK2h2NktyTFk5bTc5c010NDJ0Y2JiNEtZTjBudThsZUZLTXJSN3dWRkNKRjRRYjhUNXp4dWF6V1g3OHdKRDg2VUUyR281TkFsRE94YkhjZ3lDUytMZnJ0ZGE4dHVsOS9XRGw5bmNrWFJOK0o4OFJuNmNRcjlManhEbmJpUTBSVHJiOTNqYjFEWnZnN3ZWTzk3S2NDVVoyZzBkZHROc1ltSzJab2ZORWE5TGFVU1dXS3pwakMwdmxpTytDQ01sWHNTOFlaVlcwNit5dWNOejFabE5rSmlSdnluc0UzMEJUU1N6OG95M1RiVkd2YkZ4VnFwQmxXTzhsVEVTbHN1ZXRiUVdIcElXbVlsNVhZaWRFYmkzSTk1WTB4MW9UbjZPUVhCNXNFNHhvVGhzM2d3Q1RPdWR3eTJyc2M5TnJCKzloSDFNejZINXo4aXI0MHgvenI5STRXZzFmLzRDbjIyTzQ2Mk1rY3AyeldvenNaRS9mYk5tdFdyWG43OFBtMUVZamIvT1hNRFBFVitFcWNWMFMvd3NuWms5RWxFaXFlNWVwbEIvNWQrMDZoMzFIQjdsMUh2RzJxWncyOE81SDJDZTVCb2JhMldNQnN5YTl6WDQ1Z3ZnVnJjejY1N1JwMHA1b0pYWUZUUjQ3bWdtZm82NGRHbExSalRFZ0s2R2Ezc2pPTzVNaGRKSGovV2pIN0RQdlNoK2hseWRjWTdnd0JrM0x2SmpFQmhyWlJnaHFyM2wxWG8yYVhzUHptMnIxcUUzdkZ1cWtnNThrR1NYeDd1UnB2bzVCbGYwakJ3VVJCMTZSak1zM1pYNjZ5emovcEtTVENQWldOc1Vybk14eTdScHhPN1VaUjVyWll4V211MW9sQTJDZVRsZXRrenZqWk9obzJ4QllkMTkyd2pYTXp5cC83RGpPc1h1YXBxR2tJZGFNSUk3SXpJbUFUdUdCYjNqZmpkdXh0eGpiVk5yM2p4cXhwQ3RVSnl4VmtZRmVaMGt1KzR1MDVMc3R1MjRqU0Y0bFB0NnNPN2VOemxabm5RTGkvZFR4ZUdPb21tcHdmb2wzcElCWGN5ZVlVSHZ1TitObXpIM1dOdlVOcDl6OFpyVFdDdkRrMlJvVDlQVjRUVTZ2WVI5YW4ySUNVUHcvYUVaUmducTBTNjZPeGZ3Y2d6c2o5Umo2SlpKWDdFZWNRZ0NienhIUk56djBzNldlNnh0cXNublhMeldOTmJLOENRWjJ0T0sxc2xCc0VuNkRFdTFWbXQzQ0I2YU1RM1Y5aUNiT3hmd2NneVd6YVpZK2s5b2lOaEorYmkvZ2xoVGttU3NiUXFaMzU0U25NNUZ6TEZXeG1nbGxOZmJHeGJORzNCQnJlK3BnSG8wQkJ1S1lkNDlhNndMM0xtQWwyT3dwdTF3N2hqdlpCSlg2TGpmSVoweDUxamJsSEJXVnpPR2E2WGlqTFV5S2tsc0UzbnE5ckoxaEc5Ynk3VXpCRnY2SVJ6T3V0dWRDM2c1Qmt0N2lpUHM0OTdTWE9jVDMrV08rNGNRWjhwSXg5bW1zRXFMZmFjN1plQ2R0cmpqckl3Unk5SVd0UFh0UHBIQnV4Y053WVpnN212VG43OW1DS0szT3liWG5RYVR6SkhTUkF1RGlBTmNZV3lxR1BkN3hEUGxLVzVURDRsaG43SW1Vem9udURWVGFJNVltT0xLR0RHRHMwdmVNUXR1bTBXMFErSU13U2EybTlXbWt1M0JYWGU3YzRGa2pzUWNOK3pmTkprNDc3aEN4LzBPNll3NWk5dlVkbFpkWklZL1h4SWorcG16ZmtuYUMwSFdHZWVwbzlFUVRxZ2I1c3E2bzNlSFlKTkpadHU1YmlqczIxOTNSNSswSkhLVUtZNWpHMkthVFRmVy84VDlOcmVaY3hTM3FhUE15c2lNNkplRGFZMFBzdmxBRlZlR1R6OUJ2b1M2UVM4UGxIenVFR3drZm4xRzIvbkF1cUd3YjNmZDdjNEZFam5LRkdpdHlVa0FUOUV0bWltT3pZeTZ5QWxPZHNNcGZLVVpoZyt5dWNoTXNZSW5Wc1RvdmZkVTJkd2gyQzF0U1hjOVduZDdjNEZFanBKZks3bmVwL0RROURZNjA3aGZCOC9ncTdoTjBVb1pUK2E4K3pQL3c1Zit4OWY4UUZkUnFmKzN5d0hWakpacDVSTE1PbFZuZXFmb3ZrMGJGWFZrZDYvZEliaENEZTVhUnJqU3dkbHRUK1FvZVhkRjZ0VnFjWVdPK3l2SU5TVkpTclFwa05DemsxK2lqLy9hSTRvTy8vVUpwdndFOGdLVGtwUkZuR1lrdmpOREN0NjJwOGJyMFJCY3BaNTYwWmlNdVVBMGRxUXFlQzFqeklpYjN1TCtLb0pOUjVvU2Jlb3BJUi83UlU5bXdmNzdEeXJLOUU0MG1RelV4VXlUeVdZM3BETzlDdTZmSzBNVlJkZHBSbU41cFpwejF0MllDOXl6UEJJNVVrekdOamlrMmJjSnlSSDNlNUV6NVNuUnBnQWFQZjZQUTZTRDhHZGRSYnVSSHUySDRwT2VtRzNUajc5NHZzNzBLbmd6ZHI0RWxXdG1aNjFvQ0s1UXBlNjZ1KzdPSStNNVN0N1lCby92eDFNNEJ2YW9aMGp4eTdTeithOU1tMElOMFhPakJBTHpiNUNrSHBwWnlmQTFlT3FlWlJiOTdJZDNwbGZCajZ3K3EycEM1UnBONjQ3MFRURFczZlpvR3BiajY3WVZ4SE9VRWRnR1A3QVVrUU85eEY3azQ2L0pYQ3pnQm1yMG1CNDVGaHZ6dnBaSVRkM0c0bnd2dmdZdjFXbjRxV2JaMTVsZUJkLzB2ODZtVStPM1ZWVmg5Qnp4YS9EN3BzN1Y0Ymo1ajBoL1BFY1plR3liMUNWM2tNR1p5UjNEaE41eHZ4czNZKzR5YlFyOW4zeWkzak1QaENab3phYzllWFM0ZFRNR2V5NzFSWWpzVEsrQ0g4ZnFISU9DMXJEb3hFdWxLblRIWkxVY1gxVWpUVHhIeWYzSUluaHN1d1ZFUUlZdE4vZTQzNDJiTVhlcE5yVUxWY1J6czFUWmE2MlM1MWMyd1hLakZNdUxRdFN4elhQcVNoeTdJWTIrSmJ1dUNwRnhPcnhzQ1k4amU1aGVqbDlUODhONGpwSWgybDVmY1c2NHJkWGV3YVp6amZ0MThDeStTclVwekxmb0tUVXVZLzRUbG11bkRiQ2NSVWlybDZsVERyanFHWnhkeXF2QzMzOWVzN016RE1IN0krUjdaS2NDdEExT3kvSE5BOG5PejdIMnRUS3dhMjNCWGQyL3lHQjBNdkp0L3NYOUpud0czK1hhVkJlNmlHZXJIQUNmTERmWXQ4dFo1c3ZsT1JOVW5lbFY4R1V4OEtvQUNuNm9Bbzd0V080UmxQVzBJdnNZdmwyNGoyVHlhL01nOEhOc2lsOUVGR3ozK216a3dxRHY1QkMvUXozdWQwaG56Vm11VFcxQ3UvRjhxR1RwZStZN2cxejZNT2Q0WEc3Q21ZM3NXSzJZdWlKaTB0dDNoY1lVWFE4SGpkRVdZbDFyTnFQRGNiZVJSK2RRWnVUbGlPT1dOSVBBeUV4M0p1TzU0aG4ycnBsZ0ZZa0ZoQ2JUL2hsK29VM3RGQmNQWU5KVDl1VDRaWkY1c0RYS2kweDNYaTFFVVJmVjFTbFZHUk9KRHNiT0RWY3dqTGFIMGw4TFk5TmpsNnJZRFJ1OG1lRlRnOW1uTFM2VnlzdXhqamdFbzF2UlRXcjNRRkdwLzhleExhQzQzNldkTVRjNnlPc2xpdFFHZ0hqS2tCSzNudCtkcDJhQUZWVU05bFN5aXhSWXNqSW1FcEpZMzRRaFZUV1dFYS9HaHIzYjdHeGpNVS9icXZabmZ0MGNkOVZ5cnhIcW9kbjhESUtHYWpOMlpETHVuMGhFVDBjb0JWb2hyNmRBaDZmc1ZRN0wvcm1DVlBaa3VhdDZVblhsM2Frc1RlQWIwQTdLUHcvdGxLYzlXMG9nTXBUa1p5dk5oN2VHNGQ4MjIySXFFY2JYZmVscTJrRjFHRzZXRnBOdWM2cWk5M2E1SEw5bXpyMjRPYlprTG5QaVcvUXM4MU8rUVhqWGJNcHJ2bkcvemM0NDV0NW5YRlAreGs4cWl5LzBpd3RCdHl2aDhTd1hlYW02dC9OaVpSeW1VNVZQcXJhZXpHVS9ITityWlZjZXVYbWVRbVRaeWppRnJFcXdXQnFzbDZDeUpNMllEdW12T1dseFYzWllzTHdjQnczYlNsbVhUejRqRmR4T3Z0MGNHN0kvV1g0ZTAvZytVdGU2OXh3ZU5LUE05M3ZFMHRQZFQ0Wk5XVWp0dXgvK2cwY0FIeVkzUC9INzM3OVRJRDA2WW5wOG5MTFQxTDFmblVpbHE0UGR6ZFNZd3NCVmY3MFhwNitaUGo4ZWtlNnZkZCtWSG5HT29jTlZ4cmtJMWh0T0w3ZGowN0dIcEIybTFydFR2UnVuWWg1VHE5dUNZd0cxMUVLRG1RdkpSNCtiWTEzOEhFSjZCMEZETnRHWHgvcnNNR1pvaXZzbFArL2ZweDcwUGY4VWVzaDhFVDM3QlNXZzY1WHdGT3V0NG5PNStOTVVMSnVxVGtqYlpwYVdMdlJjcksybFUwV2hENTMwSTg5NFhNTlZ4bm5JdUd5czRDVXpXNHNaVk9aRDhaRmc3ZzBudU5KdnZ5U0xOTElqSWRyaW1mWGd2N2RoOTE1RysvdHFhLzkyYzF3VS96b0lQb3g2aEgyM1gvdU4yQW9SNjRXK3l6enVkK08wZXk1OGIwcm9WQVhWeE4zSDM2R2VSMitGK3dXeWt3bVRudlVDT2hNZGJoaFgxcnNGYmp0WmtibmhWd3JTRGF2Zzh5S2xNdWUrNGorOTdxTzM3dVVLY25xUncxWEc2ZVdiemFsVHRpL1hMRmJsaU8zdys3UVFHTDJ2MTQyMXpZa2F3b2xXTXQ4UmcxdmlCQU4zclNmdVJvT0NsK052aVVGWGZBeU1YeTFPUXZHVGZnNkxjZzh0Q292N281akl0Wm5UNjMvOEZhLzVnM2ZhamlaS005VXVkS1gwSEpRc1JLTlFOYnJndGxHU20wL1c4eTBvZmlSOHd5cDRjRVI3cUxGbm0wcGJla2tTU3p6OTN0WFlJRmhZb2dVeGlORzg2Qkh4bm05MWY1Y2tGbC9LUzUraXpYMWJkL0JURzBRKy82YkJEOWxrZm82Lzg4NlRmeWlqWGhtK1h6a3NvUno1STUrYUNiaitOUGRLOXZxUkRIK3pkNFpEbGFyMEFZRUZkTGo1RDRHVVQ1RVJlN2xvemplMGdsOU9VZVJ0a2k4bFBFT29XUXR1eGxheHhlVUwwK2YwMGMwdXhTeVNGRmk2WkorVnlNZ3h5ZVU0WnBTSis1TXBFTko4UGpVWWdXUWVMcjlhemVJeWNlRTA0dUk1UENYQnlDNWZ2RkJQeTJ6YlgxQWxTWVpXOEtDYmJFVXZlcmdEQ1F2bkljbmNaeUprSWFhUnhWenNBQUFnQUVsRVFWUVNKUXJWVEFmTEdNRkxjRWdod1RaNHRxMHZJOGNrbTBZMHI1ZVJjWDh5QlVLdVpwNzZXSGpOM3crcmIvR21aallKZ1hXMGR6eFZ0NjdqUmFEOWs4dytNazdzK210aDBlcHdlQVd2cHkwV2FyMkxxK0JQRlpnNTNBclI3dVBVemNsY0RVM2hFZ3ZDdlBGK0xDanlwdWNZeFZ0WE4xYTljYjhsZEIxek9WMExEZUszWGVKWmNOUEpNendweTlWS3BhUHJIcExqWmdsV1Y3SVhSenIxOEFxK21HcGJPTDY0Q3Q0WnZwcFhYVE42N1MvcnVrQTE3NWVvMUN5UzNFL1J2Qnl6T0NCOEx0Wm80LzZNcEkyY0NTWVVmUFltZHozU2IzbldJQU9Sb1lKcElaTy8yNVhCYnJmUWtqKzhnZ2RobXQxdUptc3hBMVUvK0ZLRmlacW5OaTN4THNWeHM2b2xWU1ZISDN2ZEY4M3hlVGs2NFhIblVxeWh4ZjF4ZXUyL2xtTm5oRnc3R2NtbU4vZ3BxZDh4c0NvWHB3NXVWYWI3dFdJN1h3VUYzNDFONG1TeE1Iek1YamRkcXNLT1k0dldVb2xhRVlZNGhxeDNrWHF3Z28vd2JPZjJEMDZPZVhrY3h5WVJjWDlHMmtzNWMvU2o4aHZHR2R3bk1CakhBK2daOUU5Rk5rQ1VzN3pLem1KVnZKQWRxV0lxS1BqVnRIay9EdmRjVUFYdkZka3gwNnJBMFJ0VXJwcmpvODE4S0kyMmJGZ3pzZm5tcG5SeWRJUGo3bWJVODhpb3VEOU9iL3pkN0hWS0sxY3V3MkRhM2czUzc5SFdWRkdSbStCME0vS1dkbTBXRHk0VkZIekZYVUFhV1M2c2dzK2I4ZGNnVWVwOU9ScnhldWJUWXZ2VmFDa09TYUpPcmlIV3lUR1oxSWJVWWp6aWZrc1lkeHlKdzNpUThYZGpQRTM0ZEwvMWNkVktwckZFeVR0UThCdUowT0tBZHZIZ1VrSEJnMjc4bUFZa3ViQUt2bHc4UzBxcnFLN2RGVUhsUGljcEdwVzZpb2g1d1haemxHT1VKT0c2SEN0TjNKOUlZQUt1WmxyS3NUMWZ0SlZqbUV6VG03N2RwMmZqTklRbVJqdkRNeW96dUZSUjhFYUtNZWZDS25pSldWSmF6VzNib3k1ZDNYbGpoajdTSWdlSEpYTHRORkdPYWZMb3NIcXNuY1g5bVVrWE03ZDVzUG1YSzFjbXl3bVAyQ2F0TEg5Y05hODBja0cva1VlUkhyY2N6UVBUQ1JCYVJjR1BVM3JyQzZ2ZzdXcDkrSkxGc0NjLzdnb0M5VWxaWmtVVlJ1RGFpTnQ1UkZHT09WVHhMYis0UHpOcExYT2hqZTM1WExreVdVNTRoRDZ1YW1kaUk0Z3JkOVg3d3pNNFR0Mng5dmxVVWZDMFBkV0xxdUMxaWtjTWc2NzVBT05JTmYrRk1HZW55YSt6ZEY5aERkZ2MwOU5UNktXWW1TL3V6MDZKejhnUDAyTm5kbitsSTBmdzJKUW5IWU9DVUxyUEpXWFpXNUFxd1BlK2U0VTBWUlI4UVp0OVhlYUZ6Y3NsbmlIM1l0a0xzdU5scnB1Ui84cXpmWXByaWwrS2t3em5YeXRheHRrY3Mva2UyNFdEb29uN3MxUGlpL09iNmJISFJYS2xKNXY4MExwUzhGTllmOUJOSFZWMlNMdUZ4MXlxVGRIeGU1UHJjZnd2cW9KZnJickFYREhmM2RhNlgxd1A1cHZpbVg0YzArSDgyeW0xNG5Hd09YcWhucWNkTXdySC9SNng3MW5MQXVLb1NDNmZ6L1Q0OUhIVm5ETjhaY3VDUHJES09ER2ZNdEFtc3F3eWdnZnQ1TlRnb2lyNFp0YkFsVUE2SHRBd084ZC9UcDl3aTMvWGp4TU02VzhVenZKc2psbWNsMko3TlhGL1Zqb0tYODVxb3JPNURVNUY3a0V2OGR3ZzkwalBOcmlvblpTaDJDeGxRZTV5cWFUZ3U4bkYvVVZWOEZheXIzUGh6WEZIMzkzK0JYd00vbDA1bE9XaWpqTHQyQ1o5bEtNSmliMGJzWGxpM0I4ajk3eVhzb3dSczdrTlRtV25tWFUxMWZTUW8rVlpwWjJHdFRJblpTc3BlRDFwbnIrb0NpNWlxOVpZMWVWNW0ybG4rdk1TNU1jdG5lemtFNkFoNWVlNEV0dW5pL3R6MmM5bGJBbm5mcVdleTNIaUkwL3R1R29iQ241LytPSnVsMGxVU2NHdkpnZUxDNnJnMkh3ZXZtSjBpc1hUTU1BT2xYdEJqcHZHc0srWnh2MzVlWFZUVGtjZ3hZamZ3T2JuT2ViWUJoUVR6ODFSeFNBbUI4TXphWmJKdVpLQ3J5WnRmc01vK01MM1B2Ykc0WXN6a1NrdWw3RnpaRWwrbEgwL1ExYVNFY056YzZ6Rk5EVHVMOGk3Ri90TVJaUG5mcVZld0ZKRnozM0ZONzd1eDI4ZHd2UHJ0d2FQNmJYTXdwdkNPeis2b1FqMC83LzUxdkRPajZ4N1FXZnNvYys0OGVUUGk0cGx3T1NuNEpEVFM4TW5OaVNmVjRZZitFN0xzQk5iSHI0eS9PQ1dqVFFPWDhIbnZxZjduaDJLbW51OWVPS1FIS2tQN0lmeDhKaUMvK2xIdXgrSTRSOTgyVnZEazkvclk3TzFpMTIvalRpRHNmbi85S05oUWxSZm1OcVgvTWZYL01HanBJMi8vczdCZS82ZUczbGxsTnFkTy9kdUxqZkgya2Zja3VIYXhwamZqMDM0ZHVNVHh0KzU5ZUEveTRYcXZxWk5iWUFKUG9tQUkyci90TXYrV2pFSWhmZ0ZJa0FidW90V2hFRDd2RUZlWEJtdFUxcDBUeXF1U0tWNld4emNlWXpjeWZadmsxZHhtT09xSTdLVjV2anJPUUpjUm1GcE03WDJXcnFiODJPR1VvSmlQRUh3VllpTWp0MjhWdHRUUEFXZng2Vmc2cVBpSnVHWG1TY1dIeHNSWStueUZmeFZ1R0lLK1A4RGw0aCtxZ0FYMC9Scm5XZTJQbFZtY3VFbVBqdjN5OUF1UW5HaXlwcmVLT2djQWwySEJIenBvVnZGemVOZVIyekNMdWg3MHpmTUFDemMzZm8ydXF4ZHQ2UDBCbGlNbGxId0Z3L1F0MzVZam5XMTlqTWJ3VUxIblVqK2x2aTk5V0FPWDlRZGFvNHRXVm5xR2l1NkVvbWVyZUxjaHFMWWxseGpwNE9HNGtERThreGNubWlOWDhLUFNlSTI0NjhXM3htc2hFYjNzRHpjY1BKYUVHL0VyWjAzZElqOU9TeFB3WGRQL25idzU0VGE4dUJiZzRWMmJFbm1NRXVlWGZBVS9PdkZnMjhOYXQ5Z3E1WlNRa3QrdC8veG52aml5NS9wUTVBWEhHN2pkUDVGQWRCcXVEOTRnNlJvcVFxVFRUVnFGRWJCajhUYmYvVkxvZVQvUGhKNDIyL1ZVY1RGYzYzNTM1VGcwNW4xNE90UCtsRFBEUWxHUmdNc0J1cEZiKzZnV2c3bndyY1FiWWMreVhrSWJZaDI1aUtyNEdVaFkydTRHSjZvOFB6NkgzZGxiZjRUdUJla2MvQnYxbVhNNmYyREd0R2pCOHVxZktVMXZwK2RlaDdIVHBZeE9DL0tNbG9MTnpKMzAyeGlvMjNOTmtkY3dLSjAzVlh3SlduMWFRQzEzazNNZ2pxNlpsd3UydDJOa05VaHJvS3Zhblg1dEg0VHlWelgvQ2cxVGJhYVdhY2lOTGR6ZTJGMjlESEtyS1gySWRNYnhjcnJmaEMxK0xrbDhidEV1aXVjeFdZelBpOGxpb3Y1WEhYbWgwSHdDVlgzN1pzdDB3d3pHbUFac09ZNlVQQ24wSUR4SEdNY3JvVTc1SVNCM3Q1enRLdGlhUnhCMjFWUHJZZHFlNWQwVXgvOWM2ZXQzdUFNd2VpNXJuT3M5bG9EaDd5VHFzczRmZ1J0WG0vS01sNFdnNzdNeC8vaDlscDRTT3NoMDlmVXpSanNLbmp6U1VwNFRUeDNtYzVndElUWUkzL2EwMHQ4UCtBb2VLMWoxSDgzcW9DbnhFRGl1eTJJZC9YaklXblNqQkRXMEd0b3pKSU9KWnVNUnZFU3RLVzJha1A0R1pJSGZaTmx1NHIxMHlTZXJmZXEyMGdYUXFWblY3OUFsN1hUazlVQVM0R3dpZXJwYkVsU3FPckJGVlVUT0dsaTlHSk92RjJyYjljTzRWaDZRM04yWkNyWXNkNVhLcWNoaWFCSDlJeG1MZDBHQjlLS3JLZCtuNzRTRU4rdEJseDBhL2NrNVRXcnplUmRwWm5MbWdWazEweWNIQVcvcEZSd1NaeHNmbFp1YnhnOWxleThmNjNFd09VbytFdHNWNDR0a2gyZHJxc25jS2dmaURmL2YzbnN4dWFCWGl1dzBCV2p6UFNrTndxRURveGhFSzNOL3JwTDZJem1LdjJGL1E4c283S3JmaHh6WTdSZGRmdzFyUUhXdnVKcnM1NzFpQmRjYTBMOHRqNUZDNDZmM2QxVHNVZW1GZE15VmlzOXRPVlF4ZUovSzVxb252UnQ2Q2s2ME1McE9SbUpaUU1jOGl6eHJSdXFXZXB1cEsyYjZwclRsV0hNZkFFeTFJWG9LMUY2cGpZY0JhK3IrUTdhY2dpT3RBV3dwNGlUL3h0R0hXeVVvK0RkYUZScm1pRWNURzlMV3RqbjdMVEtKaDZiNDhoV3phYnRRMXRwallJcTBuVFRjTnYrMXRDT3JRU1RrekdxMkdvbGFsbjNnVjJEVzFvRDFEY1hBdHZFNHgrS2g0Sy8ra0FWRlFQWTAzZDBxWTl0RThXU1V6ZHROTVNiRmhRMFlxWDNsOHpGbGpicWxCd3RKZm05VWRpMXdVTjNUNmxzYU9TbTFmNldpbTFweGE1N3AxSGFlNGpkTm1vZGhHWjRkeFM4UXlSeU1rQTFSWkJwampMWSszZVUwTkpJd1RGR0k3bDZyb3BCWDdwUUZUZFVFQ3pXeWpFQi96RnhNOENpS2V3b2lWSWJCVnFzaVpkbmtQY1VMUmhjVnk3K2ozN1B0cGRONjI2WU0xcHBEUkR0TWVzeGEwbUZLeHBqOTFCRGpCU20wdGJzQkF3dVhUL29aL1JjRFBTMVVEZkdxMmN6Z052anFpUGRXUU1oSFpsMU1hUFhBcTFEb0ZWbWtHL29lZmkyYTlVa1F4ek5XUFNhQlExVGQ1R1JnbC9TY1VDSTBFVTdmejdLSk9iYWRIbkx1RWpCZDAzZmdYQ3NIRzdLNkYyRGY5Qno5RC9HOWR5OUVQcEFaNHJtcVoycGpRSUtIalc1dXAyRllMNjRveGxjK0JjZ3NsaEU1OCtoNnZzRVRXb0RYS1dtbmY2OG14TFpCd3B1aDRYUVRBYmxJS1NhRjgzaGRWY0xNUnh0US9ZSHhLVVhLYjFsZWlvT2FKSjhTTDBxUHBpVG1GNHdsY01TcmE2QndHMGR1NnMxeUxGd1lhdE5Oazg3YmtQeDlJUXpVdkJyR2hjc1oyZ1NEYlAzamRUOEtMQnV1eE5EWWhVYzRwb09GbkhHMDdZcm82YXBDWk55ak84alJ4YUxDQ3lBeVVhQlpoTk5Hb0dRbnFNRHg2MHh5ajlSV2FPcDcybUJBTkNIdFBOWVE1elpBRXVWQWMzYmpGOUIxMDRHNld1UEE1V2VkcHBVVGFEOW1ZMHlSS0dDeUhmcDdLcHBWK3Eza1VOSk05eC9zbE00eTRwRTRxdWtUd1pIT0pIaklSRTFqUTZUWjQySXdFbnJIZ2I4K3hUc2ZnK3VieGFob1Z2R0xmeXFvcUQvWDBYbmFKeG5MVEc2V3dYSFlrR3pKdnFlN25sUkt3ci9vR0duVlE2L01Uazcxa2dUNEJOWTB5N1NHb1duNFBEbzBxQ3dHMk9TZmZLeWpTcDJPOUoxT0NWQ21RMndWRG1nNE5aeWc2WjBxQk9oMGQxV1RrekF6QXpMbjNuMjVMeGlNK3FkUytVM0JCRlVpUjdUZUlaSWFVZ3haWTc2TEJQb3ZJOWZnT2NvbXZnMmRaL1pjdWYxbTZSMDZGaTE3Z0d3ZmNVaUdzSGxJZ21CYThudUJKM3pQVVd1LzYrWkljeUdXZ1UvOXBJMzlMd05SZGhRdEx0ZXZFMC9EZ2M2UEwwc1FlN05xRWk5WktQd0ZKd0drWnRTWUNDNlBnN0pKekpQQTBvUWhCRXNUVzMyeVd5QXBZcUM5a3F0WEQ0QTMyQWVLWGp3bXlkN09qNVNkUXJBMEk0amlHUTFQcU9IVm5UMGJGWG1qeEZWYTBrNmk2TjloTnZWZFdRQzZrV1lvUGxTQ1FIVFBjV2pidWVta1lJYjJLSTRSWXYvYU1mNzFrT09IQVdIQWp0b2J1cGFSeEUyRkFmRTMxU3VzZjlIc1V5M0w3dElJMUJLby9BVnZHbmFHN3J2dmtsMTRkKzJZclVWUndMUzBSQm5Oc0JTc0tIbDNqZUVYV3NwcHJ1NmI1dGcrM1lybFdhb21FTmUwU3NxUzNPYURqUnhlajVVbVNjS1o3VWpqY2xMdHhBYVdUVXcxMVFhNWluNHk5WkJ0RzM3bVYzTE1WTHc3OWZNanl5VnpRMTl6STcxa0dOTno3eWpRRHVDSS91ZEtQaFlxMExYTW0zWVhpYWlHcE1MeUVZeks0Q3pvZVZJYVJTK2dnTWl0ZFpoQlhlcXppNklnYXRlQ3BJUlJzMk9NeHVnd3lEYkNZNVdrOUdVREdFSkJhY1Y2NzNXa3lhRisxNkRYaFUvOTkwa2FXNDV3N1pXbVRTS2dyQmpFcUtBQnBZRmF6b0VBSHRFM2haMlZxTlQ5K3lNdEdjNVJncXVpVEFaU09TMjRDaUNKTHRtT1psVVZzRWg3STRKbFBOOVdkZHR1M0JxUnVzelM3YUdST2Z6ZU5WVk42MlBCTm0wWFpBMFk4UWFoYS9nU1BpOEZCNDlYMTg2OUwrNWpITWJmODBTblU4eHp5a1hXeXJwQ0kwUzdrYmpMVlpCNXZnQWFOSWFvTThqd3djRlB6QlIzYWp0b2RGNUZSck0vZFZ2ZXJNL2d0UCswclBwOCtkeXJjN1B3QWpodnRzSzdTMDNiQmozTnRJWFRURmdZekQ3QUdSMDN5SCtuVmpocVRjMXBzalF6azJUQ3Q1TnllMHZyZnNTWnlzNGF0VGFRSkFHTlNOVjRjaXVDVnJSU0dsNWxvTWFuRWQrdk9yYWRVWWFNbE1lR29HU2pjSlhjTWg3SW1uUndrd2ErZTVtQ1doclA0dGdLc085c2dkV3dZSENUUjNsbTF6VEdxRFBJOE5YVHNHLzdFMEt4V2pkUmV3Z1RicUpEYlZZNHZGYVRLcDRUeWt1aDZtUkpRSWJTQi9OSk5NVFlEVjVXOGVRaHNubWxGQnc5QUoyYjh5V09hSGc2Q0JNTjVDZUY0VmlsUnFMTkNNNFROQnVmd2xDMlRrQnpIMlZvcHVZM2N0eEhzbk80L0dxcXdFOS9hZm02Ymd6ajBTajhCVWNwVkxsanl0NFpoR3VHN2d5S2FZeHdoVEsxS3hDRjFqWjR6OEFhTjlTcFRaQUc1dm5LS1hncjRMTjlMLzhoL1hZQ0I3VTQ4Tzh5ZWkwRkp3MHprenBETzloM2oya3R2UHZqSVJvY2ZkMEZQcE10WmhNS0RqR3BRTkZCQzAwRTZlRWdxTVc3STVFUm00ME1FZm1aMFZrRkp5eTM0clNRVEE1MW1HaG9tb2Y2OXNrKzNKUWcvUElqeEpDeTlmMDJRMDJyTngxSTY0SjhSVWNoVTFYOE5mN0hLM3ZBK3VHa1EyYUJZY3BsSHFiRVp3V3BhYThxTms5UzVYYUFHMXNucU9FZ3RkYStudXh1SUtqUWF2MVZGNEdJOFhKZG5Tek1vc3U4RExxbU1Ya09CcCt5T2d1eVJKcjhBaHNJRzFhZWtMQk1Sa3djVm01a1lLcktXcEVZUlFjeWEyeENyRlFjQ1ZOVjg4WkVIOHZTalZlVnk4VDJFU2o4QldjTUY0bjJlTnI4UEdXWjh5NWgzcjgrUC9aZS9jZ3laS3pQdlQwYTdwN1pycTZ1VFlDYVdXcUEwWFlFRnlvZGtCd1pTeGMvWWZCS0FqVGc0bVFaVy9ZMWRoeGpiRWMxTWdHclNRTTFkZkc2RnByVkJOaG8vQ3VMRlhMQWwvdHJFV05oREJvNXJLbjhOVUZXV0I2NUpBRGllQlNKU1RBMmtYcUVYcnNUTmZPNXYzbDgyU2VPbzg4MWZYdUx5TzZUejYrelB6eWQvTEx4NWRmbmtKWE1NTi8xUjd1RXp1Z0Y5TWVBbDVqN04rTHN1SUNqcjJxM0xONjFUUU1FUi92ejNyRDVPUjUrSjQ2VitST0lxa0NpbklQNG1qUmVVa1JFZkE2NGpGd0F3SU9rYndoa3pMK3B3czR4bzVFQVhldmkyWVVQY0drYnFxQUQzU0tGQUZIYTNzVFpIaTJxOUlDZm1wTm1YVTF2Z3ZPRXp1Z1Y1dnlCZnlsWm1lcCs3OHVtRzhhOHlaSVRUdmNFNnRTbHFpbjl5cE9yUENQYzBnYjBaaFowUXY2QVFISDk1aFVNZVZva3pRZzRIZzloem0xWloyRDh4bDhMOHFQTnlNcnhaekk3eGZoOGE0b2Rjbys5TDZVTnovUUtWd0JOMHQwRW5EckZlcVpvYXA3SU5KYXRzWTJzUU5hQmFSN2N3VjhLVFRkTGk3Z2xZY2g2L2ZTeXg1QlN0TlVQa1JoNHBqdGVrNUdmYXNlWk9pMVVxSHVXTEx4L0pHdTdpU2FaUWNFSEdtV2dLYlV1MjIwOEpwQUw5RTV1eDBkS2RSbmNqRi81U0gvTnRLbm14NGF2Q2ozbUgyMUpIMkFxTE1TN3hTdWdKdU5CNGF6blRFek9UL0Y2MlhoUVRSdXVocmJ3UTdvZXg4OFY4Q2ZpMTVsVE1CTDRWRkZjelltTEtGM3lsT1NaZFRNMTd4NWV3amdhRTRDMmt4dGhjeGRiRlU0K3VnTHl0dUlGazREQW82MFhnWTdNdW1VeGZVV1dzRDUzTmVKOG05cnVHdUgzNEFVTE41bVNDQk8wbDdNWUtkd0JSeXRrc01XWG0zK2FCaWhzZEErZE1LN29vRzFhRXVKNVdla1VoM3NnQkRMTkdmNnN5Z3lWOENiMFpwVTl6Z0Y5c1paRDVPT1c5eUkzd1A2MGVId1JmTFp3dDdWSnBXRWhhOWVhL0l0ZTBmUW5CaDVsbG5RekJkVlptdkNIeER3d1dPc1Y5NzVXWlhQUE1vREU3RVdjTHhGZXppQ0tNZ2p2ckFYZlBWYjJlMlA5MHdaMC9lVTAxNzhZS2R3QlJ3Wlphc0FmR2Y2N1pnTkRyQVRQUlNjTlBSYVhYeW00SjdoYnJBRFZsbXFrM29rblRkUHdQRjY5UFlUQzFXZTkxdDExanJXc3hEL01ZN0RxRHcrM2VuS2ZaNFFrV2krVGNtQWxhTEdFU2pLeVFXbVdlNjZBVXVCV3pLL1BlSEhCUnhwK3REOXIwdnEvOG1lWU8rT1ZWeU5sUjF3cytDN2dpalU3MW1FeW1vSVh6YjR4MHFhWmhCalovS2JHZXdVcm9CanlKYUxJVVR2VDdNRnMxUTNabXVKUlRlNmpZQmVjUU04Zm1lUE16cllBYmZRV1ZMY3dIM3dZMTRFZDBtV2JEak5NSE8wRVBCbEpRUlErblNDQUN1RlowVGVzZng3SkJyUWhpbS9BZ1EwdDJuNTBWT1BWQnE4U3E1UFk3TXNVcVFJY2syWG52QUh0T2hJVXd2NWtqemZLclh2QnEwSHNab3p2dWpTaUhoQkpvaUNHRlhXOHBvUXEyQWlRU3l3RTlsSzZCU3VnS09OOXdTSEdBNFBKOExxSEZTQ25yTW4yQVE2MXhTL3B4S2YxaTRQSjNkQVJabjl5SnZCeTFyeEpFNmRNSU1iQVM5endjZmJpL2ZnN1BxS3BKWXc0dlNLWklqUkhyQm9UbzBsbVNCdzFKQldHRHVXOGU0MzJZVFZxQ0t5SnZ3QkFVZWFXc2l2U1V3MllOZlc0TU9nN1dyR01sYkhtaG04YWhZS1BLbXVScFYxT1ZwbzZ0bDQ4dU9OWHNUS04ydC9RcWR3QlR3MFkyVTBXVVhsWEZBZjFvNDdvdWw0NS9zS2d4TWg5R3FxZ0pRbWRFQXZ0UElFSEozdW5pb0liOG9XY0V4UGNMVXh2aWYwZkcwbTd0V1dPRkdEbVRrNW5tVEN3SEZYQlVDdXZKZGpvOWEyd2QyYThDMEIvL1FlTHdKcHgvd0puMXowSEJ6elBjd2hqNGxjdytDcDQ0eUF3Nk5HQ0o3VVVtOTlheWExelYwRGllQlZBQUJmUXFkQXQ0a01lTEVZMWMxcGV4Z044TEl2Z01QVUlGdFowMU01bnhsNDNGVytLUlluS3Z2Q3d6dlprZlI1L3M4VDhJTm9Wc0U0WXduNGx0d2FZZ212MXFXZUZSWWdReWZTSGFkQXJvaTB4YXdGZFJUdCtGQ0hDbU5TMGgxeEk5STdpRVFJZUVkU25acWgxREowd2ZmVWQ1RmNNZGhYbnhIVTdSMStnZis2ektuL0QzNE8zQWc0ZXIvWkRtSDRVRHY2ZGIwOTBDWE14TE5zUmpPd3M2d3hUT29VRUhDdG1oRDJhenJRMUhxTm1XalBWSmt3MytGSEY5cFZuSVJpa3RtU0hTSzVBM3J4bkNmZ3RXZ0dSMGUwQkx3bWxmaWwwQXpKWHZVVklNS0E0dXE2Q3VRVnBBenVYazZtaUgwMDc0WWlSczA5T3g5QTJwUGhXdlFHb2htOExuTTJ6R0ttZFkxVHJ3SXRpT20rektuL0QwaDhwR1REZEI4cDFMRExsZFA1MnZoR1VNM1RFRTlNT3RFcHpzWkRWVUpTcDRDQVI3czQ5R0M5U0trWjN4RFZMMWFXSzNvSWpBUVorUEtSOElwY3dpWjNRQzhROGdUOEpGb21WNFZ0alZvMHJPcVZBbDdac1ZkTmhZbFE5V0hoVEZZR3ZrODBNbXZGMjE1T3N5OGpUbGgvUnlXaFQrNHFyM2hBOWp2Q3c0Y3prNkMxNkx5TWU0aEZtaERzWVBWTTBQQXZ2a0ZNZGFFeUgzUkxIZWt6LzgwTXpsV1crenE2ckFsUmZQU3pwenExeUJQc0ZYQytKZHRYWS9tdlBYQ1gyQ2tBWnRUa1Z1U1AvZUtlTE9GaS9qL1ZZemkwNWZzU2dnTzVtcXZlRXNIa0R1Z0YxbmEwQk9jOVZPZkJVcC8zV2ZIQmY3MXN2Rm5tRTh5YVhHTFZyVjIvSHI5MTV0RTgwVEV3Qlo3RFFUZVpPMFJ3NDVJYm9nN0k3dnROWlFabkdRTXh2U1o4MkpCRVBHa0I1MlVjQTVpK25zSExjbTQ3eGN0eGZ5TUZaYUJWTzdKUTh4OWpyR1NCSnhxbFE4dHNHRnI0RWMrYlR6M3h4TSs4d2ZxV284bWQ2L2tzMkN2Z2NzdFRCRGpoT0ZUZVVxaDhpWjBDalRJbkxWZ2E2VzBRUG0xenZ2V1pxbndDRC95Zzl0bmI5OFpZVVVXL2RtQjFWOVREK3k2SHAzc29nc2tkVUNUbC9UdlZrZ3hDRk5wVDlKQjcyZFV3cHFqSWpSY2c5WHZCcHVpOTM2aTdQTytVNWszblZWWW8vWnhuWlBJWERhSzVJN2x1M2p6WjBHZnRXYnZwN252UnhpT1J2Kzd1a21WT3JLYTQvSmUvMUpWVXBmYWhJSDRaSXF0NmJCWXgrTGRxcmNKVkhMQStWdDdvNTBMd1N1V3JGbnQ3MUNEYy9ZNGlMUERvcXJ5ZUQ5K1NvVEI0UWRIcTczWWxkd3FBOStDQm9qeUpXb1hyWk9PWkdId2I0RTIzR25MbzNCOTA5czdzUlhoZzFCRXROYTlXdjlUZzhKYlViSkRjQWIzS3Ryb3NobGNqcWpWdHlMQVVxcDlTS1RVUE1hd2NCeWZIS1BjdmdWVDl3QW9tTmZad3g2dXVRa1RuUFNNVDFnRjZjRXF0R2JQbjIwWHZRM1VmaUtqcUJuRVpwKzZQY29UTU1ialpneU9XVCt2TnUyVzVxM3pXNnJoZDljSk0wVnVEM2JvV2ljcEtxQTFqdXRGVUIxazNybjlvU3ZMMDhBRzRpUE1zbHYvaXN1b3RwYmJzQ2ltZEFneDh1WHNraWtVSE1oTTRkaTlZRDg2QlcycWYvY0JYZlhzN3RxZ2JLZU5kTTVpWDVhaTV5cTRKWTZ0THZHTnhsOWdCWlZMVy83L3cyT1A4M2YvS1k2OFBsaDU3WXdodi95MlA3UVpmbzZQL0NUSlhFTm5CODFHOEdpaUIzb2pkcWZqUllTYjcydWQ0TG5iMmxoL0xxbWVZTkF3Y2tTd05VNEM0VUozWGg4cm9wZTNyS1A0NzJQMWVWRXRWcjVsVTFDTkNMRXZkMjlaNnh3ajRFanZEWEwxMWhoL2Y0Nks5RWg2WmdyRGoxdk93aXJzU1c1Z3FySC8xc1o4VUJQZ3BUcFFsUnRDT2lPRC9haHhpNWM1MlRiU2ZaMnRjdXF4U2k5MFh6TlRPZW1BbHRWTndBZCtRYkRlaUhiajQxUHlPWHhPbVMxVVJ2R01VdDhidEVYTVVzbjFWNGxYVzc4SGIvWkpjNEdqbFJwRFlBVldlak1lSjdqWmY1Ri8yVjY3RFpWbzZ2Z3ZBNzRLei9vOTlkN08vSHdSOE8vZUxZaW5QMDQ5NHlXWHVnOU9MTUI0M0V0Y3dtdXRoaTlzR1czb0VUQ3ZqQUxVODhtQTMrR1ptTU9hazIzSWdOYm1XUS9heFlPbDFaOWcySEpsSXZRY1BhZzg2d1ZVK2pkWHhpOWwvMG93bUtTekl0ZnBkNTZyRTVLMEtKb1ZUbSsvdlpleWZmY3ZMLzdiNjdXMlI2NDlDUlNJZVJVZTljdnljVG5OeTdpZVdyZzkrNE90ZTNwQVZLQjZQZUxGbEZSQ2RnZ3Q0MExpL0Z5dzl5dVJQemF1YWJXbFhVVFA0V0FyZkpyaUNVTVRHNnBFeEM0UjZ1ckFUOWg3ZTBmWUNMQ24zcm9aaXRFZGFZZ2ZVZWRLZkovMDdONTk0NHVhZGtBdjRuZHRQUGZIazAzY1lCRnhIQ3kzSUNpUWM3a2Q0TWEvdS8xdjhaOGgxOCtud2lNZVVPZTJUTisrTVdzQXhZb3JhZVIxRE9yd1M2MXc1dVpBdTlJcExUUWFUdWI5ckV3d3NwRDhIUlJjbTE3S2FZQVd0RWZDcklSSWY5ckRCRHRuVDdNRmVWTkxtd0RLMHBoVnFpcWlxc1ZZQ0hrQzJ1ZnVZS1dTZDliK2ZCejcvcVcvalg4WTdNd2wrbm03VWVmd3krRk90dFFXci8xemtTTzBVUXNCWDJoeS9mdFFxNUlrV3B2NVZUcDVTS3hnd0E1NjNRNll4djJaTmowc3RkaVk3MmY5ay9WRHJ0NE1ncVFPbWxWYzB2dlRybnd6ZiszMUZjd242ZDRnZWdFSEp1R2Q1UjhCQUV1WjAxQk90a2pZNUMzc09VSGwwVnB1Y0haTVF6SVVlNzcrdjQ2U3ZEQWptU3g1bndBQkY3aHBDSStEQjFVK0cvNWVJWDMyOC81YUlnRTlsMW5RdU1qYWRsWUlweS9KODlTZkQyMitKQmdtTTVMOXZVajhEa1RvMElSL1BrajVpOVNFdVNyUDBkOTdSZjZjek1pYVVJQVE4V1BsaHAxV2NyaHBUZENUa25ZR29reGNWRTExcm5oMHRYeHYyMExIOHB2QlhwTEQ5YjYzMzdVWVZKWFRBS0hGYVByeGI0U3hocnFxbzZFUXVrVG5rekZ0ZEorYXpJeHVvNnA0ZE1lakhHWE0wU05ySllYeHBMUk50U3hTekI3Znp4ZnoxMkY2ZWYwV3FGNlBKQ1c0Nll3UTA5cnJENWVSVHlldHhEdnl5alpCS0NuaENnVmR5aDkrRVRCT1BhbDVYVlpidDFkdEkyVGoxZjZkT0J4d3BFOE1WOXBySFBvRTV4OTZJL3VFYlJRUjc1ei9OTFBFNXJyQS9wMnVpNHB4Q3NFZE8zdFBXa3pkY3RoYllSOEJEYThzdVdyTldlRUt0dVcxbzJLTzlCMENueVEzeHlEa3FrbFFCdnpSR3RWVXU4NS9CT3VtZHY1MUxoaEc1ZnlpcE5uTjdVMzVweVJRMWZ6V0owd0dUUzV0MExEYlR0bVlLMXB0ZFdPSHQ1ckNCVFhFdmh5UTNPVVRGZXZoTklkNUttK05QRStkK0hQTlk0MEcwUkU4cG5Xc3VPMEh3MFowby9iSmRRQlNkN3NPVXYydW5EbGpPMklrSi9zYUFYVTBDMFZpalVnVWNUUnRyeFZtRnZ4SjlBKzduc21oRVdzUTlUaXVMTFo1eXk5WUViZmNWNitpRXA5c0JFd2ltRUlWRnBiWWxVYlhqS3NkdURpUG5QeU5UMzFUZHo2N29panYyUk1SYnRocTk5UFVxQVd3ZFJUVDVBcjdGK2lEbmQwNjBLeElLT05NQUFDQUFTVVJCVk1kMGJEbys5WWx6RXljTktqY25uQk1vVFhPV2xMeEZJaExudGN1SHY2bTRQOGZZTzkvWVFzZjhwYnpxTVVZci9URldlMW9SbXBlcFdQcVNyaUUxVzBvSFRLV2ZhTUxsNTdFbTF6ZUlSTTFYODRGcWlLbnZmSHlLZzcvZDdETEthZnNxQi9TRy9weHB4WmxPOHdYOGxEZmNYS0RuckRTUzkvYnBYRjZLNlNMUXpkS0pCMU11RlYweERCWngzcGgwQVM4ODJwMlhGWjEvT1R6YmgvL1ZrUEMzNmJpVUo3UTBTaG1FMlROUFpadFNSazcwZW02NUtSMHdwOXdKSlorK2NBSWM3Y3BXcEMySEhSWHpZMW1mclB1SzBXVUd4ZDRnazBMOFZONWVNa2tqV2paaEhhOEdxSzUrMlNKUHZvQ2ZjUEhhc2s1WFNrNEJ5VFc3c2ZFRE8zUXpseUE3ZEdvdk9iSkp4NVdhTHVEcjB4cDlUdFJSUmcwbmQ3czU3VzdydFZ5cXZpYW5nTnprM0hlVTFnRnpTNTRJd2NtTFdBYzdaME9ydWR2Q2F1N20yWU4xd0pLNzl1bW1pb3VGT2dZb3VVcERWMzNHcWpoZndJWEZLNzl6b2wzeENkVStJK1dsckxFelhaalBzeDZOVXo3azQ2QkpGL0RpdzkxbytGdldWc2w4a2ZmK25ESy9Wa3oySU1LRU1aNGxldTQ3U3V1QU9aeFBLTGx4RE8yRW93bGVWNXVhVkFiUUpkU3lLSlhFSXdGWFk1d1RwcVFzNGhnOEtRR1cwa2FkaGxGQXNnTTlhc2Npemhkd1lkWFMzSS95Rk5kcG93OWFXM2oraFVabnV4TVZuZXdMUndCa2NzbmVzZWtDRHN1L1hlOWlSa2o0WEY5REN0SHhWdVpDQVdNTjFhTmpKMTlOa3RZQlI4ZkRlVXBxWDRlMk5KSVdGS1UrYUpSZUtNN0lmaUU5MVRkbEc5WG1iSnF3d1lvYm9walMydysxdDZVdmc5UmM0Y29YOEFvV3lPcjdiTEt3T3V2cFVuMmZMZmVjSzI0bG4xM01XaDRDMmRsSGtnb0JUd1A1c3R1MmtWVG5VVWpYZEF1K3lydnJrWU9Ub0Q5ZDl5UXRSSFlwVnptZjFnRUxWVE11NGhJbXZhNXJxSDlxNXNhVVNuRkdwb2ZZRkFvVC9VZlhqRGZ1S2VQbHZSaVBkTVBZVnIzZ3hrU2hxbEdIdGRXYlJVOTFPa08rZ0c5Z3pHOVlZOVZTd1VOc3pvMzdDZWVsc0ZBdnUxSlVhUisxZjJRK3JFSFNGaDByVXhsL2xpTUkrZHhqcEQybnhiWFlXaXFIM0R1NTdPeGZrN0tsZGNBazJvbkhYY1djVlFXTXZham1rM3VSUDhsWDVJeXM3b2ljVTlvSmFqMTJZZ1lDR01CVGg0QjFzeURyc3A4WE9lV05ucWlRZkFFdnRSODBIL1NpSEp0RHlCdTBhdFlnOWszRk5pOEhacFFLQWwvVGpvamQwZmd3aXByRlVMekVScUV6djNqdUljTWJWbWRzYVAxS2ZsbGg2amlWbnplTG9wVzNZOFVFbWR3QnMwcWRXTm82ZEVKOE4zd1kxZGc0aXZ4SlBvRGVTWXBQaUN0WkhUaWVYRWV0MStPUmJyaWFJZUJCVzg4N0o3ZEVycFhRYmdTaThnVThXSHY4VnpwV2xRZmVHejQ3RTN2WTAwRW9ldEpITkUxa1BjT284M2liZGxqWlIrS0Y1c0pWSTFpbFhzNTdReGJ0eUx6YjFuaFR5V0RPclJEamxPd0hidlM1UTZ1TzRqYXh1TFFPbUVnOFJPVFYzejM3RjBOa2sxa3VRMHlBalExTysxcG1hYUQyUGlPN2hPRWp6VFZSYXljdEVmR2x2L2xKVVBUZjhvWVVvakxibGJrMzcvZTRwODV2eXRyT1E4QnRjbTU2NDdzY3RQTXR0ZGhYZG1RRTdwcWtiaW5zTE5xL0dwSDdtM2JvekNONXJqN0diOEN4czk5NVEySnhTNDV5SnBGazlKRW43SUhwZ2Z5RXh3UXlxeXI3N3hzenk0a25ubWJNVVlvMnJRUEdpeG95dk5JK2UydXhlY091NkpUM1NLQVlkY3lTRmh5YnpQSlhDOHhTNVl5aElFU3RTakNzMGlPdk1MRURUYUpSS3NpdWFrMWZxZjNsbldDNXpwN3ZSWm01cjdDQWIzajJKYmVhNENwdUVQNWp0T1RUcjJYc1AvZGlpWm5CeTJhUFVzQzBJN1BFb29sY2l5VmRjczZUczE1eXdoaGpHOWF5SE50QnoyMVRhMHhqVVRPakN5c1EwanJnaURDcTl6dEIvZjZ3aFoyOGlKdzJwQkNjekxLZzJZN1dsWm1VU0d6ejBsTWNYbDNtRG0rVlgxekZ2ZFhVd2F1bStmaGoxbithc1YvdXhTb3FMT0FOdmVpUEZaUVhYUDV4M2hiOHNZL25rYnJwSjJZSmM4TDJSVklOQmUyNlJHTU5iUUhrcC9qSEExSmUrcHFuZUkyU1NiNjAyMWNGOGlQY2V6NkZZenJZODZFclNyUHVzMGxKNllCRjYwcW0zK0lUMmFaQkpKa29QYlorakxReVlOelZOT3ZaZzBXUk03SjFIRU9sT2VpODA1VTdhWm1jK0V0RzlMOGFsOEgvdnBQR0EwVUZmQzJEMjRIQzNZaVgvOE9udy81VFAxcTBpN1gxRHFhUWFZZGI5WmhEOVlkanJtQ3crQlo2eHBHSzVydkhqRWtpeWx6VHhqRlIxRWg4dFd4cFVIVWtkOENSTUJCMHozcDh1WHByeU5KYTE1R1JMNFQ0VTdpY1kvQldnYjFPemN4UXV2RG95VitkWlNRYUpmajc2bW5udDdLSW9nSitNdW0rZk5VQU1KeHBoejlTdzFOZVlvZkRaeDR1WndzOTQ0Yktpak1LTC91MFZjYkZZUFR1cXBsRVJsKzJYNGxiWXV0Uk1sM0ZMNWVoNHNmZ2ZIeXd4c25UVEUwVE5tMTV4K1NtY01pdzhROTQrQmJidTZTQjNDSmlqZTBuSjhqWWt0L1lyNHV3amw5MTFKaWZtMlpZSHM2MFk4enN5ZUpyNXh5Rml6UFpSYys0cTdMeG51blRTdzdNbkYrOHZxd2NsU0YzYlZsbEZrczdrSXFoVU85SGkrWEdqZWdlenhGYW12SHNZL0E2eTVpVlk1WEhMTXZjVkg0NmM4K05LaHc2eVg3M3hjby96ZGVtRkdZd08wTlZEMURXMkZMRXRDTzc5QkdsWG8wMmJ5TXFNYStZS25yR25pTHlYS0t2cGhyajVWV1duVjRhVHUyYVhXaWhWSHdTV05DM011YktyQUxWT1ZiTitsaGdReStQa3ZJQjhPeDFzWlVwZTdMbkJ5QkhGdlV3M3FYWForYjZiNTNNNUZqaTUzWmlFV01QdHZxcWlpRk5POGJPb0tqZ2F5YU5DOVoyWnF6MVZMTFpCa09qUktYMHNWR1dOa3habDlYUmJYUEljWFpUTGtGT3JVRlQvZTVITWpmVmFQV1VUQkRGTHJjekxkVjRsZGNpNmd2b1d6SDllTnZhL1ZlQXk2UkZhc2JBLy9NL2JRRGcycUZiRm51bHY0YnpFdTNPT2lwbFZmOGNoVVc1SU42NlVrYzAvUmZPVHN1MzVmazNQdzQ5a2dsWnhtZFFURFB2dlVBZFpXWkljQlhKZXc0dkZ5M0FMZUdsRzg2MDR5TGd4ZGQ1MTZPR3FrK0VJMUk0alYvdGZvL1RyR1l2NktKaTVzZUhIVnRIY052S2txV005bFRsR1FRL3MvcUNKTXM4QnNjUGhGbDNNekxLeFpmTytDdm9wWlBVa0p5ZWVoRlNLdWFkTmF4eDA5KzA0MkpncEhzNGJ5MWZGTnJ1bm9SZ1RlbmtMcXN1dkVEQXJLc3RPTFJraDBNMVN4eURJMmZMN0swemI0UDduNUVKK2M0NlEreGFuWG9vMXVjK1U5TU1jRTMwMm4zVkhzOWQ1OXkzM3E4QldBWnFSUVV5OEVXaDdRNWxJVFdsRnRwV0F1OVg5RnhRbGZVMnpuOXI3TFpMSElNajZzQUFlVGxEaVlhVmZPWVptaW03OUtoNEQzTDliMklkVDlzTUtVNzB4UWtzUityS0Z0QTZVaTMzMUJ0ZkVKeEMyMWppcGJ4VDNVWVVZMDl3OTNzU0JITmFXcm14Y0toMDFjSWFTL1hyUXpWT1R4eDhyN012U3NnNkJzY0lLb2x5NnZwTWs3OEVWejBTejRMa0xQbVBreTllMlByVndSYkEwSjNUMTdSajhRQkphQkVINDFqSDQ2NDllMzR2Q0Q2Q3lGMGRpV2ROVHpvWmQ1TXQ4bm55UXE1bHY4QWUrbkFZeGxlMHdwWXZESTlGQ1JuSDRKNW5aQzkvTXdvVExtUFFnYnF1bUIzS01NMmI2VHpsNkpWMUFjWmR4YXl2YWNkTXQyMVV6UEdMekx1NnNFZjA4Um1XbTBjNkV0OWk2Ky9Jd0tlTlRpTktuSE1mcmgvdml5YkFjMjJZdGx6U0d4d3ViOUpxcEhFanRhQnExQTNUYUVxditKc3RGS1hjYmhxWk5KNDdUaysrQUNuZFNBVlpCVjU3cXNtMFJMZmVQVVRaSElsakFqK1Rvb3plYmxrNDFkZ2Q3a0lMUTZ1RStmWmlnSk5OeHVhNE0weFROaC9xWEZoVVMzLzZNVGdRN245OW1udkZxejc4WGEvNWlYY0E1Y2pwcXhTNkR2dkpsd3pYN1lpTDVyZC9kWEFJMDQ0TEFWY3B0S1lVZFBZYnF0VnQ2K010dkNOcEo0VmhnYUNwYUJVakdyODNUTHUyamFGeEZTRDFVRVRHTWZpekdrZmZweGw4RTFqamxxcWRoUGdMRTdWdTcxQlNURHVXZmpoMHNUNnozbkt5emNkQzRZZDVLeks3NkViK0EzMTRoTmJXTFlRV3F2RzhNUTA5a3AxbUhqbW50N3RxVGc0eFJJaFZmc1l4ZU11QzBzc3J6OWlUYTk5R0NiM2twSXNSZTVxeWdMRk1PMHJkQVpodkdYQlNiRDVNK2lKNHFwYlpCWFFUcHJPV283N0RMVGkweTFveHppY2M1Z3RCVlQyVkYyeEgzWFFZN0d1RVlWWDZNVGkzZGl2bTdtWndVN1lINXd5NmhVMXFhUDFtcklVVllOeVJjZEFxeGQwOVRaMWk4NkdURitLSm4xNC82K21XUEtmMVRZakE3TENyNHJsT1VqdXozOVI1NXYzSmJ4NXBOMXpqV2tZR2VWbjgyQ3I5R0x5dXEvSis3bVVBZkhEQmo4RlRQNmNQbUpYbWN5VUI2RU1OYWZ4dG1BUk5zQUJQR1BXOXl6U2pZUzNMdDgwWWFKSVgwbU9QWG1ZelhhaWxiTitRTitTVW1ub01ibGVXMFBNU29yU0czbFJoZTFDZFByNjBveGZXL3lleGxsMktGcHh1U21oTU95b1FkWHkwU2hoMXRQcTJhVWNRcE5oOHVFWE5lNmpPSHZSMEd6QUJSVjBjQXI2dkV4YjVDUVhpVDM2ZXUwODU1d2IrVFRiSDRNaUM3c1FYamFuSDRLY0pJcHdkbFdFU0oyeGp6WExUbitHNXBWeU45OGkwSDBuaTQraXhhR1lwWkQrRkY3SXExRXliVWUvbWlXazJIeUxqb3Z3REZFZW1MVGhvdUdVQ0VQQ09DU3l3QjVwbzJVNUFFYlcrUUlQTk1UanljTFgyZGVqdGJxVGtUOWdRWnN0MzJoUWx5MGZldEpwU0dKanI2Rzc4QmRYTkx0SnRGMWQyN29xb1RmWWUvdHdRNCtTMmRmQ0x5QlNiRDVGdllmNVYxTUd0YUJEbWwydW1aV1dOa1lsWlRBOEdzaDNSTXVpL0RvZHBZblFNYmo3YmxINE1Qa3dGcVhtNDhuTW9sbE5Mbk9tRWw5a0xUTUZwbUhJUjU4Q1lkdFFreGJiWXlWVHUyZTFMcy9td2FlYmVqMFllUm8wQUxyS3Y4NmlLSFlob0ZzNjNyZFV4T0ZxSldsK2dtZEV4T0RLRnZHdGxISU1YS0RlZmxOdHI3ZVdUTFFnRmI2MTdock5tMjJKWnJjUzZYQm10THFuMWFWV0k5c0V0aTRqL0ZNME5GYlp0UG15UytmYy9aMjI2ZzZCcEExaTdJRGVOVDVtYUJpcE1iTlFLdjlUb0dCeFo2N3dUWmh5REZ5NDlLd1AvNUdKVyttS2xOYzdRWEdjOHUySnRMKzIyUnFZZEcycEVrSHVtN3BGTmxXTHpZWlBNdlI5blpCMnJFYzZoUzFmUGJCYkJJbm9yK3NKaDNSbnMvSnNhSFlNanp5bnZoT25INFA2bCtsQmlEa3Baby9ya25qT2FsL1cvSHRnZTJWelhVcmJnVldQYW9RZmY4SkRuYzNaT1VMa2syWHpZNWMrL2Y5UDUwRG1hYkIyNmhQYnVmUDZibXRxQ3FqaTVSbkk3cnNKSnplSW1STWZnaU9lR0xFZnB4K0J1enZPR3RzMVc4N3dselg3K0ZmYTJvQlU3NXdpVGwxeVdhVWUzSTFxMkxHZCtSd21mWXZNeCswZ1U0YkRaMzdISWNXQjB6d1J4TStvRkUxaGt6NG5heUtIQjE0WnFwOU50VmlEZ1gwZzlCaCtxL1BSTVVKTzRldUYwMHJsUDRiOGtjYUx2OHNqV3JOcnprZFZBeTdUalV6TDZrdGpKckRqTDFZdGc4N0Z1dmcyMjh0dEFBbHU2WTRNVHJDNGphVGV4QytpcHFwWGErcEJia21WWE5kZkdQaWYxR0h6RThOVXV5anNDYnNzOStRdk4xb3gwMlNqSlhGeHQwdzZaY2tWTTlXdjJEdjVDMkh6VXo0Q2FjTnN2NG9HUjc2NEtDekNQVEdDUlBSWEcyODVOYzEwekNOODJyL1VkeWdOWVRrbVZqaE05bGtBM3RpY2RTeVV6VkNqWG8xK1ArRG14QlRhS3hrN3pLQW9KWDFVY2cyL1pXL2FMWVBPeEdobXBsbThCQ09oc3JobGt5akdOcFVsWU5NK3BXcW5Vck9WTGtUWnVQSFNvdDlFSjdhTkhKM0hFQWF3VzlrZGM1R3dYRnpvZnNERy9PdWd5N1poMnlLU0cwQzFkdHRkYXA3SE92dXNXc2hDaGt3YzkzWTZURy9EQkRHdGZSK0M4NTRJb2FMZWxnR1BKdG1zYVg4VGpISU9MZmM2a2hrWit0YVZYaE5XNXA2M2JXc1dyeVVvaTE3UkRObG0rNGxNYnJRUGI2cUZpQitZZUpkMkFGV3NMVStjckh5elJPem9SbmNjY0l1aTR4WHh1eWlYNmV2UlptMkx0ckxnNDhjODJUZWh3R2dvOXNiY3N4dTg4VTJQYWpUWkVsNU9YWEs1cGgyanRWZG5UcS9aN3VRQTJIeFZyaW03eHRUbTJKWHY2OWNOL1Yvc1grN2ttUjdLS05kd1ZhckJ6REk2Y3pZbUpIVTQ5c2o3M1VxZ1Y4MEdNWGhrdE1xdlJkR1J4SHpQdEVDa2JjczlVc3dWODhXMCtsc0lqZzR1MHJZUjJvcU9qeXV5c3AvMkwvVnlTeXJYMnNPMXRIN240bkRoZHgwMGJiUWc2RTN2MThNcnc3YXI4cFY4YmJVVXpVeHBmSGgxcmJscG4ybWMvWGRNT21YSXFKNjZHSmVBWHdPYmoyWWNSTG10aWQ0SmxPWi9JaFdzNmZVZkhMdVN6eVg4NmNNdWNHQlpzNDNKY293YVRkc3RjcUdCcGhjaXhZRDJPTXZ4UDlvUTJXem9aVXAwUUZUYXJ2bTRFN2tyeXFZZHIyaUhiVVplU0hmMElTaEJjQUp1UDFnZC9TN2dQLzlYditxR1dSdUJJdlZtc2hUckt1L0NQTWgvZEdzTk80SnYyd1EzSGFuSUdCRmdyWERkdnA5U0dwWmVhMDhKb29EYnBpK0dwUk1hNW00bUdoekhURHRucVVLb3EycGFTRFIzODJFQXl1VmRtcWh5L0J4bzF5MGtFcXVwSW1QOEl6OFhaM2EzaDJQU3owWWxoTWVoTFRmYU1td1Byb0J0dXpMaENEVnZ4djRGMVNJUHQ4N3F3a08zdzV3STZmdDkrVjdhckloc2JhMlRNdEVPazZoKzJOMWtSdS9nMkgxMUx2TFVGNElZV2EzczNIa053QVlNSC9kL1ZEUy9hT3Y3ellRLzIzRnpkK0tMZFRSNWRLR1RXTHZUZ09BaTZja2JIaE5RYlhTMHpWUkk2cGxiK05pTjllc1JpM0xSRHBHeXFQWk9sUTE1OG13L3NRV3duNSt0U3FFd0JHbm8zRjBHM3dMNmxOL2QvdGpkTSsxN3lpWkNEMkgvbjk5dTVLOUZaaEIwOWNqOCs5MkRaM3JWMytCZWM3dkphTm16QkgzbTEweTJ3clUxZGxoUEg1TGhwaDJDMllpd2RyaG5tRjk3bUEvczMyeW0xMENOU3NMK1IzVWQzSVplSFFGZER5TlYweG0xYXlsb1RPUVlQdHBFdm1tSlg3L09mVzVCNzcyMzlvWGVUdWppZUEzMUdzWlcwQlI4dzdSQU43MklQQmdkNHhQZ240aGJlNXFPbCs2WjhxdU9XcFRiN3dhRDBYOW5abmtDQi9tVWpVR2QzOE1IT20zZllMOXAweTc5c2g4Ym5oN28rNnJDWFg4Q1hCWlU5VnNXZTJjZFgvMVJLUnFQbCtGbE9VaVFPbUhad0h2VzRCOVhFRGNNelJrZlR4K0dQZ0RRVWMrN0JVc2QyOTFSelZrTjJHNHJLL1RsdjNZVmd2MnIxMGVEMEZqYzFsbnZ5MmdJZmNVSy9JQ1c3bTZCbkdEVHQ0QjBCdTlGZC9vU2c2MjR1UHA3WDRaSGNYUnliRHpSMjVVM2hoLzVIanplYjNJd2pZRjlvRGw1MmpYZFVxVXBwSnExZVo3d3h2dXhCU2tYcmx2UjNlT3lNZzZZZFBQV0tNbTlGMXNoQVFVL3JuT0FDMlh6dzVwS2JBQUxMcmJkNTFGSnE3U1ZRZmZONzkwVnNHTDlzb1dmdWNBRlhuQWFIaHZ3UWlmT3Jnem94d2JRRFNRZE1tWFF4V3pmUmxCdHpwR09GM3RFbDBKTVFHQWtDWmQzcE1rdjdqcVI5Sms2S1JJZkY4NGFidXkwanNOZmNkeE1XS1ZSbVlpT1M5S3VEU2FZZGFMcjU3Ym0yZFZNbHVKZzJINHZVRTJhNkxRMEdyWGVlKzRqYWJycDAyMWlrOG9rZEJ6M3UvSzRGVyt2YTNHeUxFdUlmdlVPN0d3bGI4QzZTSXFlbTdRQjM3dFJoUTlPMWRGR21YQmdvTzRzQ0RyVmpWaEJvNWlxNlAvVnRQNDdPZW0yUTRRcWlEeEZkWmRMODBGQkFtZFRqZ1MxN29qS3BpK0xoUC9ad0JJV1pjeklwR29mMjIwNmJZbUpldnlFYlgzZE1leSttemNlaWRJTlpiMGZWc2lKUDVKVlBWTzlMRlBBVHBGeEhubGI4ZzR1WDFhcmdpdGZ5UDdIV2VZaHM4VHQwU2I4NnlJR3huRmFvbGMyT3Bjb3MrM1A4Y05FSGVIUEo1bU1lWHZyYzhaaDdvWFByenZ2K0JpYXJsQmw4WDV6ekhMck4xa3IwY3U3cXdNMDNaeUdJNlVOOGZ2N3VBTnN0NWpoOWsvWkFIWnlMSDhRK2luS1J6VWVFQmZtbWdrQ3lnTVBVZ3g5M1B4ZGZvZU9qd3ZJYnlnZnhxWDBxekkrdFV0eUNaNzI2L1hrMVZWWGJrVzl6NWwwMU5xMVFsKzlaYksyU3pZZUZCbmtuajBDeWdNUFVneCt4TlFjdXNOZFZuMjZZdmoxNWxpZFFJM1NJN0xEQUx1VFNiYjBNS2pYL2pjTWYyWHc0Y0ZCZzBnZ2tDM2pRNG52SERkYmZpZkhUVlR2TXRqbmhqUkVzU0RDRU9mb0MyK290eUZ1aVp1UWprQ0xnbjJXdkQ1YmJneGZZdStaT2haNnk4cXVZUjRvYVg0b2Z6U1BueERNaFlDT1FJdUQ0b3ZWWnlENW9Vd3AvUXlxZXNJVGZIVWhicEloVEx1Q0wzY1JGZWwzVWxsUUUwZ1M4OU5ydzdQY0djOVhrdEZZeFd1TkJrb1dJNGVmZEhtWkNDOUZXYXNRaUk1QW00Q2x0cm9oYkdQaHM4SUwzZm43ZlJKNFhwQUJCMFlUQVZCRlllZnhEWHJ2a2dnSXV2MHowN09KL0xMMXJiTk9tK2hxcGNrSWdFWUZTODBIckxLNENUNklzS09DbHNMOGJySVlERm01SlJjOTFIRFloZTNQZEFHSitvUkhBcmVWTmJSNmQyZENDQWg2OGxEMzRSUGlMM2NVK0JnZGlHd00yUHBrd1VpSWhNRkVFbW9lNGdvd3ZMT1c2b2dJZWZPYzcrajhWaEF0L2hMUk1XL0RjdmtNRVUwTmdGWWFtRytwN0pQam84b0RyZHpScmhRV2NaOFR0eUgxZHdLSStYN3Z3TFZ6VU4zY1IyblVadHlDdXFOdU9NZk5wS2V4SEdvV2hCQndHMXpvL1BRa0JRbURpQ0J3YzhhK255Uythdi9ybW9IdXZVU0FWRS9DUDN1L3h0cHdtZmF5TUo1QWpCQWlCQ1NEUTdnU3dSZE9YR2JNcUxDVGdXSm9mOHNLNkMvekZ4U3l3S0kwUW1Ba0VTbjJ3NGFjSUt5VGcrSERKZFpTTUR4Q1pGY0JNdEplWUlBUXVGQUpMUHk4VVlSMlBSaGNTY0Z3VDU1S3RGLzhleFJNSklVQUlqQVVCZkkvSnA5eENBbjVaN0wyWHdxU1B3UGhVUmpTRUFDRXdJZ1JPL2I1WFVFakExNFZ4M0YrMnZ1MC9JbWFwR0VLQUVDaUd3SUdmR0JZUzhGTDdZMEh3NTVoVXBSZGpoNmdKQVVKZ2xBaTAvRFRkaFFRY2hxcnZlNXpkSnczYktGOFVsVVVJRElFQWZxSGcwQ2RiTVFFUHZyTjE5aTkzZk1vbEdrS0FFQmdqQXZoaWdaY2dGaFR3TVhKTVJSTUNoSUEzQWxmTUp4aytNbWpJZG5OWVN6YnY2b21RRUNBRXhvbEFsZDhsdS9wdVZERUdXL1J4TWs1bEV3S0VRRDRDd3BxVTN6a0pFbStUN2VzU2FJbXVrYUFuSVRBL0NPQ2JZdGVEb0hLY3l6RUplQzVFUkVBSXpCd0NNQmZmeGFXUS9WekdTTUJ6SVNJQ1FtRG1FTGpFY045RTNEbkpZUTBYeEs3bGtGQXlJVUFJekJnQ2EveVRZaHZ5UW5nbWEvZ0pnN3VaQkpSSUNCQUNNNGZBTWo4bHE5M0k0ZXZ6bjNwRkhUK1UrMSsrN3ZNNWhKUk1DQkFDTTRWQXN4K3NuL1d5V2NMeVhEdGFwbWREUmFtRXdHd2g4Q3o3ZDRNL0hSaGpjWVgxNzl4ODZzbWJkK2orWnd3WkNoSUNzNDdBYSsvODYxbG5rZmdqQkFnQlFvQVFJQVFJQVVLQUVDQUVDQUZDZ0JBZ0JBZ0JRb0FRSUFRSUFVS0FFQ0FFQ0FGQ2dCQWdCQWdCUW9BUUlBUUlBVUtBRUNBRUNBRkNnQkFnQkFnQlFvQVFJQVFJQVVLQUVDQUVDQUZDZ0JBZ0JBZ0JRb0FRSUFRSUFVS0FFQ0FFQ0FGQ2dCQWdCQWdCUW9BUUlBUUlBVUtBRUNBRUNBRkNnQkFnQkFnQlFvQVFJQVFJQVVLQUVDQUVDQUZDZ0JBZ0JBZ0JRb0FRSUFRSUFVS0FFQ0FFQ0FGQ2dCQWdCQWdCUW9BUUlBUUlBVUtBRUNBRUNBRkNnQkFnQkFnQlFvQVFJQVFJQVVLQUVDQUVDQUZDZ0JBZ0JBZ0JRb0FRSUFRSUFVS0FFQ0FFQ0FGQ2dCQWdCQWdCUW9BUUlBUUlBVUtBRUNBRUNBRkNnQkFnQkFnQlFvQVFJQVFJQVVLQUVDQUVDQUZDZ0JBWUhvSGZaSEFQZFA1Sy8vWlRUejdORG5XWW5vUUFJVERYQ05TNGdMTnJxZzBuSWtRQ1B0ZXZsSmduQkN3RS91QlZFT3BiT3VMbFRjWSsvbGQwaUo2RUFDRXc3d2dzUThDL1pCcXh5ZDV0L09RaEJBaUJ1VWRnN1VHYjlVMHJMckZkNHljUElVQUl6RDBDRzEvQnpudGZOMlBydnZiUmt4QWdCQllBZ2UwdlhtYnNXRGZrY3JSYTExSDBKQVFJZ2ZsRm9ISnZsYkVYTlArblg5QStlaElDaE1BQ0lGQzdFWVRzVERma3hDalVkUXc5Q1FGQ1lJNFJhQjRHQjR4MVZBc2FkK2U0S2NRNklVQUl4QkZnZThFVnhtNm82UForUEozQ2hBQWhNTDhJTExNZ1dHUHNpN0lGSmJZenYwMGh6Z2tCUWlDT3dCbzNSQSsxT2ZyVjZFUThUa2hoUW9BUW1EOEVOcjRDbm1zTUMzWHUxaCtLQi8wakJBaUJ4VUJnbXkvT3R4azdFczJoWS9ERmVLdlVDa0pBSVZDNUI4OGx4djVVaE9rWW5Eb0dJYkJRQ09BWVBBaEtqRWtUVlRvR1g2aVhTNDBoQkhBTURsZG44cElKSFlOVGp5QUVGZ29CcVYwN1pld3VieFlkZ3kvVXl4MU5ZMWJlRko2OVhTcGhSMU1nbFRJNUJKWlpqMWUyemhnM1FxZGpjQTRHT1FlQjFSQmZER0Q5SDNFaUtUQW5DSWhqY0xFSjV3ZGtkQXcrSjY5dGdtd3V0YzkrNEt1K3ZXMWRLWjVnNVZUVmVSRVF4K0FvcE1HNERSc2RnNThYejhYTFh6bmJSYU5nN0VnbUV2UDRjcThvRzlVeVk5ZURnSTdCNS9FZGpwWG5wZkJ0b3Z5SzB0S010VElxZk9RSVZGNlVSVzR4Qmg4ZGc0OGM0SGt2Y0ZOOVUzdkYvbkxmdkRmcUF2RmZPNWFOWFdMcytTQ2dZL0FMOU9yOW1ucWlab0NneTZRKzFpOGJVYzBJQWswc3pJVVQ3NCtPd2NmeVdxNitaeXpGZWhhYVdmdlNCOTFTNHVIQWRCQnM0cTY1dEJTYUF3VENqbUlTZTZ4RE9nWWZ6eHRydkg4ODVmcVZtbDE3KzhndEpSWXVzZjZoSk5pMHZ0em5acUhRN0NLd1pKWmRHOWlFMHpINFdON1VsclFTSEV2WitZWG0xUDdzZzU1VFJpeU1yK1ovV2FianZvSmVyVHNaS0RETENLeWFqN0hoVFg2RmpzSEg4cTZhNnFSaUxJWG5GcHBUKzFMNEMwNFJzVEIwYTByTGhrOXowZ2M1SGFqbUliQUZ6WnB5VGNZdTBWR25SbU9FejAyMlA4TFNpaGFWVzN2bHJPZVU2WWFoZkwwdms2K2F6LzQ0NUJTWWFRU3VtTzhsQjFYRy9oWjlGSDBNYjZ2TFA2a3hOWmRiKzFYelBUN0pZeXpjMXAvVXhnd3VyeFJQclNsVWNYRUV5dEcyQ2txVWtOWmd4U0hNeTNGSmZVc2pqMjQ4NlI2MTEyUHJOamY4dFdmN2tqUFlzbEgzR005TDhpeDErUTZNVFF1NmcyT1RBYnV0NkZkR1Rld01lSVpwMXd5d3JWbW9HajJtanBuazA2UDJ5N0hqcjNoWXNRc3Q3SzFKY2s1MXhSR29zazQ4S2pmYzFjZmdvR3pOcURIaU1PM0tiZmpFQ0VyaE5QYzlQclV2eFpiZThiQ0NhbHNZTTA4TU42b29qc0Fmc3lFRTNOYi9uTXptaGFHaDJoVUhaM3JoemRnV2Q3S2NlTlZlTTBjcGtybDRXTVdLNjBpVFpaOXFpeEQ0dzNBSUFWOVZIMU1WeGVBM0NJdXY4U01HeHVRYnFsMWo0bVdZWWcrbUNxcFg3VmRnNG1TN2VGaW1oZHlXbWR5VUVGajZIdXlnaTgvZ1ZYdjdkZFg2bWZBcE5XT2cyaUhiTlZETzFDSktVeFVMdjlwWFkydjBlRmlBQnlVNmJjR24xSTJ1UHZaV0x0NkZCZnpUcjhZTms3OFlNZDJPcVZPamxPbjRobTNYZExoTnJuVnJxdVpmbnJXM2xTMkxia0k4ek9QTHJEK0Q2enZOOFdJLzF5SGIvUjlzRlJWd25JdHhGNTE5SEV4VEhaVHdpb1pzVjBKSjA0dXE4R3YyVTNPZXRaL0Uxbjd4TU9lL0Zadm1wOWFtQzFqeCt1Mm5mblNYSzhFN2hScS95VzQvOWVRZGRtd3liVHhqdkRQaEdiSmRNOEc3WnFJNTFVTXl6OW92eDFiZjhUQWFnOEYyVDdlSm5sTkJvTENBVDRYTDRwWE9kYnVXcDdvRjk2MTlUVjhvVVc4bkhrWjBqWDJnK0t1akhLTkVZSzRGSVFPSXVXN1h4bFFYdHI2MTQwNm84d0xpNFNCWVpUR0xkWWVlQXBOQVlLNEZJUU9ndVc3WHFiVUR5bWpqbUpLOGErL0dkbmZ4Y0hBd1ZYdmJNY0V6WjhYT3RTQmtZRDNYN2FyRmpwZ3oyam1HSk8vYXF6RnJuSGg0bFUzMXdzd1lvSm5ESXVkYUVETHdudXQydGFkcTV1SmQrN1oxbHNKZlJUeDhRQnEyakI0NnFCK3hNQUFBSUFCSlJFRlVvYVM1Rm9RTWpPYTVYY3NzZHNLYzBjN1JKL25YdmhHYm9XUGhWZmJ1MFhOSEpSWkVZSjRGSWF1cDg5eXU5WmpnWkxWejlHbit0VU9INWxRZkM5ZnU5M2p5NnVzZElncE1Gb0Y1Rm9Rc3BPYTVYZHRzbWw5cjhxOGQzMjNadGQrQkcxNlRQMHdaWEk1c29teGk4azhHZ1hrV2hDeUU1cmxkVlhZdnEybGpUaXRRZTl1K2xBQzJuSEJOYWRpMnA5bVlNV00xQjhYUHN5Qmt3VHZQN2FySHROTlo3Ung5V29IYXU3RmpNRHU4cHU4VVYyNk1ua2NxMFJ1QmVSYUVyRWJPYzd0YXNWT3k3d2wvZFN3R242LzdwU1FFNDdVSHdVdmVldlpUZ3ZJbDdiUGZzN01jeEpZYWRyaW10eG4xdTNZVzhrOFlnWGtXaEN5bzVybGRzZXNCMzhodVc3L1IrYWo2WEdsVzQvM1NZQ2krcXlsZjJ1OW9iNnoySVBnR2ZIWlBXS1ZlWW4zcDBhU1ZtTVdkRlY3VHQ4ZytIVnZHNjd6MG5Bd0M4eXdJV1FqTmNidndtYnRkcTJrcjdQVXdDYnV1WXZCREF0ZXN4UE40VHkxUkRzMWNIS3VkMjV2KzNFNnB3UmZqelEvMmdsY2FUbEQxTm5OdkVscmhHcnZEWGNqb3VzbDUzdEg1ODg2eElHUTJmbzdiQlJtMm0xWjVnVXVTL3Zid2xkRjk0NnpHekowMWZMMzhucW96Vmp0K0E1NEw4UnJXRUZ2OGRQN1ZoaE1FTGxzckM1NDlDcU1VNDNaNEVya3BJZEN5aHZFcHNUQ1dhdWU0WFJ2TzhYSXA3SERKMFF2ek10UEtxM1BEMW96cXdjOUFINnZ5M05xRDRKSmNhNGVzVTc4aDduOWE1cWRic2VzbVViaHV4TnNkcmM3Tk5CVlFFSUU1Rm9UTWxzNXh1NjRZYWVZdEZMOGlzMjBrNmNCZHYyZGlrSk1ZUnZPdnRTNXdhdytDZy9lTFlocnNQM0Q3V1h4aTgyRlVMSGJ4VVFBK0U4WXZXaG5uR3NNNDlCUVlQd0p6TEFpWjRNeHh1N2FkMitDVkY5SE9zbGxOZDJNeWxRbENaaUtFME95Z1VmNitJblpyRDVhVVBYbU45Zm5YRTV2NExicW9WUHlxZ2JQK05tRXMrWTJ6Qm9Rb0ova21oVUNMbHVpVGd0cTNuckx6SVlYbUlmSlZqVmlIenZUdVcyUVNuZjJ6Z0ZnWGFFbDFhdzgybFR5RGdsdWtoYzVQalVHTzkreWk0MkU3amZ6VFFZQUVmRHE0WjlSYWpXYldJRmdXa3RmUVMzUllnNnJmNWMwb3dDOEorKzVibXJLcnkrZGppWm5YZWVxQm9xa3hZZFNDR2Z5dXpzU1pNeE8vaUl5SEkwcnlUUXNCRXZCcElaOWE3NEZ0aXI0dXRHdG0zaDdoYi9saDMzMmtlVERsUTZMdDJqRmw3MHVhaHB5c1grWnNIekRjSE9vaStETWV0dFBJUHgwRVNNQ25nM3RHclhYN0pHb2JoMlFCenFiNUF3N1Q3ajNwTy9mL2NuU2licThMbk5vRDg5dnZtTHBGamEvYXNTdDI1bk1reE1NMkxmbW5nZ0FKK0ZSZ3o2cTBZWDlIb2NMbEdkcHBKZGJXdEx2Y2VsdFdLYmxwMkZYdktpSjdYZURVSG14b2xScGpTWGZVV2N4cVBoN09aWUlJeG8wQUNmaTRFUzVjZnBkeHhibHk5ZXZ3UUt6dnlyQTE3WmJ0QXl0Tlh1RFpOWW83WjEzZzFCNXNxN3VlOWh4djFSRVg2SGpZSWlYdmRCQWdBWjhPN2htMU9pTDJ5aDFRVm8yMjJwcDJHK2ZVcDF2N2JtdGRFRGkxQit1SGtsSG94L1hsRVp2enlENUd4c2JETmkzNXA0SUFDZmhVWU0rcXRHblA0SUl3VW5KYjAyN1RWWGNMd3FWdlRYYmZNbGlmUFNlWG8rMDRUcnF0OVlQSkZtMFNUQlQzaEpFaVhzVEh3dzR4QmFhQlFMNkFQOEtLT20wM1BZMzI2RHJ6MjZVcForN1owaHR1dzFsa1hXSk51MVg3Mm9jaWJhZTlxajFUbHZiWSsyNXJYWUNmdXJtblNhd25ma1AyaGhYVTNyaEF4OE9hanA1VFF5QmZFS3BwblNZMWZoWnNsL0xiTlRYSTh5b2VFREdzajlXWWFVKzdTNzgyV0ZEcUs3azJRR3ZyNDd2UmRqeEZ3RTlqQjJLcXVIWnNOSWlIQjJxbGlFa2prQzhJSjZtOUpqV2hOK2xXRE5hWDM2N0JQRE1TTXlEZzBWVVFlOXBONHZZZnBieVNEKzBNVU52N2JtdGRrQ0xnNkFSN0EwWFFFajBCa2xtTHloZUVTa3FueVlnZW5DOG0zdXo4ZGsyY0pkOEtCM2JCMjJiNnRLZGQzK0pTNk1yUnZ0dGVGNlRzd1J2V0hHOFZHSnBMYURJeUhyWkl5VHNkQlBJRlFWM3RUVjEzZi82ci9zeUhYL1BHTnJQY3JlbTB4YTQxdjEwMjlVejVYVDAyV01QMHVTczV0S2ZkYy9KOFlBckZKeDJzay9lQjJrVTk3Y1JqY0NqWmpoMDI0bUVua1FMVFFNQkRFRURDM1g0MmUzL3c2NDlMT3Z4WFpsZlpHY2FiMnByZlN6UURJdFkwbHVMbGFObzlMM3pkYUU3R3VpQWFrZ2RxNXhXVklqV2ZVMjljOVJZUE84UVVtQVlDSG9Md0hCTXUvL1BXZi9KbVNaazgyaysyZFI3dG1peEQvclc1dG1USXg0d0JlRFNYK3hlWFFtbnR1N0V1dUd1b0Jtcm5LU25INE9Ec3lHVGtubmpZU2FUQU5CRHdFQVM4WGU1OEx1Ny9vVnFwNzA2aktVNmRyZm1kd2VzeG14TGMwZEpMb2tZMDdUcXRMUjZ3OTkxbGUza1dyMTBValdQd3BOTnhUT3pSeUFEQ2VMZzRXNVJqMUFqNENBSzZGWGZYUGVwZWZwMGdkVjY3UjdiUms3VG1WOEJQakR4TFdQQVpCUzFkN1hOYXIwVTRZOTl0VE5Pd0hkOHhLZkhhUlFLT3dZOE5SZVRCS0hFWWhlZzJtWTNGclBoOUJBR3ZsenM5aldTei9pZ24xUjB5bTNTY3FhMzVGZkJLekVRdDJpSmpobFMzd1ZjZS85QzFjOEZuNitPbG9kenl4MFNCOGRwRjVLa1ozbGZ0c1J1MzNQWnRMdUpoTzQzODAwSEFSeEF3VUFzWERmTlp2TlpCcSs4Z1pkR05ONjAxdndKK0dvTVA0NnVTS21QeFVtbythSjM1dlk0VW1PMDVXVzdIdCtRQUhxOWQ1RDh4YUo3ZXN3b0VQM3RXa0cvVm5iQ2RSdjdwSU9BbENGakRjWGZEaThWU2d4bXRyMWVHc1JDMVRKY2NTL0hqTERUMlZUUitsK3lhck05WWhELzdNTmowZkIwcG5HSk9QbEpKYWp0K1JTNjc0clVMSXJ6U25xU3UyWjNBZklOTmxSUVBxMmg2VEJFQkwwSEFlbzQ3ejNsNUpad0I0V3JOQUE5RHZ0Ykx6TDE2dlcwV3dwaDJqMFNoK0ZEYnV1ZVdLWVVKek1sM1ZaTGFqbGVPUmRpdHZmU3RJckp0Vkt4dE5kYUlhQXc0NHFuL3hjTTZucDdUUThCUEVOb1FiN2c5UHo0LzZ6dloreFUzRkZWcmZnVjhJN1lBZ29CM0pBYW5haTVmeFluR2h1OTRtd3hmSTlLUGJUSmhVUzV1bnZOeSsxYU9PdnNBUXREanErK3lyL1I3Vm1yOEcrcnhzRVZLM2lraDRDY0lGVWczM0RPZVRIYjE1UWhQK2pHUXRZeFVqS0h3OFJhSmhXN1ByZ0ZMZERXeTFwVDFHZi9KN1N2bWNOeW05ZlpqeUw2dWlFK2tuVXVySThKTzdiQmk1S3NKek16OG04bHdtODRuSCtNOHhNTXlELzJmSmdJUWhQMzgrdkhXdVZQRGVDNzlKWlpxMkpxYmQwUUVMYTkyamFpeTBSYUQrWExYTGhFemJFZUVTNkZhRWg4YzhVK2xPMTgvdFRONCtLR1AxM3R3cmtKRmVVdHF0ZTNVWGtZYVNzTVFvd1Q3NE5ndS9EUzJUWWlIYlZyeVR3Y0JqT1QycmlxTmlTYmVOSndQS1MraTY4NUJhYVdPTWQ2elhXUGtZUGlpWTJNVHBsR0orNFllWXR1ZElLaGI5dVBGcTRLK1c1OXNZMlBQSi9OTGVreTJheitROWsyMVVNM2crbWNRVklXVkdBL3hjSEcrS01lb0VaQnZON2ZVNTBBSDUvc3BodzNYQUNLMytORVRnRm4wMmxseEg5MHJ3a25UNkw5RUxzeXBSOEpUVnhOcGllK1NRejBEaTZTaS83RG8xc1lLM1o4VjIvRXIydTdGcnIwaGFseGlmMTB0M3A1MTlhd0hsZzA3NXlBZUh1VHFrZjNCT0lvWkl3TDQ3V2YycFY1K0JUQmg0TTVSc1dUbGF0L0tTaDEvbW0rN3hzOEpyMkc5djFPa29ucE1idFQ5VWI1UEVpUHMwcytMTHlsM2lwUVpvK1hUdGhUV2piUFBDd0UzaTIrNzlwb1lXelllWWhuZlF3bWw5bDJubks0N0VtSGg1cVk3eENKdzJYZVhONWlWWWdvaVVQb0hqMzNpY2J4bnJNSis1bmZlc0orVEc3TUhkM2t2VUpkU1BzOEdVUmN5M0xOWXU0YXJvMkN1cnUvS1I1WmJqYTE4SHhFcWpWTDN0bFIzQ3lLY1hCWmt3aUUvNVM5ekQxRXI3WGNGRFJ5cEw0VTh4SjFkZTVsaExBbTZ4MEZOdlBtL0hCUFBNS2EvaVlkRmVjNi9FcW9qTnhrRXVKNGxja2M1bFVMVHc1MnYzRjdDUWM2VVhMRjJUWUxKRGEwRjk2eHNPNmE3V2c3Wng0S2wxNTNoNjNoSHVvaFRJZlE2VlBoNXdsaVRQYjhUL0VrVDZ2RU52Tlp2VW1weS9sdmswcVNObDduRy9uMFFmUFNzRjBCdDJpdDlKTGJ4d3Q2aFo5Y2NEOXRwMnY4SUNpTTNFUVJLN003Tko2Ujc4dW53S0tkT3JtdmxiaWVIVGllSHU5b0hCZTByL3Q4Zit1VFR2cE4vbEc4NFg3RjJEVmRIc1Z3dDMyRlJGYnNWRjk3UE1ZYlorMXBaYTl0QUYvdUZvV0lNQlppMDJYS0w5WjltWjVpNFMxMTJKOUpZT0xYL0p1dTMyZStqOU85bFp5SDdOMjQxYStJTUxZcUxoNk9VeUxmTWZpRUtrRytHRU1DWXo5MnhKMHMxUzU2cklxY1Y0Vm5HZ3BCdHhTYSszR2F0TUs1RnM5MUxIbWZ2L1Q0SWRYUisxb3J0MDIxcUR6Ky9scmIwMm5iLzdidWNlUGxOL1g5aE1ybTEvN2QzblAwVGtmUTk0YTlJanlFVU0zOFVraXNCTzV6b1ArRUg2K1JtRHdHdWQ0VXpLN2tjRGxjd00yaFhGVGt2cklEWFl6dFhEVXY2TTB4ZTAwZGZkam52ei94aEcrTllyRGlzcE5UdTBJakFxVmJFcTZSNGVEQUhZaTU1NjNFU3MxUGsyQkJvQ3pGVk5oZUZhbm5KWXkza3ZhZ0N2aElUQXcvbzZzbGdhY1UzU3NEWitJNUhRV2trT0FaUDEvdWwxRDVZVmkxYTE0dkVlSGd3QjQ5cHB3OHR5UmtvZGpJSWxLV0E1Mys1S1lFZDdQS1MrMndDN2FKRlBSZFROWHUwN3pUMnVYR1p4WmJLSytwZzJxT3dKQklzeCs0bHhZdTQ1Tm9UeU52UmprR2t4c01KV1JCVmp1VktwcUxZaVNPQVMwZmNEYmVGT3IyNEF0NHFqdGlXcGNnT1NsK3ZYalVNMlk3MFc2OXlpcXZ2MXNHaVQzTXRMU21qVTNzU2dZcGJpdldGZURnbDY1cTNIaWVsQUlvZUV3SmRJZUJGTlVhU0dWZ3pYOUFsK21yc1VOdm41VGlpMG1Edmtua3FsbzZ0eTNWcy9NN0pjQTdqN2JYVW5FN3RxVlQ4Q29vMmZwTkU4WEJhMXRBMWgwc2pvL2hKSTZETVZkMjM2c2tFcG93TEt1Q25zWTJxRjJDTmFCa0xpeGFsMk94R3kzSW95YTRIZ2JyQjdWV2lTMVMxeGdvM2hZZXMyZ2NUbzVqVGFFRWhJdVBoaU5MMUhVU05jeE1vTkYwRVlNZkFYYjgzQkJ1d2s3bWdBdDUxalVIOHNMTms1VVR2aWdEL016bzN0dU83c0REYjErR2l6L3JBUVp4ZGdsVzdIUjMzMTJPQ0dnL0g2WFg0TWd6bnlNMGlBalVoNExGeDI0L1JDeXZneTNyKzljTkpVVjJLbE54ZGZZWE0zQm9GelNVdW9PTE9TYUZpRFhFcmJrcGpVcmpIcXQySmR3T2xXQm54c0V0dGhhN2FHZ1lybnJ6VFJrQ1pxdzV6ekhGaEJYeUR2VGpNYTJzLzFMbGErbk8yTld1b0VEWmpHd1VONUhTSmVPYllIRWUxVzNuaTNrdXhsc1hEY2ZvbzNNYm9SRzRHRVNpRmNncmZMYzdiaFJYd3lqQmI4QUEzUHZZVXlHMTE3eFVyOUdpVHM4eTM0N1doVjdxNEc1aXBuNHRxejNqVDVkanhYenljbnJXV29lRkx6MFVwNDBlZ0tnWDh1SGhORjFiQW03R05xaWQwNjhZU3RTc3VkQVdCdkZLbXN6Zjd3ZnBaVDRlS1BtRW1jeXNyVDFSN0JsWDgrQzhlVHM5Nm1sMTdla1pLR1RNQ3lselZMQi85cTd1b0FsNHlueVAxeDBwUXRyVk44SWtVeFpYUU9aOThsdjA3ZlhwV3NHQk9udnMyVE8zcGhhOUdLajlCRkErbjV3eDhEOW96aXFDazhTRFFrbFA0ZnVIU2M3dFU0UkxuSThQYXNOOCtMZXVaZi9OK2p6ZTF6bjdSYWZGcjcveHJKMXdvc00xaXkrdDRibE43UENFS241cE5oSXlMaHlQS0FkOUt6RUptZ0lBaXBvVkFXUXA0NWdZdWtiZUxLdUNYc3plN2lWaUp5S3Y2V21XcC9lV2RZTG5PbnUrbEV4ZE5xZVpac3B2YTAwdHV4blN0OFhCNlRxN2oyOGxLcHJTcElhRE1WWXQvemVHaUNuaGw2RFBmbXJady9XTitiWnY5Y20rRUw3MldlUXpPS3pLMXA5VzZIbE1leHNOcCtVUjgwOWx1WkpKUzRtUVI2TW9wL0hyUldpK3FnRGVHN3NyUnRjcXZ4bVh3djE4VThFejZrNHpMb2pKalZIdEtRYlhZSGRoNE9DV2JqRDRnYy9STWZLYVl5RC9XQi9kQ1VSWXVxb0N6MkU2MUFHNzE4WmxzcjUvdDV6R1NVL3RWNjh5T0Z4VVBaeGRmanV4NHNna3BkZElJREd1dWVrRUZIQWZPUTcraHRSeEYyTkFGZTJYTXFiMmlsZnlxc0hnNHU0N0x1U3VJN1B5VU9qNEVhbUlHTDd5ekxDTGdLei84MU92SDE0Q0psbnpwUFByaWsvUnZNa3lnRVptMWwyS21LdkZ3RG45YjNFN25RcnVsVjN6WEQvMnJwenZBNERlZTdqK2xObUFyYndwdi8vU3VnOHUzdnpXOC9TOG5xcEhFcFdUdWlpNGZZd0wrbVUrMlB4UnJTdkJuM3hxZWZid1hCS3V3M2VxN3pYVGFQT0hBWno0WkRyRHFzbEQ2WHo3OG1rODh5YVh4Tjk3UmYrL2ZzeE0zQ3dObDVWNmE2akNYV1h2cFl4YWY4TWJEYnVwQUNMcmFnYmlMRllFclJIQ2RJSGlVOVVQRy9oTnZQVHIrSFhSOVJCcjNPdkcxeldoRDFlRGZTY1VuVW5sblcrdmZmb3I3OXd6MVNEemFYTFZnc2E2QXZ4cmZZa2RUZnNUbWlQOVVBZU1mNTIwOXYvZHM0UldDWGRKSS9hOEV4Q0U3dXlZS1RjWlgvcmp5bndhbFIwVVQrSmZFdGJNL1Fhemo2TWwvclhUM1lzT2dCZnlsZlV3SUh4Vld5S1htODd2QlNzdGUzUHdtKy9oT3NJU3JmeDJGVmtQME1QbTlMZlY3Z2NNcmVWTGVRRlhXOFV4S2NrcTBJK0Rmd1I1OFgxRDZUdWVqQTVDUy85NzdneTc3OGw5K3ZvZlBoNzZZVXM2a283K1dzUjhNU3ZobThDNnZPUmxmTGVBbjdHZC83YzlBeVAvdmlNa3FhWk1pTUN4Zm5xR05SYnFZM3BmOFJBdHkxRmtLZjVLM3I4WHZFVDJDanMrL1RCdXBMeTh4a1ZyQ0YrdzVGZHh2L0g5WTNzTDlIL0N2Q0cvL25Uc2laWFQvWU1mTVhjRk5sQzNnVzBwY1BxZWVuTGVsdHY0aGFyNXVPZDhQNjQydXJRSFdrci9QaTJ2SWM0TmtmSy8rMEpzQnlKK3VzLy9PU1ErWWRaKzJudkhwTTA1OFVWMDc2c1VYRllLbEZnVDhPWGtjZFlyRGxsSzR6NkhBcHp6TUYxVU8xR0VWWnBBYkdxWlNGMzN0WFNMRUo1YWZIN1Y0bzJRd3h0MDFYYVhYMHhMd1VrdS9YZXZqL2MreHZtQzFLclJTdzV1SGVESGpUMVJUZTJnWTRYZEVyaFI4WDRiWDBwU3ZBejlEOHFDbmEyalNnYStHd25tS0wwNDVNUmN2VUVHZmF1Mkpka05VanplVk5IZVp2a3k3eEg1V2lXL2JUT0g4eDJiMDhnZS9SZkxCY2NCVzV1SXR0d0greFZzQy9qTDJVT1hEZDBuMmxiZXRmaFFKVGIyTEQvSC83LzRsajVNU2NnMXV1R3RwazlOa2ZCSGIxNHBCdkRqejR4MmhOWnZMZ3VnL1I2Q3h1Q3ViMGl1K05jMHBjVlZkWUp1eDMxTG12aXU0dm50d0tPTlBqSDRDdlU4SmZWWFBMNXlrb2U0UDQ5djRaejJaWjdUL0laYmNuUlVxMVJMd2RqU3IxZlZ5QkFKeVM1UUg5WXRab1JTcVlDekVKNmFWRmJHeTRKVTBrdkRsbU9oRExmaTFsU21NcnErUGhiRjVMN1NteDh0NWI4Z2cvK3JMaFZ4RTRzNjEzb2VBZisreHpJOTErVmR1cTZKT0dUdVUzaXZJM3hOZVNNOE5HWWYvMktWTHVWODl4MzFDVTFxU3B5RVp2NXVVbGhZWENUam02QjFOZFpuMWU4S1BWaWxKZ01aYXAwNzlpVFdRR2tJNXF2dVNuMFI4dWYyUFNzZW4wc3dyUWdIWHB0NktXV1RnWkphRzhkRUNWSlhTa2ZUZjFWdEJmdHNkVlRlb2RVK0QzQ3ZKZ2s5MUtzeC8wZjJ1VXFnazZQSjRKbkI4clZjeVgraURRWkdBSDFqNnVWVTlNaDNvcG5EcE1QSS9XdVNMbHdhbWoxVXVUTXZLbTRndkJEeDZlMld6Q3NIU2ExOFZRQThiZ1lyM3o5VGF1ZWJDdndYNVMzSHZjUm9BQVRkekdmTGNVb21JdmlHOVhNQ3ZDUys2bHlWdEZkVVh1NUhRT3dXZk80QjVTYmdpZ21nRUhLc1JQVmFCRVIxb21rMUdYVGZxM0d5ZXY0QVRpNWRvQ1o2RUw5NUF0UDdDM2ttdDBUR0E3WjJmalFVc29Yd2VBNkFGd1FPU2JNekYybVlGeTZmUFk5bENQcEhLN2dPaDBRZGxTRUt2NHFIVjhmV3RBeW5naWcvSlRjNS9JK0E0WmJzWDBYYlZJSVlHS2ttb21SVktSRFV0WDh2b080SWdPb3RNd3RjUmNBUlVhOURZM1dreFA5UDFick9ITTgzZkpKaURnQnQxRS9wL1I5VUpTYmtsdlZnMTZtVWhMTUFzbHJwaVlWaUpwaFFyYlNSZWJLTzVzd2FWM0dLTmdKK2FGUWpQVTFOcldKUzJLOHZBNEhGRCtxYitId3RzZldMQmorYU41cXc3aUs4ajRBRmVsMndENXZLZHFUZGpGaG5ZanRDY1JmWW13aE1FL0VWZEVYcU03aWlSZ0FmLzlleFFFVVNpemlNd3RjTnVNcnl1RWtmLzROdFE3dmI4aXpZQ0RnRzJHS3NvVVVCaHU3SXdwTi93TDNhc2xCQlBQWUlHd1Vsa1BwMkFyeXZnZGYzcU1CTDJ4c3JpdkJaT0FoNEVFUEI3K3YyMW85NWxDYmhPNVZ2WnFDZkNLb3p2M2pmTmhCT1JqY3hYRWZJZCsrcGVadWxHd0p0cXpwYlVwMG9VMEVBMVd0Um1aNG1PTnhBdFVxcG1DRXJDMXhYd0U2MWFJQUZQNlJUYmFtdVdrbndob3RHOWJ1bUdvdjlycjRlQWMydkp1NDMzNnh6MmMxdEtaczUvTTdEWVdXMC8xUGJjRlJoRGpJQWoyMzVVRlBnUktyZW0yWVBVelJtVFF5WHFHLzgvcCtWbFczTldNVU9Rc0VhTjRlc0tPRExLTFJPTzFIcFJNekQwcHBoQWZJc2hHbjhUcDFTRGFhSHdYTEUyUDI3S3hRbEJ3STkxYTlzUkhwQVVweGNHUy8vcmQvK0VPNFBqczdUc3ZwNFJkUkh5Q1lIeWNHNEZiZ2t5QklIa2JpOHBMVEZPQ3pqMnRhd1RVYUNSUWhST2pMNjZFYzJVaHN5UGE4N1FlWjNUOGdNOUVYTkdUaTIrQi9GMUJSejh5Z01RdE5vMGdudmFhZndaSU5NSTVqN2V3UUhMMDBpNzRhWmNuSkNmZ1AvWk44bFhieS9SUlVkS1ZyR2g2M2s0cDVzbkl2NmNMS1dUbUpnVXFRVWNLbWg3V01CMlZpd0R3TmVSek5aT1dMejVjZTNSc0Z3U3ArVTF5T24vcVYzTFhubEFVRjE4WFFIbjV4dWlOWEVCVDYzL21zWXNsV0xlRTNRRDVSTUl1UkVYTU9RbDRLK0dvdmQvL0Q4N3NSazhLTWVuZVkyZm42ZzQzVnhuZFo1OEl0YnJVQ2NoTGFBRm5OOUYyNHVJOEtMRlhJYzF2NndVK2dOemRtREkvTGdXTEozem45UHl1bHRZZjljd1ZOYnM2aGhYd05IWVpBSC9SMjZKSnZTaEhWMlFpVm8wajI2Z2ZOSU1McFJzeHhxVmxDVjZxYUh1aThVRkhDZG85cm1aTG1hRVQ5SDViL2dYcUFVY21tbXRMK2VaSWVCU0ZOcHFTa1Q2WGY5U3gwdlpqWXhiWWhVTjRPc0tPTGJlOHRRanZnZVBGWE54ZzFjUzFta1hEUTJQR2J6RzJMOFhzTVFGUEdqWkM4cHhJTWNucWJPZWY4bGF3TEY5VFJSdzk3cW9mN25qcE95bUN2Z0F2aWtDVGxyMGxQZERBdTR6ZzcvVTJMckZCWnp2ZFBYbHBoU0l6eG5OelZVVDlmUXA1V29CNXpQNFhrU0RVVXhxV3pBbjhqdVdlTHdyU3AyeUQ2dVVGQkFIOEhVRm5JOStnbmNTOEpSWFNPZmdIZ0srRkJwWmlRdDQ1V0hJK3IwVWNFY1QzVFNWZTVXbkJad2ZzSFdpSE50YTMzemxJZjgyMHFlYmtYbHVSRFF0WHkxSkh5Q1lHY0RYRlhDejhjQndabmJYMDJyRlROYTc3Umh1ekNTTFF6UGxleDg4ZDRuK1hOVC9ZZ0plQ284cVJpMDlOS09aR2FFc3MrNjNaSktLUkMzZ2ZPN3JST1FRY0tuL3J4MStBMUtnT3BnaGdUaEphK01ndnE2QW8xWHltQXdvV2N1VnFOa1gzbmM2YmgzUjlCQ0dXS1k1OStRbFY4Q2I1dXc0WnNrV2JKejFNRk82eFkyNHhlajhoMFdLMUFJT1NXRDdVVWFJZ2pRV0MzdkJWNytWM2Y1NEwwcWJ1cStjaHVFZ3ZxNkFJNk5zRlhZY25hazNZeFlaV09EYlpGWDA4QlRubm1YbkNUajZsREVXa1BQZ3QrcFhXY2RGVVlqL0dDY1BWRjVNVGE4RlBBaWRrYUdzVmlITHBpbTZEVFB3eEVvN3VaR0QrTG9DanRGUDJPZnh6d1B2ejBCRFpvK0ZhckgxMyt3MUlKMmpMZlR3RkRkd0gveFlGNU4wVElZakdETkhDd0ZmbHN0Q3JxbnFCQUZXQ3MvbzdLTi9QbEwwU29nUjhJYXpkNEFvM09MY3JXbmVSOC9xOENWaWdaM0lWZ0srcm9DampmZEV0YmpIZXpoOC9RdWNjNEcvNk9MOTF2Sm04SEwwR1JmMEk4eitSc0RMWFBEUjVSNTQxMVdVc0lRUnAxY29reEh3cW1WaXp5OWh5bVB2OVZrMGJPSW5CVllydjFuN0UvQjFCVHcwaC9uTzFibENnQzAyOFFKL2s4Mzd4ZVVKT0NSRlRoTkNtRzBCYjkvbGxkVEcyTGtncmdVL0YyTUVISjRYSXd4YVNzMjhOWlBhNXE2endtN3RLYjRUOElXQW02OXpCTnpNYjBmU3RtZm03bXVFK1N6NEdxYnZ6Z0kzMCtFaFQ4QVBvcWtRR2pWTHdMZmtmaFpMZUxrUkhBUDc2UG02dDN1V2JnUWN2ZC9zTFBqRlM2bU5XcDhkK3pXclFXWEdqazF3V1M4eWt2Q0ZnRWMzUzRHOERqU2pHNEdtSVBKd0RWRUU3RVhGSTAvQWE5RU1EdW14Qkx3bWpibExvWmxIUmcwaEJwUkNaMlNvM3dnNDNtMmtVTU11VjA3bmErTWJqTTdSZUJ4alI0YnhHMXJobG9TdnN5R3E2RmJ4WlpTMVhEa0hKNHVXTmJTLytyRm9qZk5zVDU2QVF6K2xsOG5WRnQ5dlg0V1F3NjJ5SS9FTTBNK09wVy9VLzFIMVljRXlJd0YvemxyM1lvcnNpSUl3bGY5Z3dSSmRjbGJJdVhuVFEyMUxqMUZSYUNmaUN3RlhMVUZocmNoZlNiT0ZTNi96SXFSQWFkUzVDTzNNYk9OMnRBUVB3dWgySGM1dTdvbDg1V2l0ZTdQTVo4VTF1UzZzNjA5eFkvN1JrMDVtUllVVDBadmxXRklnSjRhckc1SWN1ZlhBQkZIUU8xY0l4ZTJiVHozeHhNKzg0ZGNLbEdwSVA4c0tPWk12eDRQRGdrTkZVZ3FWTHhGZkx1RDYwQUxyRzkycVlMdndVaWVIb3pFbjR4ZXF6OTVlY1BjMUJFdUFhMmVJYkl1VjVWUkxNcHFGN3ROVHJZUGNTL25nMXpaazVNWUxrUHE5WUZNc0o3L1JtTC93VG5lb2NvMzBVZmlNRExXRDdXUEZSUFJ6SVZpaDMxV1JGVENyM1AyT2lpdnc2T3JNZmsvZmtxRXdlRUhSNms5Z0plTUxyQjlnRVNYY1NkUXEvRjdDZU1aWVZkV29INnNoeDgvOVdlZFIxOEhMVzdXMmFlTW9meTdLckVjek5PWUVJNm8xUFM4dmhlbzNzRXJOUTFoTUhRY254MmpYWHdLcCttVXM2SHJHWXZsWi9Jd01mSUZ0TFNvcklYdTNmQVBkYUtxRHJCdlhQNVRKL3YvNVdGYkVlWmY4VFJyNFVsdWltb0l2R1BoeTkwZ1VpM2RoSnZEZzBsejE1S1gyMlE5ODFiZTNyVDJVTjFERkNMZm1hOXdyMWpndjZyL3cyT084dy83S1k2OFBsaDU3WXdodi95MlA3UVpmbzZQL0NVckJwTmZ2NFBrbytoTTBWMjlrdTRINDBXRW1CZVJ6UEJjN2U4dVBlVlZZZ0FnRFI4b2xxN1JDRk51Lyt0aFBDZ3I4Rk9jMTdvR3dkRVFFLzFmajNDcDN0bXVpL1R4YjQ5SmxsVnJzdm1DbWR0WURLNm40Y2dIZmtHdzM3RlpoQ1RCSGE5R0thQUdtazNFdk82N00yYzdGcnhjV29UclJmZjJMNGxSVmhqcGNwcVhqU216OExqanIvOWgzTi92N1FjRDNvTDhvbHZJOC9ZaFhWZVkrT0wxeTVIRWpjWTNDWjJSVnpnZDNhdlA5dll6OXMyOTUrZDlXdjcwdG1QcWpVQkNvZndVSEVMVDEra2lhTmxnSUZxMFBmdURyWHQ2UUZTajJqamhkV1FVRXZsekFnOGI5dldEcFVTWi90VjBWWlV1N2lwclp4MUw0TnNFYmVwbmVPWTJKMThxNEJ1UXg4VHY2WWsvNmQyNCs4Y1ROT3lFWDhEdTNuM3JpeWFmdk1BaTRqaGFuVkN1UWNMZ2Y0ZFcvdXY5djhaOGgxODJud3lNZVUrYTBUOTY4TTJvQnh3QmY5SXlzcXRuVzJqWElObmNmNDN3S3Q4NzYzODg5bi8vVXQ3MEpDV2N5MXZ0LzE2Z292TFA0RXE2MUJhdi9YTkNuNGlzRWZLWE5ibVBNalZxRlBOMXh5NHB2T3p6b3RKb0J5NDZpYjlpamRKdWtwald1ZGlUNUJ4QW8vZm9udy9kKzMwQzBUOFE3UkxkbGx2bjdzN3ozWWlBSmM2VHJaQlFXY2wvOXlmRDJXL1lNbzlqVy83NEpmQVlpZFdoQ1BwNGxZMWppUTEyUVp1bnZ2S1AvenIrYmswa0llTER5dzA2cmVKN3FIRm02bkx5b1d0blY2dHVjVmcrZDNHVDdRK2VsakQ0SW9FTUtad2w0eTYvbEFBQWdBRWxFUVZSelZVVkZKM0tKQlNIbi9jU0U4MFJ1V25xcElNRDVudTVxZm9XdTY3Vy9IL2tZcUtTQUp4Ujh4VEtWU1VpZXFhaW0zdWVVelVuTWVQakRNWGh2UENWVHFScUIxenoyQ2JIMmpHYlJQM3lqWEl5Kzg1OXFtc1RuYzlGNVYyTDZVSkUxSEFKWXJsRndpWGc2OVhWd3FvQmZHcnZDeXNJdDJmc1pySmJlK2R2SmFYWnNpVW50ckRBN1BMWlRSdTFmRytlS2E5VE16bTk1MkV3cmZaeHF3MUlYUnRTN09RMHFmSThzcHp5ZWpCRjkxeWE3VW5DUjBKaTZxanBWd05FMHUyVlQ4TCtTdjJiR2ZpNjM2cWdOT0xNc3RvVEtMZHNsdUZ6MEdNYk5UaUUvQkxBU05ucHRtV09EOVhkejhoWS9JOHNwa0NkZmpaMFdRK1hta2N1UWxLWS9TMGJDWWJoU25pNTBvOU4wZjQ2eGQ3NnhoVGY5UzNsY1FMZW1GTEw0cnBaV2grWmxHaXE5VERxMm9YQXJtT255ODFpVDYydFBJdS9WL1BmYUdNZTV6NlhZakkwT1ZxUXRsNlkvSWFRTCtKUTc4M0o0dGc4c1h3MEpsMmRnNmNEaVBvRFNyc0JXSjdwa2s1NWg2SlJHMGJ1SVE5ZDBvVE9ldm5DQzEyNURzS0xOMk8xSXg0OWxmWFRaMDBrNVR5QnUySVFPVnFTNFUzbndYeVRMcUduVEJYeDl1cVBQaWRKWDEzQit0NXZUNnJZMk5zUUFXOVFTSWFkb0o3bWtCeElubGdLalJ1RGt4U3NROEgycjJOWGN2V3gxRkdka1ZvM1N1NmJYaGlwbGpWbmEvUUhxZ1lpNnU0TWZTSjlBUkxxQVQ3YzNMN01QeU5aai9aMzdIZnV2RlpNOTZER01qM09KUGdNcnJnbDBpZWxYMFRqbUJ1REhGaVByZVVZeDZNZHFGV2ZsT3I4M2J0QzU2ZTRjOGlvSXg4RlRYcVZ1ZXJxQTQ2dFV1eTd0SkVQUDlYZFVkVml0OVh1ZVZVUFJjc3VUZEJpeTZSOTZETVAxL09WcFg0ZUsxMW1MWGM1YmZ1T003QmZHMGRDV2U4NVZMVFNCckkxM3cralZYZ2g0ZE1QRXpYSFpiWnViT081UTEreWwrZVhEdTU3VmJZOWxuV1lxcjdPZThaTm5iQWlVb043dHV2Y0tUdk4yWGpnajB6TkNIbDkvZEMyUHdrcXZPQWZmUzJFaDAvSXJNNkNUeFJyRVVWZGFiVnVaNHZpekhBSEpCM01qN1JaN1NkN2FXSy9JTERrdk82bCtpaHNGQWxjeGpsYngxbnRSWVNmM0luK1NyOGdaV2QxM3V1QVZRYXRtalFmZlZHd2ZjR0RwWkgyTk9wSmFkNTQ0cUtWU2IyQTFDcDM1blllTGdid2IxdHR0bUZPd0FiSjRSSmc2V3NVcGh3bHZ6c0NBUEF6Zjg1Wm5IWW9zL2lOYWh4SGpqYVBJbitSREgra2t4U2ZFbFN5cFMwaU9SeDJ3aHowZEJ4VlBrY0VoQ0NQTmdiZFJoNjVyVk05TkFMbVRVdGpsYUJwTm9SaGI5TFkxNmxReVdIUVp3R2gxeTQwWmFlakFXeGN3MG1ybnNiQ3J2M3YyTDRibSt6TFdsSGlWOXJ0c1c5Tm9Rcm1nenR1a20xeVhDdW5CZzZVVys0b1NFTncxZWNFVTQrRlpqY2o5alRvOHl2VW5XWDJNMzRCalo3L3poc1E4UzQ2ZUk1RmtYSkVuN0lGNXBmekl4QVF5S3l6N2I4UXl5MGxPTEhudkZKTHpYNkRZbGZiWlc0dE5kalk0cDF5TThOSWphU3JsNkh1ckJhYldzdmRRSUhtNjJtSm4veGdpL3VuWE12YWZlemFmZWY3TDVpQ2dnRkZIWHFHRjBybitTcnJrYkNkbnZlU0VzY2MyckdVNTlsZWVhK1BXV0Vla0RjOWhadXpnekg0RjlYNG5xTjhmbGs5eE9kRHVBZGdKWjVZRlM2ZG9NWnhKaWNSMlVXUG01UjlIQit6amozMDhyMnczL2NSc0c0b1lkYmhsbkMrMGhZdTJUL0Y3K0NuNHJYa0sxdm00U01yZEJKejdLb0dmaWQ1TElvckh3WVI1THg0M3duQWpUUnM1d2pvV282Z3RmbVMxYVY1ZzBVYlZqNUdqakxlK3EzT3VadzhXUmM3STFvY3dMbnY1UDN3NjdELzFvMFU3VjF0dkJnb1pkZWcyVCtSWmZ6aVJhZ1lyYWVIMUhxbG92aDN6R25WcjJqaG1zTHdSeEt3WmhrWlEyR0lYMFQzcmNmM3pyU0ZiMmJxT2pIemR4cC9DNVJ5RHR3cHN6V3BtV3RXRmordDUxUnk2REdmVU1TNis3SEl2c1VNN09Eay9GL0FicWpxY1ZIaVpGNnd5M3EvRzVrNm1OZGlOclVYaktuaEw3SlJLcG44WHJJY2ZnNHZ6cVdoWVA4MDhKOFZPTSsrWTNMQ0EyY0w0eCt6Wk5DUGNjRVlkWTJaUEZsOGI4eWVRMGhyUmhWRGZWWWxjd0gxZTRNRllwMWpyWkQ2TmFZcVhDQnhJWllWMVNGUUltUlY1UkJwYW12SHNZL0E2ODUrVmEyTTlTSFhhV1dYN01teDFuU0pHSFU1aDR3cGNqZlpCNDZvaXNkd3FoSHBQcFhndTBWZFRUZklTYXlnYWVWcFErVnEwL01XaFgxSVhNbHBEenBYcUhLdG1mZUd3b1ZkelNTaWhmNlFaWXc2UUY1bnNCeklYakdqMVZZWWhqVG9LVmpjaytkZnNESm54Zk5tZ0x6TUM1YWxrczgyR3psZDVZdTdQVFFlSVJGNW1PL0t5T2s1c0RqazViRXBsNXFrMXhyY1BNNXFNeWVCdVJyS2R0TngyNzdEWWFhUDJyNWdldkcxdDdpcG9GZlVrWVAzbmY5ckF3TlV0dHl6NFMzL3RhY1FvZDlaUkthdjZSeWtzU3ZKT0E0RzYwcDQwL1JmT0RwdmI4dnlibitFZXlZUk00N01pWjJSWXpFL3NySFBEZE5yaGpEb2NUQlk2d0ExZHJrY3RWTi9jVmdKdVVLemQ3M0dhMWRkSGxPU2JCZ0xZWm5aRXZhMGhaYWtxajB4d0RVcnJWak9Qd1ovMXYwZjJVZDVwZWhNQ3BXS2EzN0NPNmYyTk9pYkU1Z3hVdzFjMUhjTUhYMlhaN3A1TVdWUEx0TXZqdkE5dW1DQlBPZ0xyYWdzZWhFTWV3WWhqY0pUZk1udnJ6TnZnL21ka1FyNnpUOVRUbTFVNHBXbFVFRTMwMTMyVjMzTy9XYmkyZWM2QWRaVldWNkFaQ0RudVVEYXRwdlFzMjByZzU3bkI4ODE3V2U4OS9iZkdib1BGTVRpaURzeDd2NXloUk1OS1B2TU16WlJkZWxUMEc3bitON0ZqOHl4SG1yOFdLajVTRlhscWpNZkcxaXdXSE5xL1YvSlMvcFp1STRxeEo3ajdQY254bWg0aUt6ZG1zUWtYaWFldVdsaGpxVzV0ckFvZ29GOGwzNXJ0aTN4WngrQVk4Q1ZSVGcyZmFmSSs0MnB6Y3JLY0s5bjYxY0VXcXRYZDB0ZW80MXgxejFkbURzbXhaaGszN3RuemUwSHdFVVR1NmtnOGEzb1VMM1RaMXlxQXZDTkNBSEl0T3pQMjBJZkRsTG1pdGN4OE5Yc3NTc2c0QnZjOEkzdjVtMUdZY01NTk9zVWJVbzVhMzBYRmQxVUp2a1lkeFN1YzJ4ejhadkN1NXY0UmZYeUc5ZHVSanNTMzJQbzdNdkJwbzltSUVzazNTUVJ3WjNwZjFBZlB0V0VxdnFUM1kxQ1BLd09ueG8zVWdxcVI3S1RSbEY3eE4xc29Tcm5kTkxJUngzY2piVjRWVmUrcDRtbUpQb0F6Uk5rY2lXTUNQNU9pak81aldiZlYyQjN1UWd2SmdYSW9ZaUlJWUR5V2J3aWI0ODR3Tlc0KzFMbXdxSmIrOUdOd2RJaisxNmU1Vjd6cXc5LzFtcDk0QnpwRjVQVDlEMTNIdUo3MnJ3NE9ZZFF4THJabXNOeFNhSTNSNkQxNk1HOWJOb2Q4TWFlZDdGMHoySkFMd2xKRmEwVHhydmFHYWZPMnNZNnU0cDMyVUVUR01maXorclg3UHMxY01ReHJCZktzUjRiMHFVWWRTejhjdW15ZldZQWxXM3NVNEdCZVNERVJQREM4ZGlQL2dUNk5RV0xkd3NuUWttY3FDRFQwd0hzNjVKRnoxUngwWW9nUXEveU1ZL0NXOWVhOXZQS01mZnpJbktab0dDMmpqbEozZ09OYmhyRVVhdytUdmppZXFtWEhBQTJGZWZ2bHFQOXdrd2p0SnJVRVd4eUFSOXdTODFtanFwN0tDMVpRTjcwYzJ6Qmh4NVIrRE02dDNZcTV1d1c1R1phOG9WV0ZzUUlxWUxjajQ2QlBpcnQ3bWpyRjJrTW5MOUFUUDhCKzF0UHRlVTRyY0JDeEhhbmV1R1pTTzdPQjAzbm9PVkVFK0hVcDdZWjdGeTBqZzd3c2ZteWRmZ3hlMTFWNVAvY21nMGJxcnc2Q1k2VkVYRW5nK1ZCekYyK1lTZEFFQy9PRWFkKzdUR01hMXJJY0F0NHhDZVNaRlFUc3dkWnNwZ3N4eC9ZTmVVTnV6MUtQd2UzS0VzUWxJVXByNkUwVkkvTDhTYXljUzlGUzAwMEpqVkZIQmFKKzg0a25oVGxIcTI4YmRRUkJpcldIVzlSaWhPcnNRVSszQkNONjFHY2c0UHM2Z1o0emd3RDBuVC81ZWU0KzVSeHorUE5uanNHUkJUTEFWN3FweCtDbkNTS2NIWlZoRXVmUDRpRGxhcnd2cHYwR0RoK1Nqa1grVXNoK0NtMWJGUXFtemFoZjg4UTBhdytSY2JIK0FaQWoweUljTjl3eUFRaDR4d1RJTXlzSTREUGM4clhnelVVdnF3QjM1aGdjZWZnM3ZhOEhRZW94ZU1JdU5sdSswK2JWQXZ3bGtuYmpiVTM3MlMrdU45d1ZSV3l5OS9EbmhoaHl0cTBqWDBTbVdIdUlmQXYycjZKT1FrV3pNR0JmTSswcmE2Uk1ESGxtQUFHTXV6dUNEZWkvRG9maEp6b0dONTl0U2o4R0g2YUNNZVI1bWIyMEZPV0hLWGRhRG94UlIwMVNiQXNUek1vOW02czBhdytiWmtIOGFPcGgxQlNnSXpzUGo2cllnWWlHZk5ORllGdnJrSEFlRkwyc0FqeEZ4K0RJRkhKNXlEZ0dMMUR1R0VtNWRacDdlck5tVzJGWk5XTmRyb3hXbDlUS3RDcEUrK0NXUmNSLzFlV0dDdHZXSGpiSm92aWZzemJkUWRDMFlheE43dXQ1aTRMbUpOcHh5dFRjVldGaWQxbTR6dWdZSEZuclhISXlqc0VMbHo2V0RJMHpTUGllWGZRVmEyTnB4MGRHSFJ0cVJKRGJqKzZSVFpWaTdXR1RMSWdmWjJRZHF5bm1makNQNitxcHdpSWc3OVFScU9oYmtuVm5iUGJuS3pvR1I1NVRMam5weCtEK3BZNlQ4bVg5cndlYlIzWVZOYlhSdHVPNHYycU1PdlE0Rmg3eWVHY1RBdTFGa3JVSHAxczB0K2w4NkJ3TjEzZkcwTkRRM3AwdldzUG50ejFWY1hJTi90dHh2Wk5ubTZKamNHVGdoaXhINmNmZ25rV09sMnlGdlMxb3hZNE13dVRWaTJYVTBlMElycGJsek84bzRWT3NQY2JiaXVtVTN1enZXQlhqQk9hZUNlS3FFYmVCSURkakNKeW8zU2ZlejdXaFdIUDYrZ29FL0F1cHgrQkRsVC95VFB4SEdVNzB0UmhaK3FvOUUxa1ZXa1lkbjVMUmw4Um5YMWFjaGVyRnNmWlk1NytBSTl6S2IrT0JVN0pqR2NSL21ERkcwbTVpeVROdEJLcHFlYmsrNUE1cTJWWE50YkV0U3owR24zWmJaZjNMUGZsang5WmNkTmtveVZ3V2JhTU9tWEpGVFBWcjlnNytBbGw3MU0rQW5YRGJMK0tCOGUrdUNndElqMHlBUERPRFFJWHhWOFV0aVYzYkRWOEcxL29PNVFITXZhUWV5b21ldFFEWG8xK1BtRHF4QlRhS3hoN3pLQW9KWDFVY2cyL1pXL2FMWSsyeEdobXBsbThCRHB3ZVhEUDRsR042UzVOQW5xa2ljS29XVmpWcnRWV0VvWTJIRHZVMkpNYytLWFVTWnlnUU9qK2ZaMzUxME9YUU1lcVFTUTJoVmJwc0wxdE9ZOTE4MXkxa2dVSW5EM3E2TlNjMzRJTmQwNzZPd0FGS2lpbUJvU0RQTkJEWWxnS09kZWJ1VU5VN3grQmlXellYSTNuZEdMQ2cxVmVUMVVPdVVZZEVSNkoxeW5vUldGaTA3SmhReFE2WTJNWHdyRmdibWZwMXRBbEw5STV1R2pxUU9VclFjZlNjQVFRMjVSSjlQZm9LVHpHbUt1NXJoYTV1THV3ZE1PMUdlNHZMeWFzWDE2aER3SEpWOXZHcStjSXlZaStNdFVmRm1xSmJmRzJPemNtZTdpM3czOVYrZXM0UUFtdHk0SzFZbzNNaDdweGpjT1JzMnQvN0tGVFNSSW5SSDZQbFpUV2FpQ3dtWWtZZEltVkRiajlxdG9CZkZHdVBwZkRJb0NPTkZhR2o2T2lvTWpNS09CMUZ6MWxBWUVrcTE5ckR2cDcya2R1S0U2ZS91Mmt6Rk9JcmpXUE5UK3RNKyt5bmE5UWhVMDdsbE5Xd0JQekNXSHM4K3pCQ1owM3NVYkFzNXhPNWNFMWFvV3NvWnV6WjVEOGR1R1VPT0F0eXR4elhxTUdrM2JKdUtsamFCTW03RVo4cnlRY0lybEdIWkswdUpUdjZFWlFndUREV0hxMFAvcFp3SC82cjMvVkRMWTNEa1hwbFdCRjFsSmNlczRWQW1RL0dqV0VuOEUzN3RJazNiRjdzSGFBTjAxdkt6VVFidnBoUmgzeHA0UVB4YklzSlRFYWhheDlMSC83UFMrc053LzRlYU5Rc0ozR29xak5XL3FzMmsvbzZwai9IUkNrUVdNTlo3MmVqQTg1aXFKU2E3QmszQjVadE45eVkyUXp4cSt1N2tyVUsyMC9nTVdiVUlTajBUOXFicklpOUtOWWVYVXU4dFIzZ2hoWnJlemVlZ0NWRlRST0JnLzd2NnZkVWxBMys4MkVQakNKVjV1N0dGKzFGQzUwTVBicWtWdnMySTMxNlZIZmNxRU9rYktydGg2VTl2aWpXSHRpSjJFN08xNlZRblJBMm5Fc29FWXJrbXdFRWx0N2MvOW5lTUh5ODVCTWhmK2Y5ZDM2L25ic1NIWjNZMFRQbmIydFRsK1hFNFMxdTFDSDRyeGlqQWFOY3VpaldIbENlMms3cFdSNlJndjJON1A3T3pMMWdZdWk4Q0hUMUcrZHFPdU0yTFEyemlaeEJ6NEZXOTI4bGJjRUhqRHBFQzdyWXpzQmhHM0pYaFBtL0MyTHQwZEl2V3o2VjljTlNtLzFnVVBxdjdDeTJqRFBva0dlT0VhaXpPL2pLNk0wNzdCZnRSaXovc2gyYVhUL1UvWElvS2tkblBSRzNBMFlkUEVrZkMrR003WVloaFpMTjlHNzRJOGszRkF2aHdZTEhkdmRVbzFaRGRodnF5djJGYUNNMVlwRVE0TC9TY0kwM3FHdXB4SFVEQjQwNmVBcjJvYnY4Q1VIWEhWeDhoNjdESTdtN2dOWWVLMjhLUC9RL2VxTDE5SThRbUNFRUlLVmliYjZrUDJsajh6Wm8xTUZUcnlqelZtU056dnIxdE00SnlOcURvMER1d2lPdzNIcWJCd2FsMXA0SDFkQWtEZmtKRXVkWEIzVmhDVVlkU0RwZ3lwZ0x2M212S2JsVUg2a0FWdWlkS0o1OGhNQkZSYUNzSlNVVGdPOUkyaHhuNWlpVVdPWWZpT1Nma2JzK2tDM0pxQU5FNW1mYzJ0Wk5sWUNzUFFid280Z0xqa0REV0pGbEFQRVJ5OUk1ZzJ6b0pQNzlPQ3dSR2dsYjhDNlNJcWR0c1BFOXFoZGxiVTNYMGtVWmNaRzF4OUR2Z2pJdUZnTE5aT3R2cTVHZityWWZoNFJkczJKRzd1Vy9jWHNFaFptMTJsWjFKQnAxaUFPeEc1S2libjhQaHF3OVJ2NXFxTUE1UjZDYXNDeDJtc1JuMS9lTldjRDVwMVcvQU0yNGU2R2RzM0dDMmkybkZXcGxwbTFhcTdiOU9YNjQ2QU04RjFsN2NCVElFUUw0c2I1ZnkwRmg2ODc3L2dabTJMSE80Tmc4UXhXUTlLdURMZVk0UFFJY3FJTno4VlBZUjFFTHlOb2p3b0o4aElBdkFtTVhjUDdEZ3IyNjliMGx6Vm5ia1c5ejVsMDFOcTIyY1FzeXJaSzFoNGFPbm9TQUx3SmpGM0QrYWRWREwzMitaUG5TYmIyaUtEWC9qZE1Lc3ZadzRLQUFJZUNCd05nRlBBaGhqcDZ3QmZmZ2pVZ0lBVUxnbkFpTVg4QnJmQ2wrZEU0MktUc2hRQWdNZzhENEJmeVVDL2p1TUx4UkhrS0FFRGduQXVNWGNIN2VyYi9iZEU1bUtUc2hRQWdVUTJEOEFzN3ZtL3hwTWFhSW1oQWdCTElSV0huOFExb2JuVWs0ZmdISFRWSHJZbmNtTTVSSUNCQUNYZ2lVbWc5YVp6c2VwQk1ROElyMXNRWVBqb2lFRUNBRThoREFWZXROcjNsekFnSyt3ZVRuZi9ONHBuUkNnQkR3UktCNWlOKzBlc0dEZUFJQ3ZreGJjSThYUVNTRWdEOENxN2lEdmFFK29vS1BMZys0ZmtlWE5RRUJEMTY3cjJ1akp5RkFDSXdBZ2N1NHVuRkZYZEdNMlh4TFlUL1NsVXhDd0hWZDlDUUVDSUdSSUhCd3hMOU4rQ1ZSMXF0dkRycjM3dWxxU01BMUV2UWtCT1lHZ1hZbkNPcGVCdUFrNEhQelVvbFJRa0FoVU9yREUzb1pnSk9BVTY4aEJPWU5nYVdmRHdKODI2emp3VGNKdUFkSVJFSUl6QndDK0I2VEQwOGs0RDRvRVEwaE1Hc0luUHA5WklFRWZOWmVIUEZEQ1BnZ2NHRDlMa2dHUFFsNEJqaVVSQWpNTEFLdHBKL3pIT1NXQkh3UUU0b2hCR1llQWZ3MjU2RVBreVRnUGlnUkRTRXdZd2pnTXdzK2w4a0NFdkFaZTNIRURpSGdnOEFWOHhXVmp3d2FzdDBrU3pZZkRJbUdFSmhaQktyOEx0blZkNE0vc2tXZjJaZEVqQkVDd3lMUTVUbzJmdWNrU0x4TnRxL0xwU1c2Um9LZWhNRDhJSUFQb1YwUGdzcHhMc2NrNExrUUVRRWhNSE1JNEVkMmQ0T2d1NS9MR0FsNExrUkVRQWpNSEFLWEdPNmJpRHNuT2F6QlpQMWFEZ2tsRXdLRXdJd2hzTWEvZzdZaEw0Um5zcmJHMk4xTUFrb2tCQWlCbVVOZ21aK1MxVzdrOFBYNVQ3MmlqbC8zL1M5Zjkva2NRa29tQkFpQm1VS2cyUS9XejNyWkxHRjVyaDB0MDdPaG9sUkNZTFlRZUpiOU8vYXVISlpXV1AvT3phZWV2SGtucEgxNERsU1VUQWpNR0FLdnZmT3ZaNHdqWW9jUUlBUUlBVUtBRUNBRUNBRkNnQkFnQkFnQlFvQVFJQVFJQVVLQUVDQUVDQUZDZ0JBZ0JBZ0JRb0FRSUFRSUFVS0FFQ0FFQ0FGQ2dCQWdCQWdCUW9BUUlBUUlBVUtBRUNBRUNBRkNnQkFnQkFnQlFvQVFJQVFJQVVLQUVDQUVDQUZDZ0JBZ0JBZ0JRb0FRSUFRSUFVS0FFQ0FFQ0FGQ2dCQWdCQWdCUW9BUUlBUUlBVUtBRUNBRUNBRkNnQkFnQkFnQlFvQVFJQVFJQVVLQUVDQUVDQUZDZ0JBZ0JBZ0JRb0FRSUFRSUFVS0FFQ0FFQ0FGQ2dCQWdCQWdCUW9BUUlBUUlBVUtBRUNBRUNBRkNnQkFnQkFnQlFvQVFJQVFJQVVLQUVDQUVDQUZDZ0JBZ0JBZ0JRb0FRSUFRSUFVS0FFQ0FFQ0FGQ2dCQWdCQWdCUW9BUUlBUUlBVUtBRUNBRUNBRkNnQkFnQkFnQlFtQUVDUHdtZzN1Z0M2cjBiei8xNU5Qc1VJZnBTUWdRQW5PTlFJMExPTHVtMm5BaVFpVGdjLzFLaVhsQ3dFTGdEMTRGb2I2bEkxN2VaT3pqZjBXSDZFa0lFQUx6anNBeUJQeExwaEdiN04zR1R4NUNnQkNZZXdUV0hyUlozN1RpRXRzMWZ2SVFBb1RBM0NPdzhSWHN2UGQxTTdidWF4ODlDUUZDWUFFUTJQN2laY2FPZFVNdVI2dDFIVVZQUW9BUW1GOEVLdmRXR1h0QjgzLzZCZTJqSnlGQUNDd0FBclViUWNqT2RFTk9qRUpkeDlDVEVDQUU1aGlCNW1Gd3dGaEh0YUJ4ZDQ2YlFxd1RBb1JBSEFHMkYxeGg3SWFLYnUvSDB5bE1DQkFDODR2QU1ndUNOY2ErS0Z0UVlqdnoyeFRpbkJBZ0JPSUlySEZEOUZDYm8xK05Uc1RqaEJRbUJBaUIrVU5nNHl2Z3VjYXdVT2R1L2FGNDBEOUNnQkJZREFTMitlSjhtN0VqMFJ3NkJsK010MHF0SUFRVUFwVjc4RnhpN0U5Rm1JN0JxV01RQWd1RkFJN0JnNkRFbURSUnBXUHdoWHE1MUJoQ0FNZmdjSFVtTDVuUU1UajFDRUpnb1JDUTJyVlR4dTd5WnRFeCtFSzlYR3JNaFVkZ21mVTRCdXVNY1NOME9nYm5ZSkFqQkJZR0FYRU1MamJoL0lDTWpzRVg1c1ZTUXdnQmpvQTRCc2V6d2JnTkd4MkRVNjhnQkJZS2dTdktSclhNMlBVZ29HUHdoWHE1MUJoQ29QS2l4R0NMTWZqb0dKeDZCQ0d3VUFqVWptVnpsaGg3UGdqb0dIeWhYaTQxaGhCb1ltRXVYSmRCbjA3SDROUWpDSUdGUWlEc3FPWlVHSDd2Z0k3QkYrcmxVbU11UEFKTDhoZ2NPR3hnRTA3SDRCZStReEFBaTRYQXF2a1lHMzcvNEN0MERMNVliNWRhYytFUjJJSm1UYmttWTVmb05yaEdnNTZFd0NJZ2NNVjhMem1vTXZhMzZLUG9pL0JTcVEyRWdFYWdySTdCRWQ1a0xLU1BvbXRnNkVrSXpCb0N5M2RnYkZyUUhSeWJEQ3ZNK3BWUkUwc2VRb0FRbUEwRXF1Ymo1djc4ZFBVeE9MSzAxSlZSLzl4RVNRZ1FBcE5DNEkralh5L3dyekw2MVVHWXNWbS9RZWhmQWxFU0FvVEFCQkQ0dzNBSUFWOVZIMU1WL09FM0NJdXY4U2ZRTXFxQ0VMandDQ3g5RDNiUXhaZm9WWFl0Z3U2cTlUUGhVU3o1Q0FGQ1lMb0lYSDNzclZ5OEN3djRwMStOR3laL01lSzlUY2ZnRVJqa0l3Um1CUUY4YjRuMWY3QlZWTUJ4THNaZGREUjJRTWZncy9KS2lROUNJRUpnL2ZaVFA3ckxsZUNkS003RHQ4bHVQL1hrSFhac1NEZWVNVjd5RUFLRXdHd2hVRmpBWjR0OTRvWVFJQVN5RUNBQnowS0gwZ2lCT1VlQUJIek9YeUN4VHdoa0lVQUNub1VPcFJFQ2M0NEFDZmljdjBCaW54RElRb0FFUEFzZFNpTUU1aHdCRXZBNWY0SEVQaUdRaFFBSmVCWTZsRVlJekRrQ0pPQnovZ0tKZlVJZ0N3RVM4Q3gwS0kwUW1ITUVTTURuL0FVUys0UkFGZ0lrNEZub1VCb2hNT2NJa0lEUCtRc2s5Z21CTEFSSXdMUFFvVFJDWU00UklBR2Y4eGRJN0JNQ1dRaVFnR2VoUTJtRXdKd2pRQUkrNXkrUTJDY0VzaEFnQWM5Q2g5SUlnVGxIZ0FSOHpsOGdzVThJWkNGQUFwNkZEcVVSQW5PT0FBbjRuTDlBWXA4UXlFS0FCRHdMSFVvakJPWWNBUkx3T1grQnhENGhrSVVBQ1hnV09wUkdDTXc1QWlUZ2MvNENpWDFDSUF1QmZBRi9oQlYxZjVwVklhVVJBb1RBNUJESUYvQnFVZmxtOUd1RWszdC9WQk1oa0lsQXZvQ2ZGQlp3MXN1c2toSUpBVUpnVWdqa0MzaWx1SUJiUHg4K3FYWlFQWVFBSVpDQVFMNkFYNUlDbnJydS92eFgvWmtQdithTmJYc1l1SlZRRVVVUkFvVEE1QkhJRjNEK0M4UGM3V2N6OXdlLy9yaWt3LzhYc2tubk1IWGxUZUhaMi9mbWtIRmkrWUlqME1yL2ZmRG5wT0IrSVJlcFAzbXpFdkVIdWFSelJyQWE4cGIxZjJUTzJDWjJDWUZXdm9CZjVaMmJzVE1Qc1A1UXJkUjNQV2puaUdTcGZmWURYL1h0YU52K0hERk5yQklDUUtDVkwrQkJnOHMzWTljOUFGdCtuU0M5NjBFNlJ5U1ZzMTF3dThib0FIQ09YaHF4S2hCb2VRajRaU0cwbmp2clJ6bnhpd3VGN2xMNE50RWVuQ2NzMk1pMVVLK0pHcE9FZ0krQUwwa0JaenRKQlF6RTFVSDlsWUhZZVk3WVZEcUZGY2ErTk0vdElONHZJQUkrQWg0Y1NBbS80WVZQcVFGMWxCZmx2QkNkNkFWSmw1RU56N3k4Tk9KVEl1QWw0RnRTd0QzbjVaWFFZOWsvVC9nM3J5dHV5NHhkbXlmR2lWZEN3RXZBQXlpUXVkdnp3K3V6alBsTjluN0ZUWnVxeFBxSGtvZE54bzZuelEzVlR3Z1VRYURsTmR0Q3ZjVGRNNTRsZDlraVhTaGJadXpMc3VFdzZ0T3JkVThraUl3UW1DNENMYS9EWFp3UWNYZmZrOWRMQzNXZUJOMmEwckt0TXBadjd1T0pFWkVSQXBOQUFJdHZuMjFsVTBxNER5bm51cnRJeWlnY0lxaVJEU1kvWDV6RVM2RTZDSUZSSVFEQnZlNVJsakpYOVYxNWI3RERXS0ZYM3hPTG1HZ3dzL2FsRDdxOHhNUFFRQ2pqZXN6Z3ZnaTRSVktJRUpnT0F0OEFBZjlTTDc5dUxGTzU2M3VRaXNMYXQySmxOdDRmaTVob01MdjI5cEhMVER6OHRXZjdrZ0E3RlZxaXUxaFJhR1lSS1AyRHh6NGhMNENkL2N6dnZHRS9oOCs2bFBDN09XUTZ1Unl6Q05saXV6cHBDcytjMnA5OTBIT1lpb2RONGdaajhZSExwSkdIRUpndEJFcFNaTlgvb3h6bWNFTEVYVXh1VXpOZGlsMU5hVTUxNzVwVCsxTDRDMDVENG1HVHVPMjNuekgwNUNFRXBvZEFpZDI1K1lSMFR6NGRIdVV3VXN4Y05RakNYYnZBemFuZXc4cXR2WExXczdrTjRtR2RXR09lNXJvNkF6MEpnWGxCNEVUTTRONkdIalZuTWQvMU5JSWJEeGk1dFYrTkdlYkV3NXF0a0QydnZmUWtCQllMZ1hVcDRMNDlmR1hQYXY0bGRtU0ZKdTMxcUwzKzBHVXFIcGFwVUtMVEZ0d0Zpa0lUUU9CcTZ6OU9vQlp0cnRvWm9xN3FWSS9GUFdxL0hETUdpSWRsbTh1c3Z6TkU2eWtMSVhBdUJCcVRzWkF1eXlsOGlIT2lVdWlybXpzWERpbVpmV3BmaXAxdng4T3k2RmFNS3FWQ2lpWUVSb2tBUDZLZXhCWVhDMVR1aHZqZTJtWnNpenZLMXVlWDVWVjdMYWIxajRkNU5kaWsyUHVPL0pxSmdoQVlBUUo4Y3h6cm5pTW9OYUdJTHBkdk5tQ2psa0FaaXpxWXF1N1pxL1lyc1diRnc3eEZOZmFCV01Nb1NBaU1Id0ZZWHpBMi9tcUNRSm1yRmo3UkxrMVY5K3hYKzJwczlSMFBBOTlWRmp0TW13VG1WQWNod0dmd0lkYk54WUhEdFVudXZNMVZkUTFiVTcxajZWbDdPd1poUEJ6Z3N6Wkh1a1gwSkFRbWh3QTNRWm1NRXF2RzVac1Y3dWNWcitzczR3TE1zL1lUMW5FNGlJY3hnVTlDMGVId1FBRkNnQ053TUttUGZTcHpWZlgxQTIvd20xTTlKUE9zL1hMc2lEc2VCc3FrWWZOKzVVUTRTZ1NXMy9oN295d3V2YXhTS0did2d2ZEdscWU2QmZldGZVMS90VVUxUHg1ZVplOU9CNFpTQ0lHRlFLQXFCZnk0VUdNMll2cXJRcG5QVGV4Yk96Njg1dFFWRDlmdTkzajY2dXNkS2dvUUFvdUVnREpYamRsMTVyVHcxTnQrUGFlZ29aSzlhKy9HTnVGdWVFMzk1TUhsSWV4OGh1S2JNaEVDVTBDZ0phZncvU0pWMTJKSHpFWHlucC9XdS9acXpCckhEZGVVaG0zNzN2bFpvaElJZ1ZsRm9Dd0Z2TkEwMXA2cW1ZdDM3ZHV4ajdVNDRUVzJMMTlKNWNhc3ZocmlpeEE0UHdMS1hMV0k0ZHp5WkE3cFU5cm1YL3RHN0JqTUNkZTBkVS85YmtwRkZQNmNEZWNBQUJuelNVUkJWRTBJTEFJQ1hUbUZYL2R2eTNwTWNQeHpqb0xTdjNZWXFqa1YydUUxZll2czA3RmJaMDRPQ2hBQ2M0OUFvUjhhRmEzZG51cVhodjFyaDczUXJ2MTY3SENOM2VFdXhPaTJaOU9RbnhCWU1BU0ttNnRXMmIwcFlsQ2c5blpzZG83QytFRVQ0M2FtMkJpcW1oQVlPd0kxMmRWdmVGZFVqMm1udlRPT2hMQkE3ZDJZRFc0VVZsK1VGUzBmQ1ZkVUNDRWdFVmg2eFhmOTBMOTZ1b1BBYnp6ZGYrcnZ5OGlWTjRXM2YzcFgrb1BnRDE3MTNUL3gxbDhWSVlmNnZYOVBVNHowS2U2dUZibUEzb3Fka24xUCtLdGpXZWErN3BlUzJobXZQUWhlOHRhem54S1VMMm1mT1JhQUI3R2xoZ21yVll1UWIzZWZubFFqeFJFQy9naklMeDEyZ3VCUjFnOForMDg4NTJxYjNjR2RMa1FLaDJpbWZnb3NpVnBSamV5aHpWVzloWlM1QmlUZnlHNWJQMXoycVBwTm9QT3pCeHVjWFYzS1N3MDRRYXoySU1BdlBZVENLdlVTUjlRMnE2L0VMTzVNR0Q5WVpOeERYUWM5Q1lFUklLQkY5cVY5ek1jZkZaZEtTczNuZDRPVmx2NjVyQ0RrblUvMnV3VHFFZkFRSzZMSzYvUC9vVkY4YjJiWEttR0Z2UjdYTnE2ckdHeHVyMW1KNS9HZVdxSWNtcms0Vmp1LzFQMXpPNlVHWDR3M1A5Z0xYbWs0UWRYYnNUdDU4ZkI1dUtPOGhFQWlBaS81aVJhRXFiTVUvaVJQYnZGckc0ODgzNE1YSytXN1BDb0lYdk5HVUVnQlQ2Q1dOS1A4cnpST3ZsTXZ5TzNhS3k5d1NkSS84SFZsZEQ4a1VHUG16aHBtM0h1cXpsanRRZERnRjJ2WGdOY1d2Ly85YXNNSkFwZXRsUVhQSGcvek9IS0V3SWdSV0lLRWQ1NkRXTUJobHRvcmhmdmNpNThsMGJZWHdlZTBnQWRCakhxWGs0N2FnU0h1UEtmZURlZDR1UlIydU9UbzBhSE0yUDZJMkd0RzlXd3hZLzN1MWg0RWwrU0Jkc2c2OVJ2aUkydldIZSt0MkhXVGVIaEVqRkl4aElDRFFBVUMzdG9UVWJ6bmJrcFpEN3BSZDRTd3l4a2NSREZxcDZRUkJTQ1YzT2xaT0tmVUswYWFPZUVXLzZ6NnRtSDl3RjIvNXhTVm1SeEdHRmpyQXJkMlhKMS92eWlrd2Y0RHQ1ODlzWUFUNHU3VWdGMjlFNllBSVZBQWdkSXJ2alhOb2V0WmJwdXgzMUs2SU93b3YzQndLTlBRT1hjMWxkVzVZOVNhWXBSUHBYUHkxQ2R2TzdmQkt5K0NrN0paVFhkSEprUFFkSnV2MnFEOGZkVmd0L1pnU2RtcDFGaWZqelJONXpRQVB4M3FJQjhQcXlMcFFRajRJS0MrWUlpcGNNRFpxbDArMzdIdlBaWWxZcXIreW0xVitDbGpoOHFMbnlRd003aEw3WmFreWMvN2JFaU83M3FWVTNZMDFjMURaS29hc1E2ZDZkMnJ2QlFpR01tYkd6QUhrYVM2dFFlYmFrVU9DazRkV3Z1Y0lNREF0V2VYSGcvYmFlUW5CSElRUUM5UGMzcUhLa3ZBZ3JQZFVZVWhoMXFoYzdrM0V0YUtCTnlsOXYyZG9SeGVZOG5LWE5YTW1MRmtOMWlOWnRZZ1dCWnpaRU12MFdFTk9xb2hDTHVYVzdwaWEvZmkxSTRWdXFLcE1XSFUwclF3NU15WmlWK1VGQS9yNHVsSkNIZ2dzQldteVRkN2o1TWRJbXRXdzhpanV6R2liMmc2VjhBdGFuZW8wT1RuZlVJdWhkdnhLZWdnVWdaaW15c1lNdk0ycGwzUG5YeHVUWURqU0JPWjh2bm42b3dxa3FlRys1S21JU2ZybHpuYkJ6VHJVQ2JMLy9Hd25VWitRbUJVQ0tEckdsVnZPenBXd2pSNnJLdHdCZHlpNWtkQlkzQUhVc0NQZllxdTJ6Szh6ZGNmMENTb1pRaW0zWHVxak9YVzIzeEtTNlVwUjJwOWUxM2cxQjVjN2F2OG1McUY3MVhPR09YTTUwaVBoMU1ycHdSQ1lIZ0VJT0JtRm9LQWQxUkorTUxwTFYyb0srQVd0Wm5NTmVWb25oQk03cncyQUkxb2J3d2RQNWRuYUtlVldGdlRiam5hWlF6Rkk4YWNYWlhSWGhjNHRRY2JldXhML3BDOHRTWVNSY1hEUXpGR21RaUJiQVFnQlZ6MUxCd0VYTTg1NlFKdVVZOUp3RXVoRUhCWEo2VjVqRDI3RWZkQlVMK09WRFRvcmlRcVI5TnU0NXpxdHE1UjNBWFd1aUJ3YWcrMmxSN09udU10ZHVNQ0hROWJwT1FsQkVhRkFPUkJUWGdCL3dWZlhXeTZnRnZVWXhKd2Z0ck8zVE9hbVl5bkkyS3YzQUZsMVdpcnJXbTNhZXZpTW9wTFM3TDIzZGE2SUNiZzY0Y3lPL1RqWnBsakZXaHRla1JzUFB6L3QzYzFvYkVsVmZnbWVVbGU4cEpPVUZSd2hFUmRpQWdtSUlpZzBObUlnbWppUmdVWENialRSZnV6ZUtPZ0hYQWh6QWdaa0JIZnFKTzRFRFFQcG9NS2poT3hJN2lRRWNtYmhTRCtkUXYrelJ1ZGZ2Nk1NeS94V1o2cXVsVzNxdTVQVlhVNnptM211NHZjT2xXbnpxbjdkYzZ0bjNPcXJzR0tKQkFZRlFMMC8zcWtaQVVadU1HZE0vQWxZWmkrUC9vVm9mUzZkM0lSOHl0a2lyOW45dUJDVHJiSTNjdmVWMDB6S2p4Vk4xRVNLUEJtdHprVXdXZXN4NjlrNHdMeWRPdnhqRkVwbXlRWW1keHJwcUVUK1M1dE1ZTUFBcU5CZ0F6OFFFbnFLQWRUa2xBUHJ1M1Fub01YY1NzQkl6SndIaUxDcjNVbHQveStuelV6WmNvV0RZMXVkK0xIZVJIME9pdSs4bXJOZWZjbVk2dEtXRjQ3TDZFRnlvY1VoM0YzRGRxbERWWWtnY0NvRUtpbGdUOGpMZS9FLzVBNUU2UHhjZW9iTTd2ZElrSEYxazI1V3psdWU5NnQ1ekcwUGVkT2psZkU5TzhVWkhjY1pwY3VxSUlzSUhCUkJHcHA0T1Rxb2t2SHoxVThZODdFeUJZUEpML1o3UlpKK0toUWt2L3pnK1VjTjRHMHF6S05jVUdKZ1o4V2p6M2NIdHVsbFFMY2djQUlFUmlwZ1krc1hTMXVkMFhqWEZkRGJoYThwT05Kekc3WHJSWkpyMlRkdWpVdXlHa1hjdHZaM04vVTAxVnZualRUcFUxZXBJSEFpQkNvcDRIVEVnQTc2d2M4b3JXS3p2bXArMXlWOWN4dVYrWU0vWGRUQzZVakhRelBlMDY3ME5BcFhoNTBEZHFsaDI0ZEtnS0JjZ1RxYWVEVVR6SzU5Yks4NWFJa1oySjdlcUhRNkhZOVFyekZ2YXhQcG5IQmtlYlBhZWNsZk0rTzVqQVM3cERFcFExV0pJSEFxQkNvcDRIemRmVDFrRWUwWThtb1JoWUJsL1hsSVlJcWVZeDVOK0YxUy9QbXRQT1NFamM0dFd4WFYrUUpsN1lLUVFDQmFnUkM5NFBYMDhEcExLU3czV1F0SjZhRTltaXBEWEh0ck51dGhzcGJhczY3YVZ5d29TdTQya1VCdWNHTHZPUFVzV2R2Qm1KMGFTMFVDU0RnUitBWlZuclpXeWpyYWVEVSsrNzRINUk0VHJVOVMzYUtrVkhXMVZIaHFWTVAvbUFyU0ZnWkU4MjdkV2dhVGNlWE5aK3JYUlNZKzNRMHB3aVcyVEZJSGp4ajBXWVowa0RBZzBDejFMN1Z2MzBxb0pZR1R2MXdpSStNSG1ITjZlbXpLVEwxa1BKVjF0aTd1MytXR2FVSHVLSmljejFlQnNwTlBpWDRYTzBpYzZEMzVGMHh1Mnh5L1cyWXdsM2FMRU1hQ0hnUVdPeVdXbmh1UC9pQmtuWGhTRFlsNktMMys0SVhvQWJPZ2haMW42bFY2WWlYMi9jb0x1K2hpelRKN0pQbGRIeFJ6Z05jN1VJSmpUNU9wTGJCSFVNcnRXZmRJSE1udkpobFNBT0JVU0ZReHg2OFFXK2FmdGdET3FlaThiMWtXN0ttamdpbmM1eG1uWUY4bUd6TlJYM3lia3FrMC9GcmNoN2dhaGRNYmNiNmtudmJmSzI0WjdDNWRLb0FOeUF3VWdUcWFPRGtCVTkzWG5vZmRkN3hPUy9wZ1RCMXU3dTgraFhhRW1OOWpOc3JNOGRBZmZLdE5ET2RqcThkQ05yVzNuaUx5T3d3MGloVDZidEdFUFRDU2JQbHphV3RRaEJBWUVRSTFOSEFlODVvdHVKUnI3SnpxNVFNL0VSbVVMY3I3R3VlM2hYWHdrNlBzQ1FaQlBYSk95bVpic0lSTzgvNWk4UFUzbUxmSVM1YVAwaVBzcHF5aGlIdUdlb3ViZWhERWdpTURJRWFHamdOWHNOOFpBUUM4ZlpOTE9oeDFpVzluVWFmYmU3eWs1U0RCWnJDVkxxamw4MTRvTndSWmUrZmlESkxPN24yK0FaWDZwblRzMmptTEgrRis1SnhhU0VRZjREQWlCR29vWUdURWUyRVBpWDFsNnNtTC9Xd0o0SnVkTk1oTVQ4enRoVTg1RGRscVRTdHg2czVPSSt3MitVdUwxbG1hVitoTXNvbVFGUEQzanlRWFBMdndGa0hjR21URjJrZ01Db0Vsb3pReTI0MlRhUVo3QjJsd29qanNybk44YWxpdnZnOUcrT0d5Tkp6YnNsTTNhZ1ltUE92cTRtUmNvTTNzcXNNTkVSaWpvZld2OVUrRVlLRkh4MHhvNXg0cHZaTmVUN3RkamZ0d2RWbkVGSjVhODVMeHFWemFwRUJCRWFBd01Dd1pQcnY3YWNpeVpMMU9wZHh0a29KOXdqYWtZa0k5NUh4T250Ni9VdElvTGZEcmtpMDBvNTA0cHZpb05VVGtUbmNIeHAwcStpWjNzTmlkSEZOeGIyWTJ0dEM0d1I3YnpvSHYyMUhwRzhhTWV5OEhTNDlYTnRRQ3doVUk2QU1nYmhvUnFuSHh0dFpxQW5QWGsrRk9OelVtWTM4aXZDUmNkMHR4MjdTSFp5ODBmcFFkQXBVdVVnemViY3RqZlhxMmJNQ0lqMzROclVUWkx1MDduYVBodkY5VXRmbzNMS1U5dXczVWVMU0ZqTUlJREFLQk41dy9VSDY1MldQWC85RU1uSDkvaTRsejc5d2ZUVjVsY3IrcE03KzdhZVNwSVI3RkEweFpORFlXbHVta1YyV2JHWWpEY0Z5SCtQRDUwYnZDV05rTWhCNVpSSzgrVFJza2ErNHFjNmpTWnRpWmlhNjZvVm5hbDloTkZoSWVnZkp0akRsdDRzWlFpYThhd2V5MGJSaEl5dEVDZ2hjQmdLbi9GK1hYLy9rM3d0SXJ4TjFxaWxmek5iWnRIQlV3ajNpaHJXejhVS0k1Q1ZuN1dxeXk1NUtKajUyUmdQOVhWWGYrUUNKeWc2OTAzUHZzZWVYazcvdTBmTDRWUUxsVGZySWRsUDdOUHRha2p4NTFrOW0yTDErNDZkNk1DVFYwTnloYnlwMGFiTU1hU0F3R2dST3o0OFBiOXc0UE81eUF6OSs0dHMzSHJsNVRLdlFheXFiR3pqUFByelo1UWF1c20zdTBUUkZTYUd4ZFpSTGE5SHRuZi9HR1BYZVd5dHF0WTBFN3p2RGVLVXI4RTZ2bk1sOWRuNlRuVkhIM2VpeDQreUlWa3Y3ejloNWgvMk9oTDZIblhYWmwyenAwMDVFamt2YjNLQ0FRSzBSK0tvY0RSaGg3N2NaZjVjOGNyT3J3cnhLMmsvZFpkVE1mb3FkTzVKZStTRDcxdnRvRFV2N3oyaFN2T1B3UkpGOFc5ckVoenJuWDE3bDFTWS9mZjU1WGQzVy92T3ZubjFTRkwyNys3aE1hRWJSODJlVUhBbVlOTkpBWUh3UW9QR251QXhqYnFaWm52VXVxdW5NWFgxUDNkVXJnQlpuZHJJTERabU5IWjRXVXhDaHQ2VVZjWmRvejdNTzFFSjhXdVRTK1JySUFRSzFSZUFEMTMvWjRSYXRGcU9TNUkvM2l3ejJkVnF0cTdpZTBTN25DaWFycU9Xc1RxZUZhdUdieUd1eDd3eExQdC8yVmI3cVY2TGRsc0NwYldkZzR0TDVHc2dCQW5WR2dEdXFzblV1YXVsRWo0STRWejFORHQ5SHBnUU5zb2djbFVWMzB5cWJmQjF1NFJ0R2FWU1MzT0IzU2lzVWF5OWc3K2daZ3l4MDZZSXF5QUlDTlVhQWg0ZllMaXphbXJIcWFYQ2tqNHhMV3pTWDBSdXZTeFdRb04wMFNSN25JL3JjaUk3YlVkbWhkN1V0clpEZjBsN0lJVE1ubkRVMmw2Nm9paUlnVUVjRTVwK25NYm4ySi9FV0x0ajJYdFRvdGdvbEx5b3N6ck5NcGMwZWxWeHIyUm9iemFGcDJTN2Q0Rmtzb3pKM1lLekg1eGd0N2JuU0xHTTJPL1JKWkxwMHhva1VFQmdMQkFiL09hVXUzR3pxbERxTHdjeTAwalNzdDNaZ1dZVmxSRHNiL0ZMSVd2cEs2V1h6YmhxdHIxSUF5a1paZlY5K00zdFhGTEFhMmd0S2RkWWdHMUNJUEpmV2pFZ0FnZkZBNFBTL3RLL0tpdGE2NGwzTUpsdWl6amJ5TW15RlhpbDh4NmJZbFAwakpXYUdPOUxFbmhPVkUzZHY1Unh4Wm4xRHU1bnRwbHZaVzBnVXViVExEeG9JMUJ5QjlnRzVwOWlCMGNwWmFYeEdqcE9NOTVGeEFUUFpJbmRQT2RuMHJsRXFGeUVsVjZPaVo2eDJHUjlYdGZJbFlXZ3ZLRlZaRFNjY3g2VVZIKzVBWUZ3UTZIeWM3Nk0ySFV6enZ1RTMrY2dlRytMeE92ZFVwWDExS3ZxMkdxcFR5U1FmclZ2SG95bjJzTHNudEM3VFhpRnVodjNYS25WcHF4QUVFS2cvQWcwS2VhVU9WZHNldFhoZ1dudlJFNUNQYkxrb3Z5RHZUMXRaWmxPNzJ6dnBFSitHQXJleThyM3paUGFzbjlGeEtZckdyMXlBejdSWHlGMng1aXI4aUptTkNtNFVBWUhhSTdCQWV5dWExSVgzczVhZTNzblNSYWtZSDFuTE1PQlpIV3JlRXh1NmtrUnVLVk02YnJPdnFNVjFsUlZ4cDRuR1VSVjdwcjJDYTkrWm5iaDBSVlVVQVlFNklqQkxZYXA4SS9WTzFyajJicFl1U3JYRGZXUU4zV2x6UVIzbGpUdVZwampWTmRVbXlZZU92MWlrTHl5UHB2UEd5NlNnanRaZVVKWm1YV0Y2eVUva3VIUjVUWlFBZ1V0RllPRlhaOW5XaWhoTjgyUjBkTWF3MmZ0MXRpb0ZFTGR2a3E3cnp4aFI3bnpBdXlwTDVsN284MFNMZlZmU28vaTd4RHpEYWEyOVhOdkFlaC9SWk1XaHkydWlCQWhjSmdKVG5iTUhQQjFZaWZvQmhZZlNCelNOTUxPR01zT1NHazFmVjJuVVc3RmVCUXRxYmE3UmVXNDVtV3l4NS9zRzd3V1QxS3psU2hGYWV6blhudFZjT21mS29jdHJvZ1FJWENZQ3JmT1RwQlc1dlV1MjU1UXZHN2VWWDVybkxWaFJMNUxMK0V1Yk9wMkpxbEhvSmp0Y2VuWnRxNXAvNXR1MjJmZjdXZEdGVTl1VmJuQXVYbXN2MHpYcmVQZGR1cXdlOG9IQTVTS3d5THZHT2M4UXRiZ0pyUVBLWDJFczY3Wm5xMThVTVQ2eVdTY3ViRWFQTWw1Qm04RS9VdHlpSVhOUHZST0hUSHVKaW0zbnlWMjZwQnF5Z2NBbEk5QTc2L09lOTJnSU5mc2ZwMHEwTHA1MVhoNDNPSjJaVWowVU5ocXhUVDQ0NjJyWko1aGFaUmNrWnM4MmZCSTgyaGYwNjBjS2NtbWZlSlFEZ2N0QllGSEVxVFRpemxDU1RlRnVjUDV1MEFjTzA4clNQNnRhU1dIa1BqZTVyazdMY1RvdEU5TkRqVEljSVVPVEh1MXJhcEUvVmVEU1ErdEZSU0J3SVFRMjVlNlFycHJoUmdpYlluM08zVFZXeHF2ZDRDM205c3JsMnN3NHRaVHJOUGp0VUM1MitKSks3UTFuajQxTEQ2OFdOWUhBUlJDWVlOSVp0ZS8ybHdGQ1V6L1d0dnphaDZqUWZxaWlIblhLd2FQc29zNSs0aE1Wd2krOXFGSjc0eWxidjB2YnBhQ0F3UDhMZ2ZsMEQvTmV0bEFXckhwT0Rrc0hORVpmVHl0MWRpcHFOOE45WkpNVWtIcFFJUXBGUUFBSWhDRFFZckxQM1FzZlBHdXhTOXdOem85YjBTZXIyTUZubWxFbVlueGtOSmgzQnIyT01KQkFBQWo0RWFETllDZUNhMzhJZTJwS1J6WHQrbEJiTlNyZDRMZkQ5NUU5U1NMbEJOLy9DT0FBQWtDZ0RJSFpkQXBPSzJVN1pUeWwrY0lOVHFYN2VtNWR1UnM4M0VjbTdOdnhLNWUyQWdWQUFBaVVJYkNpSWp6Q3A4ZVpLT0VHSjNLVHFVQ3crWXBGTkJySlYvclF0TnpHaDNuL2JjUy82aElrZ0FBUWlFS2dsdzZ1NWFHRlVWVXBDbjFEVnNpT2JhcHlnOU8wT3VXdlZ2T0hQV0hmUTBYZVZFdEdLUkI0aVNGQWRpM1gyR2dldlJQNzdGTnFnMFoyYkZPRkd6elFSL2FhejBqek5xTGpZdHNGZmlBQUJDUUNkTUxwaGtoUllpc1dsQms2NTFCY3REeWVScWhWdU1HYi9rbEE0L1VmM0ZmbWJjUzN4N1lML0VBQUNFZ0U2TFNHWlpHaUNmSkpMQ2h6OTFRTkdsVExkTGtiZktMTHpsOVhkcjMrSFQ5NTV3YyttMzdNTURWeGF6TzRVb1E3RUFBQ0VRaXM2ZFd4TEZZbHVQcVNQc1NVZW1maDFLcHdnNU9QTE83Q2J1cmdId0tNUUtBRWdiWTZtSFF3aE51NXFjOHBwSUdBR09GWHVNSDM0OHpiMkw5UzBuUmtBd0VnNEVPZ281eFJUZFdWKzJvWTVhMGpSZkJ2RUhLaTNBM09vOTNpcmx0S09PNUFBQWdNaHdBLzFGeGRla0lkTEdwZjJ5Q1h3OE5XeTkzZzVDT0x2TmFEMndGR0lBQUVDaEhnVzduVnBTZlVoWnhGbWVrQ1BDOXF5Nk9ZU3QzZ3BpS2xzUHF1VnVpTEZDTVBDQUNCRUFUSWdmMjVaL24xZStYbkNxbVY4bWczT05GclpLM0xTVkxxQnFjcGZ1UlZFUklYMFVhd0FvR1hNZ0w2NjE3VXd4N0ZBcUhkNEZTUkJQRmptMHJkNFBkRm1yZmV2UkxiS1BBREFTQ2dFVmd5M09BN09qY3drYm5COWJGTjVXN3dRSmxnQXdKQVlIUUlMS20xYzRvbXB4RjIzSlc1d2FsZWx4L2JWT0VHanhNTmJpQUFCRWFBd0lDbGV6TFgyTjFvY1prYm5LclNLdm1aNzFEMGFBMm9BQVNBd0VVUVdGTm5wTFdHT0ZRMWM0TlRFL2dxMm5xNUcvd2lqVVJkSUFBRWhrT2dxZUpjT3ZGcmJFbm1CaWZsNHRpbWNqZjRjTTFETFNBQUJDNkN3R202Q1l5MmcyMUZ5ekhjNEVsQ0g5aG1meTkxZzBmTFJnVWdBQVF1amtBelBlNWhWaTIyUllpY3RKZmxPblJzVTZrYlBFSXNXSUVBRUJnVkFtdE1IcHU0Tk1RVWZOcU9OZHVrWTV0SzNlQ2phaS9rQUFFZ0VJSEFnTjBSM050RG5FRisxUTVlWDZJeGV2eWhNQkZ0QlNzUUFBS1JDQ3hKQTZlOUlxdVJOWlBFY29QVFJqSnU0T3ZSVWxBQkNBQ0JTME5nVGc3Ulo5WFJxakdLMXZSdWNGR0xIOXMweE5lUFlqU0NGd2dBZ1NnRXB1VWkyMXA2OG1KVVhjc05UalgzNUlheUtCbGdCZ0pBNEJJUm1KQ0xhNTJ6ZnJ5U3pxNWQ1MVIvL2NET0J3VUVnTUNMaGNBZS8zemdJbnNzWHYra3U2Skc0ZXhoM3pXSTE0VWFRQUFJRElYQUNqOHJzVDFNQno3SHQ0ZWFGeDNiSkpma3pVeWtnUUFRZUJFUm1HYTd5ZFBzMGZnV05QYllqK3hhK2hzS2RqWW9JQUFFWGp3RU5zOS9OY3dTT3Y5ODJGM0hLZFp6QiswdjNsTkJNeEFBQWdLQmljK2NQOXlQeGVLVnYreHlwOWo1MTk5djFseURHOXlFQTJrZ01LNEk5TGg1ODRzdjBlbHJEbTV3alFVU1FHQ01FV2l4NDhNYmp4d2VzKythRHpINWZaTkNHZ2dBQVNBQUJJQUFFQUFDUUFBSUFJRXhRT0NOTC9RRFd2azBJbVlDVUFJTEVLZ2JBclFqNVphL1RWTWRmRm5VanhJNGdFRHRFS0E5cGJ2ZVJpM3NEZU9aOTRvRkF4QUFBcGVNd0ZWbUhlUldvSzN4OG5kMStSSHJ1SUFBRUJnN0JLWnN6M2xCKzN0MHZub1BCbDZBRExLQVFQMFJlTTJ5cDQyL2Z1SVhxMnN3Y0E5S0tBWUNZNHdBREh5TWZ6dzBIUWo0RUlDQit4QkNPUkFZWXdSZzRHUDg0NkhwUU1DSEFBemNoeERLZ2NBWUl3QURIK01mRDAwSEFqNEVZT0EraEZBT0JNWVlBUmo0R1A5NGFQcExGNEczSFQ4YzlQQXc4Q0NZd0FRRWFvWEFYOWdOOW8yUUZzSEFRMUFDRHhDb0ZRS056cTFrLzI1SWsyRGdJU2lCQndqVUNvR3IvNllUMk5sSlFKdGc0QUVnZ1FVSTFBdUJ6UVArL2JJZDNxaHAyakNXdTM3SVM4UUZBMWRJNEE0RXhnYUJEdTB6NmNyUG9jem5ySnN5WHRCUEFnUFhVQ0FCQk1ZRWdTdGt3SFNneXdadjdwVkhEdlBYNS9XRHdNQTFGRWdBZ1RGQllQNC9TVExEbUcrN0tIOGFHUGlZL0tab0poRFFDQXlPa3VTYU1RN1hCZmtFRER5UENYS0FRTDBSZVBWV2tqUVpkZVArQ3didXh3Z2NRS0IrQ1BUQ1BqQU1BNi9mVDRjV0FRRXZBdlNCNFZ0ZUptS0FnWWVnQkI0Z1VETUVyckN3NzQvQ3dHdjJ3NkU1UUNBRWdUbDJIc0tHSGp3SUpUQUJnWm9oc01Jb1dqWGdRZzhlQUJKWWdFRGRFR2l4dndjMUNRWWVCQk9ZZ0VDOUVPaXE3eFl0UEpBUFpEdEVKRnU5ZmkyMEJnakVJVERGK0Y2eUp5bVdEYkhvY2NpQkd3aU1BUUtMWW8yTjd6a3AzRTMyUGYwSUdLSnJLSkFBQW1PRHdJQi9tR3p5ek45ZUdMZ2ZJM0FBZ2JvaGNNcitrU1NMLy9JM0N3YnV4d2djUUtCdUNMVFlVWkx3UFNlK3E0bVBEL29nUWprUXFCMEMyK3doT3RObHc5K3ViWGJQendRT0lBQUVhb1hBR25uSnBuMm5MamFlZmRsYjZYaVgzN3oyMlg2dEdvL0dBQUVnVUkzQVZScWl0eCtyNXFFZHBlcDZ6c09KWWlBQUJPcUVRS056ZCs5dTM5T2lKanQrNHZERzRjMWp6TU05U0tFWUNOUU1nZWtISHorcFdaUFFIQ0JRWHdUK0I2aWJZd1JOcnpuSUFBQUFBRWxGVGtTdVFtQ0MiCn0K"/>
    </extobj>
    <extobj name="334E55B0-647D-440b-865C-3EC943EB4CBC-62">
      <extobjdata type="334E55B0-647D-440b-865C-3EC943EB4CBC" data="ewogICAiSW1nU2V0dGluZ0pzb24iIDogIntcImRwaVwiOlwiNjAwXCIsXCJmb3JtYXRcIjpcIlBOR1wiLFwidHJhbnNwYXJlbnRcIjp0cnVlLFwiYXV0b1wiOmZhbHNlfSIsCiAgICJMYXRleCIgOiAiWEZzZ0lIbGZhU0JjWFE9PSIsCiAgICJMYXRleEltZ0Jhc2U2NCIgOiAiaVZCT1J3MEtHZ29BQUFBTlNVaEVVZ0FBQUR3QUFBQTJCQU1BQUFCcFNlY25BQUFBTUZCTVZFWC8vLzhBQUFBQUFBQUFBQUFBQUFBQUFBQUFBQUFBQUFBQUFBQUFBQUFBQUFBQUFBQUFBQUFBQUFBQUFBQUFBQUF2M2FCN0FBQUFEM1JTVGxNQVpydnZxMFF5emQxMm1TS0pWQkJoek1yN0FBQUFDWEJJV1hNQUFBN0VBQUFPeEFHVkt3NGJBQUFDcTBsRVFWUTRFWFZVdlc0VFFSQ2UvUGduZG5LMmVBQnNLVFVZQ1JBUkJaZWU0aXhlSUZSUU91SUJjQVFWb3JBRkQyRDNGTGFVQ2duSmxoQzEwMVBFQlVWRUU0Z0RjUUprK0dabmQrNGN3UlI3ODdNN085OThzMGNFdVJiZmFjcjMzL0tVdC9qVVFtOVBUSFZLanQ5UmpmdmV1YzdjWFlpMy9oQlYrS2YzcmJEdGRKNG9QaUFxY2tnNVlxNW1UNjlld0tyd3pQdHF6SSt6NGRZbExKeVpxak5oemthcE1ZYTVZODdZcm5HNzhqekVkeENTbDVuUG5kOHZKVmVUblZsaXcrQTJWQUNMY3N6eWdhd3lmMU5OMTVaWUpYTUNkdDJIOCsyYlJKTStMRGkzMVFrSVhkV0FCcDErSkpXaDhLWTZheW5zZ1dGSVF1R1VnZDNnN3o0UDgyK3ZHUVJKMlZmbmhxSEp3aTUvOWtlQVprL1ZxN0NkdDhJODF2QlYyTTU3YU9WbVlPdCtXUnRXZUFaMkdtWVd6a1hTUEdyTG1yZU9nN2xGdGlXOHhpd2pJZEt4VHFrdEs4cTlwVlprYk9jMjc0WGVGNDBRNjAvVU9HdlBoUTBJMFBpZFJ1elJLUlY0VjhQb1NsVTE1S2s3RFFOWUNoT0M4SUdHajMyZXBUblJjcUFKeVpzYTd2bjJGWC9KbGI0WmhYQTZpajNzR3E0WUJicnQxUzJ6aDkzQlpSTkdDaEYwcmU2VWlZY2R5WXVLdlZNb3VaUXd1cWREWG43bFp0dlhTL3Z1OVVmSmxzMnphNlhMaUNVZjgwTXFmNXp2aDF2Z084NzhNTDR3L2gvY0hWbjdDUCtMSCtFMDBZZE5mbkVkcnZSdHR3Tk42YVowYWdnak8wNERxcVhqVHVqRjhFclk2SVIveGVZaWV1SzNvV24xY0dKSCtOcDREWFBBejlYWnlsU1dTR1hDREViSlU1TllRc0pVOVlsYWUyNTJ6OXhwdFA2QnBrRmFseWlwa2p4Wi9lVVpyOWl6TGcvRE1kTU9VOTRMbHlDOHhzaTRMTys3NDY1eHRHN0RWTWxMeHQ0dWpJUkJIMFJwY3lxV3hveEs4eW1VUXlDQTVPS0ZMaDd4TThWYk9KbEtlTUozNVdQeTV2WU5wMGVkOHlIbEozd3h0ZENDOHBWbkw1bnYveWRLOUI1a2YxbzRZY1pmT1p0M0hRVjZURHdBQUFBQVNVVk9SSzVDWUlJPSIKfQo="/>
    </extobj>
    <extobj name="334E55B0-647D-440b-865C-3EC943EB4CBC-63">
      <extobjdata type="334E55B0-647D-440b-865C-3EC943EB4CBC" data="ewogICAiSW1nU2V0dGluZ0pzb24iIDogIntcImRwaVwiOlwiNjAwXCIsXCJmb3JtYXRcIjpcIlBOR1wiLFwidHJhbnNwYXJlbnRcIjp0cnVlLFwiYXV0b1wiOmZhbHNlfSIsCiAgICJMYXRleCIgOiAiWEZzZ1hHaGhkQ0FnZVY5cElGeGQiLAogICAiTGF0ZXhJbWdCYXNlNjQiIDogImlWQk9SdzBLR2dvQUFBQU5TVWhFVWdBQUFEd0FBQUJMQkFNQUFBRGU5Zms0QUFBQU1GQk1WRVgvLy84QUFBQUFBQUFBQUFBQUFBQUFBQUFBQUFBQUFBQUFBQUFBQUFBQUFBQUFBQUFBQUFBQUFBQUFBQUFBQUFBdjNhQjdBQUFBRDNSU1RsTUF1ektaNzJZUTNTS3JSSWxVZHMxdVc1bTlBQUFBQ1hCSVdYTUFBQTdFQUFBT3hBR1ZLdzRiQUFBRERVbEVRVlJJRGVWVlBXOFRRUkJkMjhuRmRqNGNvWWdLNlNJRUxVNUJRWmNJRUFFS0xqUzB0a1FSVVNWSUZEVElMdEloNUpSMFozNUJYRkRST0NWZGdrU2YwTkNhRUFjVElIbTgzZG5kdTdOai9nQXIzZTdNdkpuWm5ZL2RVeW8xTHFYb1VUS0h4VkZoSWdueFBXRkdxQnp3TC9NUU4zRjd4TWdKY2pnSkd2Mm1ZNGZYR0cyVncvMWhzZVZMeG5FOHpqd2UxS2s0UGNhOGhNdkdUZTFpOC9oVU5wbTUwTHdZZFFSVzE4NHNrVm11TzY2NDc2ai9mbjBjUFdpUFQ4SU5yTUttbkVxZmo3S2FaZHhTTlN4WjRUU1FUV3YxajFJVjM2UVQ4SnJHSUloMmxacUNjOWtDMXRMZVM4ZmtLdWhiV1cyb202cy9DTkNtTG5nTVdFVlp3ZzdYSFMrTS9EWUd6cVBKZGRrNUx3S1pkaW1ZTTNtYlNmZ1lqSFdGWWFreW9CZU9FdkJOS0ptcm1pdDRJY09ldDNDK3g5N3VMcEdqY0Z1RURHSGZ3aTJkNlhkTmNqeDRXNFNwc0pkOURMRTd1RXFGSGVKRVRCVHcyMUkrQk8xUzc4c3g0Nk5KaDEzOEtLaU9abFBJNGJDTnRBSjBCQjRPMjBqM2ZKVlNZWXUrbmtOLzhGVFlDUXpvbXV1UitCRmV6M21mY1ZZdVcyME56d0s2SmZSbytFd0pyMmNlZDBXNHdGZTd2UERJNVg3S0Y4VG5Kd2pQZTRPbTJEQWFxK2tMdTM2cTVuQW9NTE95SmhUOXpCdUtEVmh3SFVKNFYrQU42MmR5b1BpQTJqTFJlVnZnQTV1K3FaKzZSV3d5NXB4MUVObXdhOXlpNWNydGJ4MGZmTGxMRFc3V0JWM293YXpKZ2JvMjdFRGZxTWozWkNoWlkvYWt5WXV2VEcvdmFsdU9MWFA3ZzNqVjk3TkpwWUQwSHVHdEtyNGZiTGxkQ0d3WUU5RjRCcjRmMkcvNTlDbStGNytjdFZLdkYvRDhDVVhKbjZybnlwUW9KVjJqMkxLZEJCQXFhWGYrVk16RlRtdjRjbEk0NGZzaXVHcDFtRFJKRC9rZFhhK1psNlNXOFZYd2F1cGtzVDZacmd4YnlaWW05ZzRWdTJwSnFlcW02ZDF6WTgzVTN4TTM1dFl0S2hXdjhYTmw4bldsenJTK0dLWXlQZGZsQjI0VHdyT2d4NXkrM3czN2lOTDNObGtaZVgyTWcwTXlNVmcrRGltYklUbUZmVlV3UDkyOUZTTXFSNWtzcnVPTHhEdDNWTmQ0RncrTm1wcyszYjFpeUtCeDFsVDVMbzdyRHNtdVQ5Ri9BZHdaZ3lyMWhzWCtrRFZ4M0Y4TlJKUUxaWVNtZHdBQUFBQkpSVTVFcmtKZ2dnPT0iCn0K"/>
    </extobj>
    <extobj name="334E55B0-647D-440b-865C-3EC943EB4CBC-64">
      <extobjdata type="334E55B0-647D-440b-865C-3EC943EB4CBC" data="ewogICAiSW1nU2V0dGluZ0pzb24iIDogIntcImRwaVwiOlwiNjAwXCIsXCJmb3JtYXRcIjpcIlBOR1wiLFwidHJhbnNwYXJlbnRcIjp0cnVlLFwiYXV0b1wiOmZhbHNlfSIsCiAgICJMYXRleCIgOiAiWEZzZ1hIUm9aWFJoSUQwZ1cxZGVNU3dnVjE0eUxDQmNZMlJ2ZEhNc0lGZGVURjBnWEYwPSIsCiAgICJMYXRleEltZ0Jhc2U2NCIgOiAiaVZCT1J3MEtHZ29BQUFBTlNVaEVVZ0FBQXk4QUFBQmdCQU1BQUFEbTVWQW5BQUFBTUZCTVZFWC8vLzhBQUFBQUFBQUFBQUFBQUFBQUFBQUFBQUFBQUFBQUFBQUFBQUFBQUFBQUFBQUFBQUFBQUFBQUFBQUFBQUF2M2FCN0FBQUFEM1JTVGxNQVZLdmQ3ODJKWmlLN0VFUjJNcG1pVmxleEFBQUFDWEJJV1hNQUFBN0VBQUFPeEFHVkt3NGJBQUFPTUVsRVFWUjRBZTFjejJza1dSMnZiREtUVE9mbmY5Q2p6a1VRTWpBajZFRXFNam1KMHNGbEZnOUNjdkdnZ3NuRmsyQTM3RVZkbGc0cUNudXdHMUVZc2lzSkNNdUNZUGZGaXg0NlhrUTgyRUVRRklWa3QzdDA1OGZtK2YyK2VyK3J1dXU5cW04MWlUTjE2SG8vUDkvUGU1OTY3MzNmcTBxaTZPWDFzZ2RlOW9EYkE0dU1iZCs3ZDMrYnNWTTM2d3JGZi9tTWxNenkzeHVqMTA1SUljbkJRSmprR3JYSXNja0FsK1BuWkZnQXROakFKbysvUVlsWkFkYWpmY2FlLzZVQ1lETEl1UTZqRkdZcEh2M2hlKy9HakIyUU1hd0dxTWZZUmpYSUZLaTFONzRMRHppbE1NTVJ6dG9yakgxQXdhOUNqQUZqRmFLWGhkNWtiTFJKS2N4UzR5M09hY2pZN2JMa3FxM2ZZVStxTlZBSy9jNkRUNTBPS1lXNThUamhzOHpZZjBzeHE3d3k3VVJSQlYxU1llcFBCVVVZaTkwcTJGSmhyakwyRVJWV1JUaWt3blRPQk1zMlkvMktDSlBBd2lwNFFRSlVIUWlsTURVMjNrdVkzbURzYm5XY3l5UGZZdXl3UEVxbENKVEN3QVFoWEx5YmpNbFpyVkwyUmNIWFp6U2kzLzROWG9WWVVnb0RhNzVZL1dGdi9XRWhPak9xQkc0ait2WDZXaTdlZ3hva0hRSTdjTFhTR2ZrcGxNSXNNZW1FempGR2U5S1QzNUNnRWdOM0d3T0xZdEVlbkdaNFdCeVdVcGdvWnU4bk5HSEVYR212SjdXTitUOFg1dnVqZzBRWThIcXU5RlNtRmtQNXVGY21URmRhQ0wyVGpoaGxITHllTFJXNWVvSHNiVXpiV2d6bVBqRityVFR6WWZIdFhEWENyRE4yVnJwVjFRRmtiMk1zWWVDWVBHYWZMMHRCQ2ZNNnZBRjYrUERWZTl1TkVXSXVOOFlQUHYzdzRiMzdEZUcySndtdjN0ZmRsaWRNT0NJYUhoUjBSYkJ1OEJWT01Yc2JZd3F6Rkk4UG9ucnBRM0lsVEpON0Fmd0gyN2VtbzhsK1R5WHN5T2JuQ1JPT2lNZ05kaWtOVkg4UHB3Z0R1cC9tWlFwVFoyL0JjMTNhdFZUQ3ZQTzNIM010UmwvK0pocGUvZFluR3p6KzJYOG5idnZxMTNsOC9KT1c1SlVuVERnaUlJTlR0aVVOVkg4UHB6aGs3Q1ROeXhCbUpmSDdkOGZwVWtFcFNoaW9kUTVLZkxHcnFzT29aV09EeFdyTTJHVkxaVWQ1d2tESlFFU28wV1pqdzRRMlZsa29rT0xBM2Nad1lvWXdBL1lGVEdxV25jdE1ZZHFneElidUFkanEyUU55Z1ZsdnVqMkVDVVFFMjd1ejNzVUVVdXpJRXdyZFR4RFN3c0NJUDhXc1lkbUJid3F6RGtwMEVUVzV3RE8wRDFMWGtvZEI1bnNJRTRqSWx6WmpqRXBMVmQ0REtUYllmekxZYUdGNjRzeHZ2ZXdEWmdxekFFcTB0Rms0SnJGbHYyV2ZFbmtJRTRpSVB0bVhOSUdaaE1Jb1FwOWtIUmdwWVdvTmNUYStVTmFITVlXWkJ5WDRPRXg2cE9hT21HUDczYUtITUlHSXNQU1B1ak9SUXhzSm93Z3oxWVd1KzU0TUttRmdYVTVHL0R6anV3NVpJUHh1Q2dPdlFpeVhBNkpQVGNUekhUUG1zL2dISXNLU2VXaVptRUVrak9JcmpPbE9XQklINHNZYVU1ZmZrZ0JzT2ZLbU1PaUdiUmh3RGZ2WWFzbWM1NkNZeDRnSlJGek1uTUFOUmhVRXd5akN4TGVuU0t5cHI0VGtpSUdaVEJ6MGdUQ25xbUNSZ0NrTVBBN1c3aW0yRDNwdk9Ucy9EMkVDRVp2V2dDM1NuUEE2WVJUYjVweXlydVlUS1F5QWlTRVB3aHlFa3pGcW1NTEF5MFBqZVlod2pURlh1aDUzMEhWZEQySENFQmZaWnpUNnJFSmhGSnZtRERVUUl1aXBySzdHQ1N4ZC9WSk5NSVdCQXpwOUVwYWN5b2lYSk54RTdGanlFQ1lNY2ZDa2k0WVcvNEcvczdyQ0tHNmEyNWg0UTVLVUk2YVJiUHNoR1lUWms3bUY3cVl3NEhLWVg5dkJzRFcvOFZwMDNRd1BZWUlRVjRUeGVURk5GMnBQY0tVZ2luQ1NwN2N4aTNwNUY4SUFscHhpWUh0MEZzekZyR0FLZzF0OU5UcWpxQU9MdjZZUkxVaWJzcnFITUVHSUEyRnMvVUphbU1VOWlLSzFqVm5RYTY0UUJseURMY0g1MkhyR0N6VEVGQWEraURDY3dlWHhQcHlOYWNoOVF6T2U2aUZNQ09LS1hDMkhPOXBvOWFFUWluakVxcCthelk4VU95Rk1VODlmUStzWlZ3WDlBNll3ZUFhenBhck92dzkyOUJmZXJyUHM1UzZISUE3a2lOeS9yVGpNSUJCQ01RS3ZTejAxSzBaZkNXRmlmWEpTcHh3eDlsYS91UVBnVDFUWHZHSU1uaVRSWThRRUlLNk1Xd25zMnlYZEdjWFlMeEJBTVlyTWJjekFXTjBUWVdCV1ZGdE9tRzNPL0FoTUtHV09tSWdaSTdYV09PMFpocUtoY3RvbFVvODlsOEdKZDMvRUFkdkdDOWExR1c5bS9DbWlXNnpJL1Z5UER1a3VneWVtZXFTalo3V0puVE0xd3hWR2RmL2FaVFNFOXpHcThtNWZCVVZnWUV4MGJwNk1RNnY5RUhFN0lhK1dyRDJUTzFqMW93aHNZQngwRTFMdm1BK3RPUFlmR2h0eVFPMG5KUXYrV3NMQTQ2cGMxZmJUNkJqUUphempMTmVPM253WGNqLzI1Nk91TEpGNTkwYUVKcXNyRTZteVJHK0swYU0vQWNVZkhCMGRQZnJqMXlCa0hPa21VeG0wWVV2UXhKUDVqVktVTFdGaTdZZEhuWDYwRHVnU2ZNSGNha1pSRDdLU1N3MWVXZEs2eDU2SXVBVEx5OTB2V1lEMGtkaVRZclFyQ1lxN0dtZHlLZ09KYnd0K3VEczZMY1hWRWdaTXkvNWZoa2tNaGVrS2RNZFo3ckh0Qi9mZ0c1cHRQYXRtMHZCRnhOMkV2TFFubUFsSm5ianIyMmdvYUY3anZtYkNSd3crWEhLVTRLY3JYWjFmSUdRSnM2bkg1endvQkQ0SWF5V1lOUmtJTkVHUEdFZ2d2emdGUlM2TUtRYWNZWlljK0pZdzU5cXRhTzd3OHg0NUh0UE9jbjZMc1FROW9wL2RnRklVRkxrdzhCd3JiM25kM0FJR2tORkZMV0gyOVJsTUEyWklrRjJPemFFeG9lcksrU0Y2eEh5YmdTVW9LSEpoZXJyMzBLRTFmSU9FMGEvNDMydGsvYnlYUWRrU1pxRE9ZRzdpUkEvN1hIbE1rbmFXTTdBeWt1Z1JNNHlVUzZLZ3lJVUJoUjkvWEZ5N2h1Y3M2TUZMdElsWFA5MEVTNWltMnVxRHM1eWMreWRWNW9wT21QU0k2U2FVVEtHZ3lJWFpaZFoxNGZEQ1E3bEoxNkZURnFLV01IVTFTMjcySVUrL1EzS2M1VFRNcEJSNnhFbVdDcWRUVU9UQ09MME9pN1I5M1hFSzZPam94QzZKTVV1WW9mUWxWdm1PWDc5REdxU3NwSkV5VStnUk04MlVTYVNnaU1LZ3Q5d1hSSEIwN0pVaDVRalRsbWN3Ti9oMkJuZEpmSkRWcEhNV2JJc2VNWmhDWGdVS2lpaU11YWZFdWFhVlozaDZ2alZpamdHUEYwZG5PWXB3MThjRGNHNVc4S0pITEVoa2NqVUtpaWdNdWtyU0NoeG5GbDJWSllRbHpEcGdkekVIbldYNDRoK2lkekV3TE9nc0c0Y0hSSWlMdTE5RlF1YjE3Y2Q5TXdyaGpFSk9DVE5LMFdnVUJzUlEyeGdRZS9wUmxVa2dPNXdTcGdYbHVMTWNSZW9iMmFMT2NpSU1KZUptNnNVZ1BLaFBuS2FsQ3prRnJDZ0tVNVlpQ2dNNDZrVjgwemdOdG96NVJ5eGg4QXdHeDhweE1rTGtPNlE1ZmZqdkQ1eVVKRWJFeWRYWnVOVWg2Y0NpbFZISXluY2lGQlJSbUxaeEdBcVB4bzVqSmpScUNZTmIvUk5BNE00eTNDRjZBVGM4Tnl0NEVTUGlaNVBPK09oQTBxSEZMcU9RbGU5RUtDaWlNRDNqdlU3RGZWZ2NteDVSU3hqeHVXamlMRU5sYURPK255bnNMRWNSTVNMTTQrNnFHa1BTWGF1aEdZV3NmQ2RDUVJHRnFldTNNYmc0ZHgwem9WRkxHSEVHa3pqTGdBVEN3NWNneFoxbGRhcERoWWdFblJFRHM0WXpZaklLVGVzVmlrYWpNRTNOQTg2WkMvdXhrcW9sREI1YzcwVlJmVWZreG56YVhDdnhnb1FZRVRkdXp5VDE1TjZEcEJNckthT1FsZTlFS0NpaU1BTzlwNFJscTdBZks5bFp3dUMrNkV3NnkxQ2l3OThoOFhNeldUN3dUbzFvdEY0d2dlTUo1UXlKcEhTaGFhd3BLS0l3KzNwZGdZZmxiSnBKbnp4TEdEeUR1UjJ0cUJHeXlYMmdUdDhIS0xzTU5lTHFQLy9sR3Zycnord0JBL3V2ZENHM2toR25vQ2lFa1VTZzMxcUdoVUpCU3hoME5BK2xzd3h3NTdoUHdwZk1oUzk2eE1KVUpsV2tvQ2ltc2xaaUE3WVo2dGsycks1bXZZcmhhYm52WTNCMjNsSE9NdjlhNTdLTXM0ei9pSUFhMFdncFRaQ0NvaEJHRUlMSkVaMVo1eXJ6UGdiZHZDM2xMUE4vSC9KQjFKU3VnR1BJSzBxUDZHVTJwQkFGUlJTbXJvN0tZTzAvU3pQQUIyRFNkWmd1YmsxbGVBWnpvVnhiL0M4QzdBbDhrWm11NVoxQ2oraHQycmNnQlVVVVpxaUVHUmpmU1JvczdreVNoZVcraitGbk1NcFpqcUllbk11VmNaWnhEd1JTa3lJYUxhVUpVbEJFWVk2Vk1BM1hwUzlDMUJveGZLc2Y2eEVDRDhHb2pMTU1oRUNZRDJrUmk3UnlhaDBDaWlnTVRHQ0pHWER6enFZYTlNcTBoV21BUDJFNEZHM2czTm56d3BsVWlCNXhrcVhDNlFRVVVSZzQydWx5RHNkc25BUUtNOEtLdGpBeEtHSHNXWThoNnU4cy8vYUhKMmtxOUlocEcvNHA5QlFUMnlnTURKUVdqMjFTekdTT01MdWd4RjVpQzMvWEllcDlzZ3hPb3JzRkJ3aDZSRTB2T0VSUFVWQkFZY0NKNElzQWVIbjlZR2JwQ3ZhSTZkZ2pCSVhaU2RmSlR1bEI0WTFVRmoxaXlvUi9BajFGWVJ1RmdXZndBS08veU54ZGlvTCtOMXVZVFh1RTRBRTZmd3A4OEtCdWhvcjBpRDVjSnBTaHB5Z01jV0hxeVNsM3h6bnNuc0FsTDlrVzV0enVXM2lIWkxnQ09WQXhDSlBlOE5JajV0Q1lsazFQVVZqand0emdieFhYQXJwc0dsZGJtSUU5UXNEUk1GeUJhVENRMXdGaDBsOGcwQ1BtMEppV1RVOVJXT1BDclBMbW41dUw5RFF5T1htMk1FMWJibmlIdEpkVFgyYzNRWmowNnlGNlJHMHhPRVJQVVZEZ3dzQisvQ0Q2ZGZsLzdKdGcyc0xVN1JHeUZ1QXNveDgvVGs5ODlJakJjdWdLOUJRdFlaYmpjY3d1dTlwZW1aQXRUTThlSVRmOW5XWGc4THZSNzlXSFZZb1NQYUtDTGhDZ3A1aVFTRVpNdFBpajBVKzdCV2hsVmJHRmFkdmZEODVsdUZsWklDb3RMUXc5b2pKV0xFQlBFWGdJWVlveHlxNWxDelAvT2F0VTdVSExpdWRGYXM2SEVsQ2VIakdQeFBSOGVvcG9yM0pocGpjcU4zYzF2ZmpuMXBsZWdCeVJISkR6dityQ3pLWGQ1ZW45bnB0TGprZ09lQzJFV1h1VzI5T0JCY2dSeVFHdmhUQUxGNEg5bmx1Y0hKRWM4Rm9JTTl6SjdlbkFBdVNJNUlEWFFwaHpmcndhMlBkVGk1TWprZ05lQjJGcWphbWRYQ0NUSEpFY01HblVGZmZLMWpKZWxCVlF3NmhDamtnT2VDMkVhVHYvbU5ubzRZSkJja1J5d0dzaHpDNzVFa09PU0E1NEhZUlpTeC9JRkJ3b3NobzVJam1nWUhxMTE1Z20rVXhHamtnT2VCMkVXZmIvUEVDT2lKdzdPU0k1b0d6QWxSNHhjMStSTktudTVJamtnTEtsVjFvWVNmSkZ2RmNpekhmZ2IyZGV4TTZrYXZNeTlGOFR2eXVqdllid0NZWDh0cE1XK1VWQmExZlRnOE5xWUY4VVZhQ2RMNFc1b21JTFlmNEhPNnIxS1N5MWtIUUFBQUFBU1VWT1JLNUNZSUk9Igp9Cg=="/>
    </extobj>
    <extobj name="334E55B0-647D-440b-865C-3EC943EB4CBC-65">
      <extobjdata type="334E55B0-647D-440b-865C-3EC943EB4CBC" data="ewogICAiSW1nU2V0dGluZ0pzb24iIDogIntcImRwaVwiOlwiNjAwXCIsXCJmb3JtYXRcIjpcIlBOR1wiLFwidHJhbnNwYXJlbnRcIjp0cnVlLFwiYXV0b1wiOmZhbHNlfSIsCiAgICJMYXRleCIgOiAiWEZzZ0NseDBhR1YwWVY5MElEMGdYSFJvWlhSaFgzdDBMVEY5SUMwZ1hHRnNjR2hoSUZ4bWNtRmplMXh3WVhKMGFXRnNJRXdvWEhSb1pYUmhLWDE3WEhCaGNuUnBZV3dnWEhSb1pYUmhmUXBjWFE9PSIsCiAgICJMYXRleEltZ0Jhc2U2NCIgOiAiaVZCT1J3MEtHZ29BQUFBTlNVaEVVZ0FBQXNJQUFBQ3hCQU1BQUFBOEZjYXNBQUFBTUZCTVZFWC8vLzhBQUFBQUFBQUFBQUFBQUFBQUFBQUFBQUFBQUFBQUFBQUFBQUFBQUFBQUFBQUFBQUFBQUFBQUFBQUFBQUF2M2FCN0FBQUFEM1JTVGxNQVZLdmQ3ODJKWmlLN0VFUjJNcG1pVmxleEFBQUFDWEJJV1hNQUFBN0VBQUFPeEFHVkt3NGJBQUFYY2tsRVFWUjRBZTFkVzR3cnlWbnVPWmU1ZUM0ZTRCWEp3eWFyQUFKNVlBK0N6YUsweVRrb2lBQStSRmt1NGNFV1VsYThFTS9ESXJFODRKRmdoY1NDWmxCQWtjTEZsaktyaUtNZ2o3UVJVb1NJellJUUw4aWpFQkNYQnc4b0lHN0NaM2ZtSk14bXp5bStxcTdMWCtWdXU5dmRuaGxPZHo5TTErWC8vNnI2cXZxdnYvNHExM2hlOGN5RndOSUxVV3lySDRyS0tkS1RJREQrb1VocS96QXlxOGlJamNBTmRoSkorNWxIM2NpOFhHYXN2dmxSZHZmMzlwTzF2ZlAxYVByVit2dWpNM09ZczlKZy9EbmJTOUwyMjh3bC8wYi9CNXRLd3Vpc3E0TEYyOXYwejkvMzY5NXJYMkZueHhZYURYYnY3dmU4K09LTHo5MjV4eTZzSEI2cGZ0VkplcG1kc2ZOdG1iakU3anZaZVk2MkhnWEl2c3llVUJnMnhjQ1dmODVvRGc4dnMwTTc2VmZZaDd3bDlqV1YySHBiaFlyM2x2cmNTdzBidGIvOGw5OEo4UDNwWi83dHIxMmMrcXhySlMyeEN5VDBXZEJabm5lVERhejhQRWRhUDZwYWY1czlVa0g1WGdQRWI1ODRpVHhhcXV2Ukd1UU9SZS9jWnJVZzZxMnl4ektVKzljNjIxY1lsT3FzcWNMQit3WVFkclJCa0hIYjBiTWI3THlMbkJXakpvWVRpaVhnek4vZkkySjBWUmlKY0NodUF1SHRNRXphcGw5RWRqc1lzcHZzWEZIZmNudExaZVR1M1dMZnI5dDgwd0FVcFBXQXNNNGxnWkk5S1hyclRLcGRwcGNoSzRXYUNBQXJBY09Cd202RnFWbFBwbFRZaEdvV09UZllPNHBIdkkrWTFBbDFkcW95ZkZlcHE0eWN2UUdxVWFtQWU5ZHEvNWd4MSt3VitTTURwSWgzbEhyeGpZQkt1SDZ4NU9jaHdxMkZIZDFRWHlFbFUzem1KTWowam0yckxXa1pEZlpRQ2J1cDdRcVZrcy8zYlNDOHA1cytadFpDZ2FzUWpaZ204cnhOUncwZk1UWHhOWXoyM1dEdkVwYjhCcmNzVFR1MHB6cU1UYU5DQ0VackJrZVJXdFdyNm9ZeDEwcTJMTUtlcnlBV2NqdW14VzA5R0VVYTRBKzF1WHBHMjNJNmRJUmFYdmhrNEZZTFJTeFFYRDBXcitCUGhhcU13QnltMllweWFPTit5eXhMZkRJejlrUEh2NUtSMDNlZldVWkNsRG5zSzdVYndJU1JyL3FCRVExZFp2K2JVeGluTkJ0amVJZGtBL0F3bzNiVFNhMXJqWXVwMFV5VmEyUThFNkg1RGc3Tjk4NkJhSVdidzFzMmREQ3BsZEVNajZmeEpLK29aVWkrTWJWYkQwaDNTVW9qM0J3dTIwWXluQmRLSFdET00yTjQxU3loaWN5Y0I4ZU1MaE9pek9HK2JTUkR0ZHlYdUMxVFBlejVaajJlYzF5OUwzNnlmdmVmT1FoVkMySDRjelIyRktLV25lb2J6d1pXaUVwaENHbUhsQzIvNFpVT1kzY1oreTRnMExDMEJFYWtiWlpKakJwV0t0OXRPcEU1WlVic1lhOXRqL1hjSXJ4U1oxODk4VXBmNHJBQkxETHMrSXI2T0FRWDIyZU1mdEJPNFFQRzNqSU1JNzBRTVdrNURHMDJzSVhKbjFlZndOOWdXV3NZa1dIZVlTZ1BOV1k1SDlZYmVuWnJtOVVkY3NwbUNjMEo4L3EwMlVVM2FIdGptN3N5VHcwUS9YQnpHSVBXMEhqZWlJemJNYU9PNDVzR2VzcVFzekIyNHBxeXliMGE5ME1NREFBdGE5N1M2V3UyblV0UmJWaDYvSVpSSDVvNWY0R09tWm8ydnNhMzVZamlCVjdPdnAzQTV4WlpWU0NoVGd3TzhPOFlETkZoSnBMWDBPc0VrdEtqTWhBaVNDRDJrRVJWc015ZXFDRGUzS1JyeWpqWDQzc21iOFAyMUptTVBJVWExTVhRcWVEd21tbDlsRGw4WUlZOWlMbEo5NUZuZ3VkWmhNa2tpQlVlK1NLTTREeUZvSVhKbHVhd1FjeUNBTHRtQ0JwOXkwVGdKaDE5Q0FPR05CblJKQ05IUWN4bEE5UGNQcEI2MTBTanpPRzJwWjI1WmlFUDljWEJNZEUwNG5JWndpRFRpd1VBTUFKU2FyTUNVWTVkTndTWEZpWGlUTHBYK283eFFaUjhpSnc4Sk1GMklHNEU3d0NRMWt5N2dSY2RrVHBqckYxcFBLbE5lZ1dmaFBLeUNXcGlaV2p1ZkFXQUNGSERBdUZUZ3dCeUtmNDZvMm94VlluQjRWdm1NRitFMzlkY3VReHc3K1FoYVRrR0xaMzhHK0htTUJ4d3RGdDhBeU9YTnlEeWdQQXVqZVl2ekEwdE90bFhiTFdNWEFxbHhxZGpKWU9xS2JQNG9udGZreUZRcDBxSFp1UWxESitOaFFqVUFsbExUSnJEbncyQWFkQjFDT3dGUGU1aCs5bUtPL2NJOTYwRmh2QU9rMVV5SCtGTmE3QjFUa1RVUXBqM1ExZFNvY2ZzYzlzKzdRdExWRTRpWTJjcUExZzEwL1FKYzNoVHJxZ3RoTEZ1MHdiZnlGVXJ1Ui9EUGpHMGdLempWU2lUMFNsdzM1SnVZRXNQUS9kZXFGNUJqNTJxc0hqWGN6N1R1UnVkVUF0Nk9BS2d2cU5EdkxKVUlaWXRBZStPTnVucVJtRUVRT2NkWVhjcWM5WWZMV3ZlQTJUdFdvQ2JoVEM2UmVsZXlDTVRKYWMxaGx6QW1iZS9HSDdXVjMxZ3E5RUcyYnNRMFBqTkFDRnJUUWVFMWV3SVU4SmEwWEdFcWJtZE4zdzlqKzlvVUhNWWcvYVVvSUJjeXh6ZVZJN0psc1lVMU9nbUJXdlBkVU5BRGUwUWdma0xZc3haNW5EZGl2SjViNWVDc3FaY3h4VzZud3lFSDBvcTlOQStaY0J2Nmh4eno4ck5RWVFqVEpwSmpwL3hWRmVIZVAxM0pmRklhMTRrd0ZwVENOZGROUXpGVEw4UnlaNmpGN1FFdFIwdzBkVkk2L2tQUExaSjNQT1Z6dWdaNjBHWWVCSmhkQW5sQnl2UVA2WVNjaGNHSkhTUlc3RVJMUVBoTHNGa1E4OWExajRkZEsxRUdDczZCMDhVc0U4azVDOElUYXNYQy95WHl2YnBocEZqRHZmMWlMNXBkVXhkSVR4MGxRU2ZTdk9IcXRWaWF3d0RqaHJOSGRyV0xUcEE1YTVaeWtXdDhEQ1lmMWhSeUxkenNNTEp6VU4wVEtIcVc5dkVudGV4emVGZk5TTWNIMy9Yd0RPVTFocm1UVWRKNEx5VnN3SXhYRGtKSFJBOVdmS3BEUVlBb0liVjFJYllacDJwaFFYM1g1d1loQTdZWXhFWk1XVnI2THllSTFKbjVDWUFjNkdwR2d0UDJrQ0YrWnN2cVhkMVFnbTJiazNITENQc2RtQzdRWXZzYUFJWkdPbkZpSnVUbHpoVm5lUjBsV2crTjVaUE5SQi9nVmhUeHpvVVRGeU93alBXNkt3cEtkdWtWelJ6dmdKdHJWei8wQnFYc0N3dzBlbEIvV3NkUklobWFGbklOY1FVT0thb1N4U3JJV241QXBpdjIwNUZrOWZyN01PbTdaLzl4RE1OanVrSC8rZWxsMTc2eExNK0Q5UGpWbjNyNngveG5uQituaFRJcWs4dTZaYmVjLzRUcHFBc1EvUXVzaXpscHBUVlloZDgwbHJ2c0xlN1JsUlZRT3I4SWZOWTJackIxcUdJMTMxOUQ1Z1JneG1SQ0JYcE9HL3ZzeDh3Sk5tRnJMdklzaE9iV3RLNno4NysreHZlckxOSDIwVFdWeHh3UmZSamh1Q0dWaTRpN1EzK0s1RC9OTmtxdEdHdFRIanFxbisrNTFVbVI3YmltUC90M0VVMnY2RE1PVGQ4QWQvRmNSTEo2OVNPQnVNci92Ty9GTUsvUmoxRUlyL0NQczJ0RkczM2hURE5sK1RlUlRhZmxNVndiZjdzUjgrZi82K0VzdXNUaTRzd0FUMXFVSE9DamNEZWFGQi9VeGhqOGpUM0xyTGtFcTRaUnl1V2tUQWs1cDVvd0RCWVY3Y3pWeE9UZDVGZE04QVNWNmVudkQxVE9YMWk0SEZDT0tENXRJclRtalgreXZCcEIrdEtjaGRaaHNLdlJOUU55NWlJcU1LcU85SDE1YnE2SE9BUndUWkhNdGFmQThGR2pmWTU1RndqbGdud3d1cTI1Y3hvV0ZmdkNyck1IVUpoZDVHRjFlai9VOXJZVVFCaGRlOXBsMzJRQ3k5SVlMSGNwS3VYTU02a2FSM1ZsejV4cFNRVmNzM29YZlRDcXRkeWVxR2lyR2c0bWNMbzUwN0RadFZPd0d5ZDk1cGIzclZnWEo2dFNrc0tVRmxoS0FtNTdRK0V4WXlYVlV1T21OcXNhc3l1VmxhRkxseU9yMy9LSEZYVXNtTU53MWwzR05BQzRiMG9ybm5TUSs4aW0wZlF0ZUxwejF4ekhEZ3dWdlRJeGFiMklNUEdRRWs4bHVMOHlWMkFEQXU2WEZGYk0yM2FCdDNIUnVYcXdZSU9JU0RjekxDMnQvVEg0Zm4wbkVHR1JWeUpLUC9KOUdKWG5IMVJMRGVVTzZLc2ZLYlRKY1ROYlNzYmhlOTh6YWhWWEpuWGdlNWd4bXpWYzlRSVJscE4xcnVuNS81TUdoSnhGMWttc3E5U3lCSjcvOVRpTzhTZnpBa3gwcHFTWVdRK2E1bVM1b1dQUXgxZ3RnK0FwQkY2TFhpSGpwNjFLN1hsZW4xOGJWTEJRYXpzVjV0bnZoaTB1clFDK1NtdW1TYk9mSVZjQ2RmeVZKaUdGM2FsMEhqZEk2MU05VEQ2Njc0c0MyZVpueUk5akFzRjFjZHBZeWxpU3k3OEdHbGFiWFNNd2doaFRacUVqMk1nZWJBdW4xS25wSUt2bm43RE1YaHBqVWJ1V0JvWm81V2ZkUmxRNGxSaDZGNDk1OEpJMGQyWVNtaGk1dEtiZDg2L08yeWZKN0VraTZHaURIMHJsVWRLRXhCQ005UWtHZitONDdZTXAzOUJNK2d0a3dQN0lGaDY0WEVsTEhVWXU4UFl0OGFsajB1Myt1OVJsS1dKc3VwbWRzUGtyMGRkbElENDZiQUM5ZXpXSmg5S2ZBbnBLWmZxN0VmMnZjOWw3QXhJVmkvK0xhdHh5MzgrMGszR1BvVjZSTWJ0MkRwcU40VXAyNnpWVG5CQTRWWFQxOWtXRUVjYVJSV09IL1dMa0Rpc00yZ29xZzE2MUc0R1g0Ylo2c1k2ZUE5UGhkamJPeGxLanlrSzM3STIxc3JrdTQ3SlBvVU02a2NaYTN3SzNabEN1cUFzekFTeTFJcmNYQnZwR2kyb3lCQ3hmV0pINGJ0V3YzRU1vVVJTNlovK0pPclpkem40RWRHbVRPU3FhTThsV0h6Yy9JY05tS1JkWGw2cnlmOWU3dFBDR0pZM2hqM1RtRFVmSFFHcGlHZkNHTU1BaXJxTDdKSmFDTCszR3JJNEJqamdwZnJIbDFRMkthWmhJL2FRWkUwRyt6WXhqVjI0MUZEcTF1UG1MejZPd2JNdlM0RWRXa053VTV1UE12MHlYaFlLcHRQRGk3NEIzUnJ4dk9CeWxHMUNyZXhkdW9YRm9hYU16cXNMUmJ6c0xyY1dWcmdSekRYa1FFYXA1alFVODRaR1pCblhKOHArWG5tSitRN01Vb3IvOW9XRGUwczV3aE1MbTUrQkxqSzQ1dHlmWDVURDJTWktIZCtyOHJJNVZOSFIxOU9pMGFDemEwdXNML3UxNlBJV2xjTi9zcUJrWThMTjBCeXU2aDlNWW9KSmJnNnYreE56cDZwbnZEZStTS0oxaDJMd2RBYnhlTE9rQXFwYVEvYklkKzJWMHBZQ1ZOVk1qbCtsYUZYa2VkMDRrdUZQU0lrd1drWWtWUGlHMW1xR0s5WTRqUkEwWmFJaDIrUmIzbkQ5OUxFbEtrS2cycFJocm9yMlZmcHc5bXhUZXUyWDZ4WStpcGUvWHd1M3lQKzBTNGtRcHEwUjE4cHNlMXU2YUZUb2toNStHYUhXZDFVejZyeVJjNmJDcWY3c0tQZlRLZU1UcWtoL0tKaGF1N080VVpHektoMkJoQUZETS96UnpaREV2cVdaK2x3cEgrakpJRnpFSWxJOWxQeU9xai9Helo0S2oyT2RrbFhVSVc5dW1IUmxPbGJtMm02Szg0dnE5OTc5anBOUkJNTGxLQmlJU3VERjhoNXV5dkx4R25FOVZUMVZDVkZDc2svM0tzYWs0WVpiVjFXaHJvNEJxWVNrYjJ4TzZZbG1STHJSdVVnOVVtd1V3c3MrcWhueW5QK1VMUXFyT09xSkhRSHZUYU9xUWdRc0tJbHJxME5aTll3dXJhY3dBZ1oyalpQR29Ic3ZGTStZYlAvWjEzd3Jpc2wzRk1LVGxPRXAwQ2E2aDBIQkVWNjdrbzJzb2ZtVzhDMXJoUUY4VHNKckhqY1ZZMGczQ09xbnEvamFMSEwvUlpHSWQxcUVlNlNISWZBQTdXenZXaVZjVXFSbGRHK2ZqTFQwLzAwQ3l4ZWxlNkdTOWNlQjYyVnJzWnFXRm1FTVdxcVpnZkRQNlprM1ZnV3lJZ0xDeDFKV2xaaFV0MUp2Q2dCaE5idkRsTkNUT0E3SjdjU3FlMXFFSzZaOFhoNFEvcmplMDRwVmdheUloaHBXTEF0TUZRNzBBTFFMaXU4ZmhwWlFzUGEwSTF4TThYdTJ5SWhZV29UUnNJZEVOT3BRdnhJbDRhRWlzaDRZZEFvU2JxNmJNS25uRVl0ODZDZkpPWUN3YW1GTDk2TDQxZE0rRVJnZFRJdncyREtIUFNDY2RtYUpydXZVSEh4TU1oOFQzYWttamRDVy9VaUFqZUVnWmNCYVV3alR1OGhpSy9pMENLTmI3K3ZtZUJ4aFBmR1M1RXNJampUQ1EyWGRmRjdCT09rR1N1QWZoblV0RWNab3JvbVc0Sm9CK2V6T2JsbGFoSWRFTmFHMHNqMmtaNWVmR1FYNlZzclNsOW1nYnNFemlYQ0NZcUhXSmNMNE9JNEZJNkNXenlVZzNLYWZwRUQ0TkVIdE15UkY4d05wYUw2cXdvTUhuMlBzSHg4OFNGZE15RjFrcFFjUGh1enhnd2ZkR0pMVGp1RUQweDVlR3Nad00wYXBDeURCa2IydUVOdGo1MEdBeDJKclM4RWEvcWNqMXk4WXpPUXVzZ2dGUHlraUxjSVlPb2RFNnRVaGpLRzdMeXBTMWVZcm91bk5ZUTlXU21DT3dCb09sSVFvSnE0NWpHV3VhNTBJL3RoLzRBTWd1cWpVc0lkMGJESHBDZUdBT09GU01ERU5qTFM0emdQRE1Sa0t2WXNzdnI4akxjSW82YUdwMUpjeEFleVk2S1dHR29ISDhvZ3NON2c1SE05NU1LMm1vWGVSeGZkM3BFWFk2NUNQY29POUZCaHY3NXRXNHdYbFZRSjExYkcwVm14dE9hVlNvWGVSeFZmd3FSRStNaWI2WnVQRG1BMmdORmEwdTI5S3hiUE91aTArcGkxckNNTjVjSmkrbklhd1VzYlcxeG5YTzh6ZGplbjBNUC9weUhiUWlOVXEzQUVkUGkzY0l2OVFPWDBEWTByWUZDMFpXN1pNZkcwNXJaQVIxK3pPWFdSVXdYK1ROSTdKNi91TXZOUUlZM01oY0QydGR4NGRjOWNQWEgzVkRBYU9xV0xjVUIrSytBMzdIckQ0Mm5KYUlXRjNrVkVGWHlYUXlpQVp0dWtSeGhMeU8rRnFlb1Z4Z0hFTnpGbjNWV0tRVHFzNXpmdU5aK3Zuei84VlRVa2N4b1ZzUG52U3BYeHg5dElvZlVRNDVDNHl1djMzRDg5TlBOOXVKS1ZIbVArZjFEUDh3dURIVG9UVU5qdGpIelB5WTRaK0llajc3NTBnVDNJQjRNb256ejdWdFNUY05KT0VsWjQwTW5rWG1SOWJ3V2VBc0xmK3IvN1pSOVQ0SzMzODNrOG1iWUQzTit5RHY5aGQvV0tkdmVDd3Byd0FzSmQybG5HcW82T1kwUWM2TWoyUUJjTFRTNGlSdTh4K1JsQUJ6MU9MUE8wRmdKVU16R0dyUWlxQytUMzRaRlZDOVB0YUlEeFdHMkd2TzE5MTJnc0FxYmFNeG1DT25BUUsvam9ndkh5dXgwUEQ4amFudmdCUWFzdFB6WUhoZEJhcDROZjJwcFB4M091QWNEL3dyUERxSEZrTy9OUVhBQWJhY2puN1RZRnlvT0RqL0pyaUdpQmNxaDl6Y01VRC9XWWl5cG9keGR3M1YwTDBHMTRnL25YMFRBL3FySlNCa1ZEd0piWS9XODQxUUhpWm5RMTBSWDJDWmw5YUFuTmZBSWd1NG9MSFRTMCtxMEE3V0tMSCtUaXVBY0k5Um15cXR0bDlUMzhCNEpiWXNWdFB0WWtVM2lkak1SRDZ1K0c1VnFvYUoxYmk1VWJhNU1nb3RsSTFIdWt2QUF6dWZ6NzRldmJ0R2ZJWmVaVm90T2dpaHJZdktwcHdjVGtkZW9JRTUrQ1VJcTZvcXVIblZ2T1Z2c203YTdPK054LzNOSzRSZHlGK1dSbVprWlNsQjcvNXgxaXRmc3ZmeDlyUml4U1ROcU5oRG9hSmZ4bTRFd2pNNGdKQWZtdmprSGhoMGxaVjgvTUxEVGRtTCt2NmdEZDRGbEVKWFp0WmdURTljb0h0dGxyQWdHMnh3eUEwL3dXQXVFMyt0OC9WTnpHckhvbnlxK3piNnVSZk0wVHc5dG05dTgrOStOeWRlMlNtaVNCZFpQTHJTaHZ3UWpEOVM5dXFvaGVtMEJ5RE9TdndKZi81N1RsWnA3TnR2dWZzdDZaVFhLZmMxMGhsWUJCTDdiYXdDd0JKYVhrTTZpTzZHTXpLQmloZjJRYjIwOWdER01QQjBWUWN4S2pKQnNKZzNua2EyM28xYmNKTWR5Rktiak85NHpiU2M5N1YxT25wS3BWdm1JZ1crVXd2K2pIbjdUeGRyYnpLMXNEeEtuNTVBMjJoZnh2WUt2UncraTVaLzQ4NzV4L2dkaFdzWUlFd0xEUnRwSGVNd2toZlVrNGx2QUpjZlhZR2lOVXRVOUM5anhVWWJINTdXSW5JKy90bHhuN2U4LzZvQ21jZ0xETXgwMEV6MUNRc09GYWlEcjNrSGFoNTIvKzNEUC93RE05cTQ5VEQyQlhXV3QzTWJyQ01ZMjg3emx1RnA1c1BDSDQ2YU9IdHQzQllrajFCaFA4MFdTMTNNZm1aWDJJKzNWQXNxSFZWdlRkWE92Zkd3UXhIVVZXcWVVSEZQLzFpNFdnZnFGWU85L3hnc1l3Vm5UYldvSnFEWlo2aUt0NkpFQ2cxQ0g2OSs5QUlEOEhmSjc4YUcybG5VQ0xCQmJGRUFEcmd2Z1pqN1MwZ3ZJdG9DMk00OWdXQW1yMEloQ0ZRcGRQWXhpTWd2QU95QnQ3azRjTzZlT1pEQUg0SXZYWUwvcys3ME1vRVhSNDBvM3krVXZMTU5USXJDOERBalRSdSsvTDNRTUxDNzlscHluRHhTbzZBYjhISGwyL2NMVUVYR1JqbDJzdVdYSDd1T1RoOFhZTUNSNWd2T09ELzBSdjQ4QUhwSXhTR3NnakZSS0NuSE80QlBkY0lmTzhJcUdwekdDUkVVOGVVVzVBcEJHQ1YwV01kOEFvTGgwK1ptTU50dmZ1c21JcDNBZ1RxTm54Y2FaeUMvY0JzZytMR29zS1VTSUNvUThxMUFsOWdxQWZMRDNHb3FrL3U4MEluN0tuODRwMFVBZTdnYVJLbXN0emhxQmdiamh0dVhVSlNCQk1oZ0JuTmN2Mk9wRnB1bTkxbGRBSzNMb3BuUGdSNlFKaHl0dVRZSFpxaERTL2JPNVNrQ0NkQ29FK3NNczdvUzJTQnROSzlJRGxOSkxNZ3BnaGdyRklWd0JjY1haNFBoSThsWGJWWTBVa2s1bnFOYlhNWXhsb0FPSkRmRHdUaXg1ZUYrMzB1YkFNbURGQjVsbFhFb1hPREtCQ1dVZ0U2cFVoUlZqNVpnZkJEMHZLMm11QXFHbUdBZmtvb2ltQkNCTWJHN3VXY2ZuRGVoLytPVW8xaGZRRmdRc2tGZVlBQXRNRjlnd1c4RXZKeWxaNUdXRjhBYU1pS1VBSUVNRllQRGZrUll6dEJETG9oQ09DdzYya1FLdjdPaFVEWkdzTmpwU1M4OEFzQTV5b2k1MHhZRXRjMEJIQURxY09BNFJjQWFzb2lFQnNCTERHTUxmWVpjNUFLNlNkY0NOdytnOWpDQ3NJd0JEcjZSQlhmd1RkN0dhRVhBSVlKS05KbUlFQXVXcVducTd4S01BTjI2RVE0UTFTUkhZb0FOcFYzZ294U2grNG5oVjRBR0NxaFNKeUJ3RkM1Zmo3UDZNOWp3eTRBbkNHcHlBNUhBSDZIMytjNVgyQ00zQUxIandaT1hBQVlMcUJJbllYQUc0eDk0TSsrK2IyTS9iaEZHWElCb0pWZlJPSWo4T2RNUEwvcmNFeGVBT2dRRk5IWUNQemRzL1c3ZjNBY216eWM4UDhBSnIrOEkwd3kwVnNBQUFBQVNVVk9SSzVDWUlJPSIKfQo="/>
    </extobj>
    <extobj name="334E55B0-647D-440b-865C-3EC943EB4CBC-66">
      <extobjdata type="334E55B0-647D-440b-865C-3EC943EB4CBC" data="ewogICAiSW1nU2V0dGluZ0pzb24iIDogIntcImRwaVwiOlwiNjAwXCIsXCJmb3JtYXRcIjpcIlBOR1wiLFwidHJhbnNwYXJlbnRcIjp0cnVlLFwiYXV0b1wiOmZhbHNlfSIsCiAgICJMYXRleCIgOiAiWEZzZ0Nrd29YSFJvWlhSaEtTQTlJQ0F0WEdaeVlXTjdNWDE3VG4wZ0lGeHpkVzFmZTJrOU1YMWVUaUJjYkc5bklIQmZYSFJvWlhSaEtIazllVjlwZkhoZmFTa0tJRnhkIiwKICAgIkxhdGV4SW1nQmFzZTY0IiA6ICJpVkJPUncwS0dnb0FBQUFOU1VoRVVnQUFCSVFBQUFEeUJBTUFBQURPeUFQS0FBQUFNRkJNVkVYLy8vOEFBQUFBQUFBQUFBQUFBQUFBQUFBQUFBQUFBQUFBQUFBQUFBQUFBQUFBQUFBQUFBQUFBQUFBQUFBQUFBQXYzYUI3QUFBQUQzUlNUbE1BemUvZHV6SjJpWm1yVkJCRVppTERXWDVoQUFBQUNYQklXWE1BQUE3RUFBQU94QUdWS3c0YkFBQWdBRWxFUVZSNEFlMTlhMnhreVhYZW5TR2JyK1pydllrQ1FVQ2FucEVkSzQ3Y3N6TkdrR0FGWFdiM2gyM1lTVk5HalB5SWtHWVVCOG92Y3lJTGtlQUVhc1l5b0ZVY3E3bXhIRVJXcENhc0lJRi9PS1IycmJYazFibzd0b0xBenFQSGhtSEVFT0J1N0NhU3NaQkREaWxyWjUrVjc5UzdidDlIM2VaalNIWmRnTHgxcTA2OXZ2dlZxVlBuMXIwZFJSTjQvQXJEY1Y5MXZIbDA4N0ZIYjdPNzZqcWNBd0tGQ0d3UmhkaW1sTnZqVjRGQ2hiQUZBUXVCTC8wZWFMT21JbDV1TVBhNS82NnV3amtnNElOQUJSUjZVd3RlWSsvVjRSQUlDSGdoTUhNL1prZGFjcFp0NkhBSUJBUzhFSmgrQlJiUVBTVTYvMjBWQ3VlQWdDY0NLMjlNTVhaTENVK1pPVTFGaFhOQUlCK0I1dUVTWTY4cG1lNWJLaFRPQVFGUEJMWldvem83VnNKN2F5b1V6Z0VCVHdRYWQ2TUJZN3RTdXIzam1TMklCUVFVQXF3WFhXZHNWVjdHMnJCVzZlRWNFTWhIb01LaWFJYXhONFJVbFEzenhVTnFRQ0NKd0F3OUlLdXJ4MlFMeGtPVUZBelhBWUYwQktaZlFUeWVsUFY0OHR5cjZWSWhOaUNRaWNBS1RXRXJqSzF6aWVBV3lnUXFKR1FoMER4RXlpeGpmODRGZ2xzb0M2Y1FuNGtBM0VKUlZHVk1QTmdJYnFGTW9FSkNGZ0p3QytGb01mRjROYmlGc25BSzhaa0lDRHU2eTlnT2lRUzNVQ1pRSVNFRGdRcmJwNVE1eHVqaFdIQUxaY0FVb3JNUjRHNGhiZ3pSY2o2NGhiS1JDaWtaQ0hDM0VOTGFqUHpTd1MyVUFWT0l6a2JndW55eWNjRFlkaFFGdDFBMlVpRWxBNEhtNnlKaG5qR0VnbHNvQTZZUW5ZM0ExaTJSdHN6WWd5Z0ticUZzcEVKS0JnS05iWm5RWVZpYkJiZFFCa3doT2h1QitxNU1heks4Z1JqY1F0bEloWlIwQkphRld3aUowekNHZ2xzb0hhVVFtNFBBa3Q0MGpUY1NYd2x1b1J5b1FsSTZBdk93b2VYUllHdzI3QlpTYUlTekx3TFg5ZHMvVVoreGZ4aGVJdk1GTHNncEJBNmtXd2pYMXhpcmg1ZklGRENUZWE3Y0dKYnUrRUM2aFpCeGtURzJWcnFBa09FcUlkRFhMNFA1OTZxemJXUnJjc09IaVFtaHlVTGd5K1o5UXYrT20rOHh3RFZ0ZlozQnY0UWdlV1VRZUs0K0JvV1d4SVl6QVFLK3pqQzhNbkNFanBSRllQa1BZY21VbjhqNitoTjVxSERCK3N4UTJmcUQvT1ZHWU9HcEo0bEFwU24wMWQvSHM5WC9aZm9lQjdlUUFXT3lRdGkxeW80K1ZpdExJYXppNlRBTCtVRndDMDBXY1V4djUyNCs5Z3NiVWEwOGhmQ0Y0QnZtNjFUUjlQZWJNa05vQWhFb1RhRUp4Q2gwT1JlQlFLRmNlRUppTVFLQlFzVVlCWWxjQkFLRmN1RUppY1VJQkFvVll4UWtjaEVJRk1xRkp5UVdJeEFvVkl4UmtNaEZJRkFvRjU2UVdJeEFvRkF4UmtFaUY0RkFvVng0UW1JeEFvRkN4UmdGaVZ3RUFvVnk0UW1KeFFnRUNoVmpGQ1J5RVFnVXlvVW5KQllqRUNoVWpGR1F5RVVnVUNnWG5wQllqRUNnVURGR1FTSVhnVUNoWEhoQ1lqRUNnVUxGR0FXSlhBUUNoWExoQ1luRkNBUUtGV01VSkhJUkNCVEtoU2NrRmlNUUtGU01VWkRJUlNCUUtCZWVrRmlNUUtCUU1VWkJJaGVCWWdxOXlNb2U0cWNTYzZzTmlWY0hnV0lLNFd1S0pZL3duWWFyd3crUG5oUlRDTitnS252d0h5dnpxRHlJWEFVRWlpblVMRXNnWm45KzZDcGdGUHFRaTBBeGhmQTcwSFJrems3UC83OXYvZG9IZnk3bVF2TGZXbTZWSWZGcUlWQXIvamdNUk9pNGw5L3hMLzJuSjRRYy9wdlBVdWZuQ2FsWEFZRmFNWVdlRWRRd0g2WEs2dmR2Zmx5UzZINldSSWkvZ2doNFVHaEJFRVAvN2tZT0NzL0ZRbllqUnlZa1hURUVQQ2hFdjhCS3g3WkgxeXNmNHFJN0hxSkI1SW9nVUN1ZXlDSjhGNWdPUHd2bkF5UnFmbURoaXNBVXVwR05RTTJEUXZqNVRINE1zNHV4VWxxUWZjVzZEc0VyamtETmcwTFJBS3pBc2VxRlJSWHozcEdYWkJDNkVnalVmQ2lFSDRLbXcxTzNMTlo5eXJ3UzZJVk9BSUdhMSsyT2lVSE0vdDJFUFBDKzZLdXc4Z29KYVpjRmdab1hoWnBFSU1aOHZ6RGRZZUZoL1dVaHdNbmJXU3QwTzFNZE01eEI3TnVlOWMxbVB3N3hMQ0dJWFI0RVlyK0hvZzNCb1UzUGpuWDBUMGg3WmdoaUhnZ3N2Q2RMYVBuZFdTbm5FQTlxYkh0VUl4OXkrTTVQMC9qMStvZDJaQ045eGszNjBIYVpDbDY4VjBhYVpOcy9rSmtqWHM5TU91dUV2d3NLdmJsZlhBdjlmaWFPSXc5UlhsaThWbHptV1Vua0lIMVdWWXB5MldHWjhxZDh6UUpWNkR6YlVNR1I4N1AzZmUvTVNOWVRSRlEvOHRTbnhjUDE0eC81ZDUrNFYxQlNpMU9JN1JTSXFlU0RoL2Z6UUhsSXErYWR5YmxhemlsZmpkOVJyaG1OTjdMbGwrdVBaeWVlV1VwVmtFTCtYeStvUi82R2xDOHpabjBleWhaVU9XWnlIdEpqRnVtWGJkbjZoUzJmSEM4ZWw5SWMxMGEyMi94cS9OMTNWVVhOY29XcGJDYzdWOW1OTzQrSTQ5SGI5ZldDd3NvOTVJaWkrb1lwY1BuOS8vR2pUOS8yVldBbTMxaWhVYVRIS21hTVRHVXBWR0VKelZGak4yNCtoanR5NS9hTmxNVnZKK25aL1FOMnpJNTJaVU1YUEo4ZGpOR3ZVOHV5SjlUVkxjOEN0eXpHOUhsV0s4S3pqTEhFUnBBZXE1UnhNcFdsVUxUbjdxdXEyTlBDaUJhZlpldHVvMTVpNzhhdm11cHBvWlc1cmRUTjloQ3Y2RWNVY1R6d2JNSml6d2llSjRWR2tEYk5PT3RRYVFyTkprekxEMzd5YndtUS84Sm5QdkdQazYzdEovd2tDK3piKzFIVTEwOE1waTdCanZWWWRHODMyYmZpNjI4K1ZVUGU4OUZDU2FTTFczZHFFcVVwRk1YZlNWWStEYUJlM1VqRzRycGExL3BHcEc1eHJYU05yVW5oNVV2d1JPQkFVS2g0LzZ2c2szMnFkczZKUWlOSTI2MDQ0M0I1Q2gyTUxOUHBnZlo2V2p1dkpXeWRHZUZnV1RJejJkYkkzSmRXemtPTld4SVVjdWR2M3haMXo0bENTYVI5MjNjYWN1VXBOR1A5eEsxb0FlM3UyMDFyeklBTm5laUJVRG9WczYvbStzTjA1enB0eTc3b0NBN2R6WmJJVHJsK1RoUktJcDNkb3ROUEtVK2hxSjVjWldHb3NiU1dWUk5HS0Z5OW0xeU9hVVcyZEFsbU12bVFJOGZCbGRaNUVZZlJkUjYyVUJMcDdBYWRRY29ZRkJwb0FzajI3REdXcXVibkUyN0xaNWljdHVybStWU2Ntdk1NT2pwK2tYTFI2ZjJRdzY0Sm5zbnpvRkFTYWJzSlp4NGVnMEpUQ1F1SDNuUklLaWJlN3FaaENyOXVNRG1TWXpNWDdxVlBnV2ZlN3pJVmJJbVpiTDFNSGlsN1RoUktJajFHUzhmUE1nYUZGbGppbllhWUtXNjQ3V2k0UzNxOGx5VkhaTTA4bUp2U3F6TTM3MFc2a2c4NVJsYWlIbTA4SndvbGtQWm8yQ21LakVHaEtIWjNtZE5EcDhPVUpsVVNwaEJzaXFFUXF4a0xhSWFOYzJkU2FqdkRxR3BkcUtHTjhuV2NENFdTU0pkdjUwbHlqRU9oTGRjaFNHOTlycWEwWWRvUWhhZDI5QU9RbWxuVlY4M3FMS1dJQ3hMVkZ4UzZWYjQ1NTBPaEpOTGwyM21TSE9OUXFPdE9QdlFJNEc1S0c3ckc0cUZVTUUzdDNJb3QxZE81Qk1hUWZNZ3h4dE9ZODZGUUF1bVVlM0dXVWVOUWFONDFoc2d0MUV0cDQ1WkxMTGhJMXFWVWJKbmYvVlFObGxMY3c0eXFDVFYwcjNRYnpvZENDYVJMdC9Ka0djYWgwS0s3aHU4QzM3Ukd4TXIwRVlrRFF6VDdxZVZLeWQwbWFUV2RlZHlCb0ZENWh4em5RNkVFMG1jT2gxdkJPQlNLdEYzTXk0S2xrT2JjcVNSaTY5cnFnZjF0NW9ScFN5TzVUYnRBVi9JaFIvbW5NZWRDb1NUUzV3emNXQlJxT0ZOVUs5MHROT2R5QTNkQk9ZL2dxelA3WjVlVXYvR2NPMTZ1dW81UVE5dmxja1hSdVZBb2dYVFpOcDVVZml3S0RSeER1WmJ1RmxweG5VV3dtTlE4QU1QYWFDRnNDOXc0YVNmT1BqL1plemdTRHJIaWVzK0ZRZ21raTF0MXVoSmpVZWhBcjYzUW1DeTNVTjkxRnUyWmxUKytZbWp0NElwZEY4SHBkdSswU2h2M0ljZTVVQ2lCOUduMTJiZWNzU2cwWlMzS0kzcFBaaldsdXBZYkd6Tk5GZXd2VW5NYThuWDBRaTJsa0FzVHRVVktLTDJqZVcwc1E2SEZmL3JZcC9MS3lreExJSjBwZDBZSlkxRm8zckpsSXZveWFwcGJxT2JFMGpCV0U5WUtzeWs0Y0xYVkdmWHpwTVhTdGpvY0Z2VzlTa3hRNklXbjQrLytJUVdETE9EUG5xd2ZmMjQvaXBaaXZLOW1wMVdlT1A0bExyUDB4TkZmR3VaVTV5SWRSWDlZZjFjdlI3eGNFaXIvOS9rNVhBb3Rmemord1h1VVlmbW4yZC9jemN3SjA5aWtBYVZVdHhCemZJWWdtbjRzY3VBWUZVMTdWalRGWHJDUWVzalJLOWN1bDBLL3ovRHlBVHY2NTNZWjlGSWtiTVA5YXUxQjcxbEhjYmVPNnV4SElmcGMvU2lHZ0ozSkRidElSKzlqTnkxYjh3Tm01ZUxtOHJ1cTFGRDVqcEtkU1h2anhhRlFwY0dPeEh6VFlqZk14S01LMEdlb2xBMTlBWjFpRVVwSFkzNHpNbEVFeDZJMm9RZkdUdzN4RmZPMFEyZStnSUUrM1duL2ozeklIamdVK2gxMi8rdFI5WGNkWUxIajg1ZjJ2OVJoMy9udEIvdlJ3TjRkTTNQVVcyQjRTNnBTZjJVWS9Vck9PRXNndmNnK2hZSzJaUU13ZERkbGNLeFQvOEZ3eVZpdUxYdjZVT1U1RkJvYy8wbjBaWnFrcG8rK0hpMDJMSnRYaWN1ei9Wa01ZSnZtRmtMYjdVeE5TL08wblk4U1RobHUyUmt1V3BqbWF4d2x4N1JOb1hsMnpBZlZWK1NaZXJnY3MrL0JpYWI1M1NocTZVVXI0cHBZd0RhZ0FMYkFyU2h2M1pwRUdzdkdGYzA0RE4xdEZEYnVVYUZtR1dWUU4yd3lKZG9VbXVQdkRXNmgyWjFWek0wMVI0MllMQWhadWczOVRyVVFwbDEvajAyYkdyT2RBdk5taG5QcXVHZ1hhRFVkbTZYYVpWR29XbE1Ud29DOW9RcDVoaDBOS2R6bnc3QnBUMlNOVGM2cFdXRVB0TEkvY3VRaVhhM3ZSdmpRcUtMNmdUM2FxYVp5eHpQZ0krNzJ1c2dGSXI4NW10K21VSXQvUWVFNmUyMlcxQXB1K3QxUmVSSFRzUjYwMXRMZFF0ZDFMM2lXdXJXYXdZM1lNU1hqR2FhNXVNQWgzQXc2MUtOaXY1WmFGSHBKYTF2NHhlN0o3TEc4SjVqUEFFbmxuNWxTbHdtVkFYdWxKU3JzNnR4R1JJWmNwT2RwN2xqUnczSmdWTWhJUm8rSXpqYUVtTHJic0lGVHVtOVJhRWtNaURsMlREb1UvYlJ2dEZ0ZDIxcEZRZTdRVGVWWEs0N09vNVgvWFNsRldsdEJpQ2g4Qm1vb1U4eXArdjcva1hXTUNwdHNaeGtpUUhDVWU4aGhVU2cycXJlbDFCRDZ2c2JiREV5MFpoS2RtQ01xYktIQ0RYNk5GZUZRSkl6OGQ1RnV2ZzRCMEgxZnlIVkdCMmdKYkN0VURIUVBsWWtEUkQ4VUlmdS9SYUVEMFFsMHE3NE5jd2l0djJ0TDJ1RXRCcEtKZzhpeHFpNnM4NEZqZVpFbDhmYlBpT05waERlTUpHNU56MXpKa056eURzbVI0NkZ0VVd1THB1eU1ORFlud2xBSThBK1Y0SlQ2Mmt4WFd5cjFKRGRYYUx5M05MT2dxN2RWOXNUWlJicEJONjJ2aVZOM0p3UEtXZ0xiYVhKaTRBNGZVajYrSmxybkFlZWZSYUVhVlE0YkNFZ051WGpLcmVVU1ViUm54Z3lSUTJTVWFmTFVkNlpOUU9rY2xpd0c0RDNyVWdTQlFkYWhadm1SUEdjZElSOXlwRmdEMlRVYkNnMnNld21JVjNtZWdlNTd4MklZVCtxdjRZUllpYTNXVjVTNDhJdkhQMFpuY1RoSVZ6aFIyMm9pZ3dZWkdYSWxzS1hwS0FKNzEwUk5CeXpORkRRVVdwSitHelNXN2hLMGtGNkZpd0tzLzAzRER5Skh6MHBTd1lGaEdhSldJR1VkOWhJT3ZSeWw0SHpka25hRDcxRTFuUGNaRGVYSHNFVEZta0o0REVTV3FUelVSVU83ZEZySnU5UGVocXpaM1FEV0djVWZIejlwR1JrTzBuTjhoR25kazJhOWxNQzJ2WTVHbUkxZUEyZjZRQkkvRElXdXkrRUYwdEdNdGh4bmFrNmFhN1dibHNpeEx3dXpUeTNIOG1wYW82R2ZXTUxsMkZ4MmdROC9EQVRwdUZXaUpacENVTmFISmw5SFRsdXhIbjViU1JUaVhmNzRVZWtRY0VGVHNIVzBHN1dNTW5hUVhpRXBURDFTT04xNk1RMHBDREUwZ21aRk91SG82UGt4ZWg5OUhFRWNoa0o3YXlJRzZvZDNkdkUvU3hHY3JBdzhjc1ZvS0ZSZzZ4U2RwMjFHRGVJR2xpM2ZzZ1lVaVN1dHJyTmUxQUR1QngwUFNyUlBVNmpyOUJLRXVVZWxvTFFOVWRyQVNTZjI0QmJCVEZTcUJ4UlViSnFuNy9OWW54TnlrRzdTdllNV29CTU9vMEhFZGJuL0ZiNVdibXZpYU9WR0p2YU9Lc3RRaU50aGlGNUpkQVpSZGdhZWNjWFFwcFhRS2FyZ2pqTGplVVJIZDRyY0RPNUFIcTFQbFhIQnptTTg1TkFVQWtXMlRYZWFzczhzazBJTHBHV01GVUtMSWFYNE8vUmhyd1ZsbjVCdWVOMlUzS0phUUJ4NWd3K1M4Nk9SOUFqTjh0RlNWL29DTkZBMFJzdldWUUdHUXR3T1EzUktyWFlHbnRHaVVFMHZHbFNSNHV4MGpHaXpLdE5wYzhpbUxadGdsSjEwV21FTUM0L2pzS2k2cGlqRTkwdm1LRTVUcUtFTlo2cWtLOWZKY2VaRVZpRjdHUWE4cEFLWnBsTDd6WE1Mb1dxc1VRZnBydzJScjYrTEhXaU9JcnIwc2ZoM2tBV3pJaGsyT0N6RENzMjVKeUpKd1NoVitRa1p0YWZyVnpMVWZwMkJSNjZZSlNoUXRRYUJ6Z0xmdkIwTnFic3lEUTFSYkJVeGRUT2dUUFpTb1crbCs1RCs2NzRxNVpRb2hKVUdIYWtUdDZyS1BXc0tJWnNGSWRyRGpaV0dOak5hQmlCVFF0ZGtBcHVrRmhxSUFWalhyWENScHR3ZHRTQkQ2TVIrVytpL05kRWt5N0JhVklSR2lxR1FFT05lYVJWVVp6c0RqN3V1MnpqcUZucEI1S3FwNlpndWFUSFRFL0dra25YdmVkU0pLUVI0MHc4NWVrWVdoT25TZG9ObFc1TW4zSEk2ZXNuNHpHdEZJWUpwMTBoaHB1SEwzVDJ0a050cDZnTEpRNW1wcTU0dExNdlJXOVBjY0pEbTRwcHVXTklaczl0VVh5cTBvc2x0RzFZdkQzVWhveFNLRTNlWVJLME1QS2VoMEtoYnFMSEJSWnlPRVlKS0phQWhybXNsOXJoM3ZNaXNmK2hrK3FGbTdxUlBJVjNhb3huU0s3ZWIxWktSZUVVaFVyMDlrd3JTODJHRWxxK0wyTmpvZFNPbTNUdDhiaElEWWtwT0t3MWxpRWNPMHBRWlZyaDhEbUZaTDZiVWtpSHdXTnpSTkJPSHlocWhFRXdWWmJkbDF3VUlaQ0l3c3JHaGg4NGl4ZWtZT3FWM0N6V1RNOStKdGRCc2pFYWtIRWQvT2JzSDQ2WFFVTWp6bDQyVXFpaEVJNjFuVW9FZmYxQ0NtZkdReCtKZWE1VnB4R0tocXlpaXBXalJra1psUTJzMUIybVNoWjYvUldmSGVoRVJZL3hYRGdpK3JKWmtjb29ab1JEdWRrcG5uRHhrOGl0R2tBYll0MVBudUlhbWZRcVdMWVJCcUJWcW03RnRPd09VcmV5d0Uzc3hMM0FuemNMQW80bUtRbGlRcUxGTXVXanE1YmxqdWNaQitzNUljUmpOV2w4M0pOa1F0OHNGYTJ4VFpuQ1FwampjazdzaXpiSmVwSEQ1azFFcEhhMDRuRkpHS0lUT0hEb1NhUmZYdGRydHkvR2twVllrQVoxMUFrYWJWbTMxQk9jdUZZVkk2WmI1V0xhaUVPNWxLb1hjelI0YVJCRXdFeEwzSUsxVExCNkNpOFM2b2tua0lFMkplN291MjNvUjJVci90eHFSWVZpTlVBZ0RaTFd3SGtPaGxsNXN5a3lETlJGd09nWTlyc1lUNWdLNU9sVzErRlNvWkIvMm1kWUZQMUNpRVlwQ3BJVjZKaDl1clZEanVFR1BJeHFuZDVoVUZVS21OUm5XdXh2ME0xV2p0aHlrU2I2aDU0Z0RwbldWTEtqMENhdnhOWkVweTdBYW9WQlhhOEdjMm94ZnFLWjk2Vkk4bGpyVThabUNRbXAyeEhoOHl5MVptNVJ1OU1XOGFqaFVLR3lqb2hDNUEzYU45SXJTM2RkZlpleGowVmNiUmtrYklacnUxdVVsMlZKRENuY2tlcGpRdHVrYWg0TTBSWmhCYXZRUnhZOTFvS25iSXFPbGo1eVNSaWlFV251T1JOckZpalp0MExYWGJZbUswdGN0VFJva0EwSEZtNjRaUGlJZndOaXhTeERoaTdkZmlMZkxVcWVqYlU2SlVSU2lGZG11U2NkOUViYmgxbDI1L1g1b0VuVUlVRzNLQzdDSlQyQUFTOHdSVUV0eXJNTFNWc05UQ0NQcE5abXRuV3E5bE1LMnFSdWVaZUtNVUFpMTdzc0daSis2YXFsQUN2YVdMVGV0dG1UdDZYNGdXYTg4K05KaWFHY2duNUVDdzhTWDJOTmlNcDFEQ0FOc3RMRTU5U29LNllsSXlJSkNZamF2NzBmZmVKTGQvRndxNUtoc1E1WU5ObkZhQU1oN1BBcUJUWm5tSUkwNEpLbFJIZXVoTG1YcFZBN2JMYzBIb3hTL2R1TnRWbmtqRklxVnZhYUYzQXc4V2orcFIzT1ZuaFB5ZmVXTGFXcnJCd25RZ1lleXZKRWQzRENPQkNwU2dKLzZLRGZqMEVzN1cvNmN3bUNDWEhCNlZxZ29oRFdEemIwRE9iRlgxTUkydGJpMjBTRmJjcVRpTmc2NUxPeUJYWm5KUVJweFNGb1RTZEJaNm5aSVdUcjFNNEJGZEFxMnh0UGRWYXo5ZGZZSWU2OHBNRWtoMUtxczNUOFdVb2tNUEZMdmNvS3hwYnZDVTJJMUFMcjI5QTdvSllYQXVUVlJydm9QZXZWVVdKOUw3R25SZWM0aDhLS2FSM3pyMGhRQ0hkWk5wajJKd296UzJTYkpDbGs2SkpianJLa3NaWENwSjBVZHBCR0hwQjJSbEc2OWxNUFcrS2JRNkEwcXR4cnZSRFhyQVVPU1FxaFZUcVJWNGJsSVp1Q04wN3NXVjBDaGZkRmUvbjlHQStYczZBVXhKWVd3RnVsWjhnaUNWRU0zNXNKZVZXTzFZOVczaVpwQ2ZXZm90T1JkbmxNZTJyVHlMQjJDSVNqSTFsWUR2R3R3ZDVCR1FZQjRVNVNYWmIyazFaWVZWOWVLckMyVkl1MkdiVnVLSTBraDFDcjF5SXdnV2pJRHIycUxTZXU0cWZvbVc5RFhSVTg1ejBucWlrSmJDZ1BkWk5Tb3d4YzhBRUxJZnZzMlZGTUlBYVdma2JjbWg4MTgzdWl4ZEFnd0VvOHNZalhBKzBvZGtkYXhWQUlLeDdDK0o5cG5yQmZmOW83S0dYZU1Vb3FEVytRM3VLdEZEWVcrMnFOSTFBb0pIaExUYURJRFQ5TnZjR3laZVk4U3NLT0dwK1BmdE9ranJwUUhGU01ydVZYQ2ZRMUtaYitRNTg2SUNpMXFwcVlRTEQ1amxtQUZJYXlGT1RYbHBKVURtK1pReGg5SVN3cnc2ZU5WbGNkRm1sTm9WNlIxdFQ1U3N1WFAxcXdrZXhBUGFVZnV0aTVLVTJoV2ZCT2dxZWZzdnJqWHlRdzhaMFB4cktGcjRQRXZNdDB4ekUvN3VoYTh6U0tHTDJEcG1WZ2V1ajZpbHhJQ0YrWVNYVklPVXQ4MmFRcFovcjZJdm1RaFZOS01VaXBwNVdGQ1VqcXZKaFVORkpNK2RGTmNwUGxFMWhQbFlZQnZwSlZjSnE3T3BNc0ExWEJOdUFTYkcyUGduaTVFVTZnbExNVTJVL3lxYlpMUVNBYWVVNU1RSGJMMGMwWFh4OS94dFpxdnZralV0TVlpTDRtMlgwbmpTMTVmM05PZXM2cnlhcWVoRUpiU0d2VURKdWQ3M0lxUFpaWURLVWtUTUVlNHhNRzluMytlanQ5U014dHl3MUN5a09iYjNIWjVvYlRMTXJOMDM0U2F1ajNvd0NGbG1zTHRRanVHdWdCRklYU0dTNkRXVFo2NEpPeTNrUXlVQ0gyNnk0WG95ZlV0SHFKL1ZkQndUVjlaa0ZHM09Ccm8xSTRXa0lHbUhtdkpsQXQyalZ1VnN1ak5ieVEweWFxUVFHNmxVMkFLcVNlR05jWnUzc0h2a3Y3SUo2eWQ2ckxJZ2Q1WXBaNmswU2JJWFo0S1VxMUpNZkpHMzlOaEJIQi9OL2sxbHN1bEcyd1h4TU10TmVnYmNuN3FycEdpc3dwV0ZDTDNLY2d3YzZTMGtId3hjU1FEbFFzNGhuUW1GNFJTV3JqNkFLN3U4bmo2UjU4VTBBZCtEcEhDMDNiVk1uRmdnYUhsTDJMZ1JVMEgvOWF0bUNHMnB4MXV1TWNLbWlZZ2s4ZTNkeFBGZHBBd3BEZ3NCT1grSHhUSFl3ajRES1Q1M1ZtbmJIQmJxOXZQTDhmNzE1UzNESTBXekh4cGsxeExVRVhxVUJTQ3pVOFNCMjkyMkRxbFZXUFJ4SmMyRXhrb2NVbWF5dFV0VlM0aS93dzB0VlZxeTZGR2phdlV0c2FPaWhGSEp5Vk9wVjJrYy9rVlBWb1BnQlRZaTNYbGordG9KVVFhUXg5SGhoUzgzM1YydjdWS29XZjFwNnRXMUJvRjJtM0loZWlmaTdSZXU4QjRVZFRUb3VVRFVHWDdsSXR1OVliSzN0R0dQbUlVaFZBZjZZbkd6b0V3YnA3VmRqRTkyanRVZWNWNW5xem1Gejc2bVJwMS8xMVBmZVFqSC9ubzB6R0Y5VUNEWEorOVplVnFFa0ZUUDAxYWQ5V3dsZWRpQllHbDFBVys3ZnJUcDU0Z1RONzExTS96SEMvSllmeGYxR3hFc1hSbjFDRytIYU5LaDJueHl0UURYQzNHL0V0VkZOOVZXcnhwTCtSZHBLTklMR3Fxblp2U2VsRWxqblZlRnJiSFYvQ2xLbTFZd1pEWk1ZVXBDbUZMN2lZbXBtTjQrb2c4aTlibnJOd01sUFU2V1RZZDFYUDdiQmF1Y0UrbzhVZFpGcEZsTVQ3YXBiQnpZRkxjZHlJdTZrVjdkREZaME5TK1FrYU9wVDlnN0YvOS9aZi9FV09mMVJsL282NWs2T3hRRktiRkc4djF2eGhWT29TMk9KcEtmN1ZNSEszaWJhUXhrOVhaNTZQbER4MWo1bDFYT2NjLy96aDdkUmg5cy81ZWE3Y1FtdFl6QlNvS1JWdjNkNk9GK0hGU2k1K05mck9oN0QxSXVoa29hNU0wMWMvYW5WZmhkNWlTdWFveWw3K0R6N2N4TVJ4TkpFSXo5bmh5VXM3aTRydEVROTlqeW42VzNianp5Q09QM3E3blBtdmdUblI5SjAzdTNGRC9pSXErYzZPdTFESFlROGZuZGE0NWR2UlRkUEg4Yi8zUGY0a0Vwd25jTGZSLzZNdDYzNnZIbUxaQllyYW1DNEZoWkUwWkZQMFZHT2xRZVFkUzdSbkpjVUpWUENXTDJYZWdGTFYrdUtibVUxNmVwdEJDblQ3Umg4WXUxZGx0ZHI5bmFuTXpVUHlXV21ZWW9kSFFvbE1QUGlJWi8rRFhSNlZnWVplOU15bUYrRVpCNWZIRHVsZGFWV2cxblY3WW5yMXdTQmNwanYzRzAvV2JQOXpUY2pDdlBxc3ZYb2h0RTVtN2QxYWo2RC9VYi82eUZzRitSS0dvY0Q4M1RXd1M2U2o2NWhNTVlBOHM2OFZJbHc0dGY3aCsvTGYzb1VpMGt0UlAyWGxabWtMUnd0UDF2N0ZCY2ZqRzV3L3pnS3pNelVDUkRTL3pwVzVyTzFuVzZLa3JiSy9SaERPSitlQlRuOGFkc3ZYd2N6L0hJOWpiLzNWdWhTQ2Z0WTdORmZWUHZLYm1KWjRGS3hvb2QzMms2UkJsOVVCN2FUa0VNcEEydXhkdDRUSERNQVhYVk5hV1krWWFDcW4wa2JPYkFja3dqcUN0Q28rV2JYTmxTbSt4N2N5ME0wbWdoWXBqSXl4MzhMekJIak5wMVQ1alZ1ZHB5ZVBGYlZsT05aVFFkaFR5SUVXSGNBc0NraXVPSkd5UG5iUUd3QjVQaXg0dmJzWFNrWFVYUDRkUXFhVzdHU0F5dzJpaFVIaDBrd3U1MUJ5eFdTcW1wcDk2SkxrdjNFN2pJVk1SZzZMU3orZzkybzJoNk5Uck9Pd2lFSHVrREFWcGduc3EycFdIKzFGUFBXN0tPRmVZeUZWajRWRGVqYUl2REdVeHhWb29rUUg1cHZ5YWx2alpNbGxoNHJSOHJ0WTBWVDcxSUZaUE9XVmJGbHhHSlZySUw4dXY2Tk5LU2NRdHVOTVJmQjcyOUdTdGdIUytGVEVxazl4emtLNytoQlJIbTlkMXpuRURYMUs4YVppSlhIeGdOUjdLTW9zcGxNaUFmQWMrMWpTNW5OeE5DS205bUdOdnBNYWZYV1QzTlF3b1o0QXYyclpwZXNWdDI1ZVRMbEkrZHRiY0ZaNFpGcXNweEY0QjZkaHJ3bHFhTTRzam51UWczVll2Z3pTTjN0QUZsQTNNc2Z2N1BBOXNRYTNTdWpRTFZmU1NwSmhDaVF3b3NPMWxKNU9jb25CMnk3dW5NRkt5UzA5TDJYdjlPaWgwejBwYVlrUHJLaTBJKzBtdmFOUFN4NHRMTHNZeDg1aUN3S2ZSd1RVajlHVXpPWVl0cE9FTGtHWkdKOEZRVTdaL3FLUFdvU2gyWFdYajY4TDVOOVZsTVlVU0djaWE5bHliK05DajVVRXoxZGJUT2JkdjBWT0ZXMVpoYzRYYXNxK1F0SEtkUEpoMGljM1lqaUh1RmtyV3NjejRqWXVUYjBOYVNFUEZpdTVBYnlTM1ppV0xLN3dHcVNWYnNlTldxQ1BrYWRIYXJJcy9jUlJUS0pHQm5nUnJsYVpLU1Q5N0NGYVRYckgwa2s0ek50NkdLZUYwWWFwSXc1ekppcDUvdVdkbzkreWEwaDhVQ1ZXNWFpZUtNUDlGQXY2Wk15Zk5RaHA2UTR4dy9WVGZrU3gzQVI1TDVhUDNmS0FBN2hac2FEMWVUS0ZFQm5wUXMrUFprRGpoTlIzTk51dTRRa2JUVHorbWl0VUVZTFpiMWkwYUVsalJQMzc2TFltaW1vdWs4dnJ3cWc2c1JiU3ArNERjS2Uya0Vvb2lnM1JOUGRnZDNXSnNpdkVOZ1lhMCtPSysrVzA2ODZNSldzbHQwWFJkVEtGRUJ0Smo2SWJYMFM4MG1nNGNvOFNyMEJNS0xhRDFtSmZzUHV3ZEZwU0pGZjJ3UUVRbC84YW1Dbm1jbTB3YkZKREdBODF0azJtUWFzRFQ2dzFmVlBheUVVYVBldklxbG5NdU5LZnZTTGZLU1FTbmxHSFZ0TWZjTkNheXRobFR4UlJLWkFEcDdING42blF2NTR4RDAwM1FWN1ZDTTBTTG5sSmdEaXNKSUdOdHQzQ0g1TjRBQUFobFNVUkJWSW40cDNGemlpK3pvbStWdVc4d05UWk52VC91MkpnZGgrVmFhbkQwaTJtV3ZVRzZ3LzQ2RjdiMklPdk1wUVA0NVpsTnlpUWYxOHY4MWZoK1F5N1VlR0toVHlTUkFUdm5WbVZSeGFkWUxnNnlKSmRPYnZGbEZaMFZUL3Nuc05xeHlSMXZaZ21MK0hhcVFrak5VOVhhSURVNUdUbGc5RlJTSEZqMVdmU2ovYUE2U1luZ3ZQenhvN2VseFd1azk5YTROSFluM2JXeWpSbGNrSTZxMzNiOTNETlB2SFBYbEZpc2hTSTNRelF3cHJrcEppTjBVTERlNnBaRFBLT1dVdEhkMXlDTyswTW5jVlFMR2duQ0ZkbmJxcWhvVm50TGRGUmVZTG5HWGhrS0FUeGxOVTE2N3BNMU5QR2RULzFNWG1ZblRTTjlUWHdRdXNYK21wTSs1a1h0UnlralhzM29aUmZnUVNFM2N6WEZYZUZLV0ZjTEJXWm93L3ZlV0lXZUxMajNPdkpEcjVnWmRNSHl4cVNWRGN0cEp5MCtMZTZnWkljV2F1ejRaNFpSOU5XZlpPeXZHTzJDOW9ranJZN1VPSTEwTmY3T01LcTAyQU5UV21vR3Y4aG5HVGFqL0wzVVhUcTZnTklVbXJhbmIxMU1WbURMM0trVWtUbmJma3hKUDR1bzFpMlVlb0FidEtGS0Y3ODVvSzVHem5BVDUzYkN5UkFUUWNzY2xaOUZVNDZJTDUrenNnMk9iajZHalVhMkRXdWxwZ1kxMGw5bVI3Y1orNzVUWVZCVWJiT2JkWGFVc3MvTE5LSTBoZG9GNW8wcG1rS3p1UU40eTlOSDZaWjVzcXZhTnZMRFFEYnNMWEFMbFZuUnoySEJWUFo0K2NPMzYwZVAvVUt2Ykw2RXZFSDZHOWdzOUM4U3FXTmZMdjlrL2ZpSGVyblp5MUxJdkRTZlc2eE9iT1hzTjFqSTVaY3U0bFFENUJiaVh4b3hEcW51RzdrMTFQeFg5SEM2VWVrUDU4aEQra3hiVkpaQ2U2K1dhODVNanVPbldVcWhsYXMzUzNwUnJIUHFsb21jN3hhQ2c3Ykk4NmpyZ3VHdHcrY2V5RVA2VEJ0VE5hUFJwNTZLMGY4KzRwRFp5N3dCMVZKV2xXZDFSV0p5eWJSbGJWUnVyK1psYXZtdjZLR0VIc0tnMEkzUFJscUxuRTNBYTErWXJycGJjc1VCUjhhbmRPWkVvUHI1Uk1SNVhGNFRON2tMWTZnbjY0dnY1bFFNeFpJekZic1p5eWdzTitlcFhHVWpmU3JGWnhmeXE3dlphYU1wWHhtT3hsMnFtQlhoZkRIUEQ3SHhvSmZUZzc3L2lyNFN1eHNBY2tvTlNaY1lnYjVZZGVNSmtuTEw1N3FGeXF6b1d5aHo4eEpERTVydWh3QjNDMEcwcGllbzNOMUN6L28vby84Q0dKVDZUTUt2WVVIcXNpREEzVUpvN0FBT1BkSG1xVHhieDM5Rnp4bjBFUHhjbHdYNHE5Tk81V013bTEvejNFSXdtZktkUmdxWTZnZElCMWxQdVZSQ09GODFCQmJaVUhUSmJIN05jd3UxM0UzV21XaTgwT0FNc2gvL1o4cUdoTXVOd0t4NnpRWjJzblFaNXJpRlBGZjBMMzljRU1oNmFISzVVUXF0ejBIZ21uYXVRMitJY0k1YnlHTkZYMzMvUDZrcEFsbVBibk9hRUpJdU53SXJlc2NsNk1IWFR6bHVJZXpWTy9xSnJPUDl2L2RyZi9UQlQzNlhvUTlDNVRZTFhXNGtKN2IxL2JkVTE2ZHd5emR4a2VNV3dvcSszRkhhZGE4YUU4NlhCNEhXbW1vcmZaMkJMbkxjUXJWeUJISS96S0hxQ2VjcmhrQnRSM1dJWGlhamh4M1piaUY2Q0ZMdTBJV3JTc0w1NmlHZzNFTG9XVnZzUnN4MkM3WEs4UWZTdmFzSFdPaFJBZ0h0RmtKOEUvZDhpTTBvaHdrWmRVa3ZBNWM3bE1OQWxSRE9WeEFCN1JaQzMraE56VzBvbzlXTWZuYkw4UWZTZVU5S01pb0owWmNOQWVNVzBwdGZNOTFDTDVhbWtGN3RYVFpZUW52OUVUQnVJZVNwMCtiWEhMZVFmN0ZCY25JUU1HNGg5TGxGdnNBY3Q5RGt3Qko2Nm8rQWNRc2hUeGN6VlMvSExlUmZiSkNjSEFTTVd3aDk1cHRmczkxQ2s0Tks2R2tKQkN5M0VQOUNGSHNyMnkxVW90Z2dPakVJVk5SdUlkSGpHT3Z3VExmUXhJQVNPbG9HZ1JuWCtUZkE1dGRNdDFDWmNvUHN4Q0F3clhjTDhTNnZ3SjQramEvd1RBeCtvYU9SNHhhaW4wZkQwUXU0QkFUOEVXaTYvbVBhL1BvUVg0TDNiM2VRdkRBSU9HNGh0S3BSNXROQkY2WVhvU0VQRVlGNDNhMThMendhZFFFSlZ3VUlWSksyTTE0bTgzdE5yS0Rna0R3cENGeExmdGtHbTEremRndE5DaWFobjJVUXFEYVNueWpHNXRlczNVSmxDZzZ5RTRJQXZiTjh2K2QydHBPYzJ0emtjQlVRTUFoODg5UFlIZ1J2OU52eEVWeHpOSU5ieUlBUlF2a0lkSWhBZElpdm5FbmhhOEV0bEE5YlNEVUl0T2puNkIvRnA1eWRqOEpYdnM5SWhGQkFJQ0FRRUFnSUJBU3VKQUx2RTcrTFV0QzNMd1lmWlFGQ2s1dU1aN0U3eGIxZmpNTW5HWXBSbWxBSjdBaFpMK3o2UXNQLzk2WUtDd3NDVnd3Qi9PTEx2Znd1VmIvMXYrRnpDbG9vSDZVSlRsMTBQVWtwU0hUd1Bsb25VQ2dGbVJBbEVIaDVXSURFdjduNWJ6ZWFnVUlGS0lYa0FnUUNoUW9BQ3NsRkNBUUtGU0VVMGdzUUNCUXFBQ2drRnlFUUtGU0VVRWd2UUNCUXFBQ2drRnlFUUtCUUVVSWh2UUNCUUtFQ2dDWTMrV3MzM3ViVitVQWhMNWdtVU9qWDJTUHN2VDc5RGhUeVFXa0NaYXJ4VGxTNzc5UHhRQ0VmbENaUVpocWZBVzZ6WFkrZUJ3cDVnRFNKSW9OYjlONzlYZXI2REg4QmhHL2dOLy8rcWdZbFVFaERFUUkyQXZHUVBpMjhUVkgwdzBFamgva3Axa0FoQWlrY1NRU1dRQkZzV3VUYmhaWWV2VE42L0pqT0VTaWtvUWdCQzRFcC9GSVFmc04xYUVWbEJRT0ZzcENaN1BqdVdoUmRaMmEyeWtFalVDZ0huQWxPZW1reml2cCtQeHdlS0RUQlBDbm9lc2Z2OHpHQlFnVTRUbTR5UGgrejQ5UDdRQ0VmbENaU0JyOVUzL1BwZUtDUUQwb1RLWE9OdVY4N3p3SWhVQ2dMbVltUFAvRDhxY05Bb1ltblNoWUFMZVorcWpwTExsQW9DNW1KajYrcnQ2RVhuaHgxVHQ4SjN1bUpKMGdoQUl1TW50Ti9ZUmlla1JWQ0ZRVFNFWmpuMWpROWJVMTlVdjl1blN0TVpCcUtFSEFRNk5JTDlaVmpKeTcxSWxBb0ZaWVFHZTJ4UDhjUGNMNVpqRVNnVURGR2t5blJZbXY0R1dEOEZSMzk4Rm1HSW9nbU5IMkx2bzdmNEJ1RzhoSFlZdTZ2NWVWTGg5VEpRYUNKTmYxTTBmNzc2dlAvOTc5aFErTXYvNFBuOXljSG1kQlRUd1NtTVpHMUh5OFE3dXNOc2VGTFp3VlFUV0J5TmI3ZnVGK2tXL3JzeHMwN2o5eTVmU1BZUXhOSWtjSXV6enp4enQxQ29TQXdIZ0wvSDE1NTJQT0REN2lJQUFBQUFFbEZUa1N1UW1DQyIKfQo="/>
    </extobj>
    <extobj name="334E55B0-647D-440b-865C-3EC943EB4CBC-67">
      <extobjdata type="334E55B0-647D-440b-865C-3EC943EB4CBC" data="ewogICAiSW1nU2V0dGluZ0pzb24iIDogIntcImRwaVwiOlwiNjAwXCIsXCJmb3JtYXRcIjpcIlBOR1wiLFwidHJhbnNwYXJlbnRcIjp0cnVlLFwiYXV0b1wiOmZhbHNlfSIsCiAgICJMYXRleCIgOiAiWEZzZ0Nrd29YSFJvWlhSaEtTQTlJQ0JjWm5KaFkzc3hmWHRPZlNCY2MzVnRYM3RwUFRGOVhrNGdLSGxmYVMxY2JYVW9lQ2twWGpJS0lGeGQiLAogICAiTGF0ZXhJbWdCYXNlNjQiIDogImlWQk9SdzBLR2dvQUFBQU5TVWhFVWdBQUE1MEFBQUR5QkFNQUFBQThTTHhyQUFBQU1GQk1WRVgvLy84QUFBQUFBQUFBQUFBQUFBQUFBQUFBQUFBQUFBQUFBQUFBQUFBQUFBQUFBQUFBQUFBQUFBQUFBQUFBQUFBdjNhQjdBQUFBRDNSU1RsTUF6ZS9kdXpKMmlabXJWQkJFWmlMRFdYNWhBQUFBQ1hCSVdYTUFBQTdFQUFBT3hBR1ZLdzRiQUFBZ0FFbEVRVlI0QWUwOWE0eHNTVm5uM3BtZU96TTlqN3NMd1Fja1BYc1hCZFMxaDczQUh4NW5YUHlsbUw0UStlWEdubXd3eTcrZXJEOTJKWmdlUVNNYkRUMzRnN2lZMEJNaFVVeHdCaFpCMlpDZUtJbUdvRDBTTkJoTXV0bU5FbkZ4N3AxaFllL3VRdm5WdStvN3J6cW5YNmU1VlQrNjY2djY2bnVlZW54VjV4RUVQMzVwdFU0Z1hSV0tWY2kxNjNkZHIvL2d4MC9QTzBXakplcE84bjJoN2lxRGlQZm4vTHEvK3VBUkllZFMvbzFQRW5MN1A0OGw2UC9uMEFKTjZKU25TdTdheFZEbGZXWWVMZEI2R1NGYlN2RDJjeXJyTTNOcGdjYjdDUG1oa3J5N283SStNNWNXSUNjaHVWQ1NoM3JvVldVK00wY1dxSkJnUU1paGtMaEtobk1rdXhjMWFvR2xXOEZsUXJaRnhhcGE2a1l4ZmNrOFdHRHhCOEU2SVM4SVVaZHZ6NFBNWHNaa0MyeStGQVIxY2tzZ0xPaVZVWElUWDFOaUN6UnZCa0dMa0JNdVl1OUhKUmJWaStaZ2dkYlZnRTZnOEV2VDBSYjc4ejl6YTRIR1hoREFMaTZNdWpSMUR2aS8vNTFYQzdDUmxwRHZjZmw5K0RtdmZoUnlRL2dKcVUzSURmcnZ3MDlxaFhsT0VINUM2aEd5US85OStFbXRNTThKd2s5SVZ3aGgrL0ErL0p4blgxTFphZmhKeDFuQ05oSjgrRW10TWMrcCtTS1R2a1BZeHEwUFArZlpsMVIyR241Q2dnbVVSaW8rL0dUV21PTWZHbjVDV2lhRTdnejU4Sk5aWTQ1LzZpZE0rQTFDbm9lTUR6L24ySlZVOUFvNTVocDBDZVI4K0RubjdneVc1SjBKWjRUcysvQnozdDBaTE5KUmxxWVZRbDRNZlBqSmpURy92NWZsUVhhRndHM1VQdnljWDA5eXljOTQrQWxBQXlaUUgzN091ejhIMjFLREppRjdQdnlVMXBqWC8rNitsSHlSa0p0dHVxZmcweHhib0g0b2hWK0R4NUpxcHhMeS8zTnBnUTBaZm9MME5YTHViNzR0a3hmZjlZdTVwVm1YNFNlMDdCdlBtZVVtNUJ1TTNRSnI2aVphZDlJck12eUVKcGZFbVpsN2E0ODVRUXRVT3dYOHVXbmNiZ3NQOHhyUUJDWDFwQjBzVUgxSTMrVHVnQzVRQnVLMlBnYUc3SWpGdmJISG5Kd0Z2Z3ZiQWZuNzU1cDYwcDVLZG1ROEJqbzVTVDNsVEF2ODVlK0g0TTNjL3F6K2M0MlFQeDRxOGd2c1NGdUJQak1yQzNUQWw2LzVWbTUvZ2pkcEdrcXgxNGtQUDZVdFp2ci9nZXMvK1c5MGVTcjMxaDJGcVoxZnYrdit1aEd4UEhEczJOS2pUZDRDK2YwNWVaazhoK0lXOFA0c2Jyc3l0dlQrTEtOWGlzdmsvVm5jZG1WczZmMVpScThVbDhuN3M3anR5dGpTKzdPTVhpa3VrL2RuY2R1VnNhWDNaeG05VWx3bTc4L2l0aXRqUysvUE1ucWx1RXplbjhWdFY4YVczcDlsOUVweG1idy9pOXV1akMyOVA4dm9sZUl5ZVg4V3QxMFpXM3AvbHRFcnhXWHkvaXh1dXpLMjlQNHNvMWVLeStUOVdkeDJaV3pwL1ZsR3J4U1h5ZnV6dU8zSzJOTDdzNHhlS1M2VDkyZHgyNVd4cGZkbkdiMVNYQ1lIZno3TkgzREk4ZXMvVGxmY0lTTzJkUEFuUElHZE0vbXY2NHpvbGVMTkhmeDVsTk9iZ082ZmFDbnVrZEZhT3Zpem1kK2Z1Nk1KNVZzWHRvQ0RQK0V0OFRRbERxSlAvZCt6bjM1WVBFdktVZjBUdm9YOU1XcERCMy9DSzJsWXluak04Mi8rNGdIaHpkeVBJSTZxeEJUYS85UGQ1UFh2bndLZlVWbTQrUE96M0UvWjN5ajc0Z2VGUitWMzZrYVZyalR0djhZVWUwMzUxd1V1L29SWG1OQmtQTUtiYU9mUGh3eVZmMlluRVd2dUtwNGhiL3FYWjM5N0h0N2s0dUxQZ0Q2WkQybmZ3UStWUnhqcWdRUHEvS0JVeUJ1cHNDMys5WU5TeSsza3p3WG1JOGNIOHgraXlPcDlxcVZXM2xXNHA3L0hCbHA0MlcvaW90Q1YxS1R4blB3SnIvMW5hZWdrVFJ0dzJlZVRuTERuQWFsMmxVc0pPeXVuSlpmWHlaL0JnTGxUZnUwelF5VjQ1Umo1c2ZxZTlxcmNIMkZ2VjgvUWZzYlZidjRFUldoeTdIVnJkVUlPWjZ6WE9ObXJ0K1hET1BYOWNSS2VBQzAzZndZaDh5YzVjWlBnTStyRHZXNzRKY2Zxa2RjSUNXdE9pL3hacXVQb3p5YjM1ODg3aXRybDN4MTB4QzQ3R2lpL3kyVnNsMzVyR3Z6cDhucE0rTFF5VGVKenZKa091RkwraFdDbURob0Jsa0ZpUVRRdzNvdW02OHVVZzFERWFVcG9NSC9LNnpSVGc2NWNRbVJpemdIQ21maHNMWDMzcE91VUF4KzVmVXVTYWh2M0pkV01YcjdKdjBDV1NVanMrYm1lVkMrU1BVUXlXVDJFT0JFd2xUdTJMNGJobWova1VrSC92T0VxWHlmNXZkL2hqaXVSdkhnVjJ1Kys2ZEFLM3Z0UDAvbXhBeTVGQ2JjUVlvcDZDSE1TWURwM2JGOEVielRlS21ScXVZKzNLeW1lZi9LV3F4bnoyT0lManozK3kzWG1wVGM4OGFIZnpXclpacGpPNzBZOSs2Rk5NRTA5RzNNU1VBWjNiRjhNSzVFYTdvRjE0eVhWS3BMWnFMODVValo2UVk5N2lQOW1yblJnNFVRVGNsT2lGRmZRN24yYWVvbEV4bGFSd1IzYkY4TktEc2ZKQ2ZBdlJYYVNQaFhlbythZzVzVUVPbWp2L043WDM4WFQ5V3VaL3N5MzV4Y0U5UnZLQ3JIcW1iV1R6a2VOaXpoaSsySllvTU1xWHg4YTFzZzFaci9yOTErTFdmZDM4ZDdMMThnRk9UOFVoRmJsZ2huSk1VM3dpSGZRYlVlZXJRTVRNYUtlV1RueGZDWjNiRjhNQ3drdkcyZE1zRG12RXhxTWd1QUsyYkcxZW9iY0Y2enEwYTA5KzQxOStMWXlUY2FuT215SkViUjJZaFJFMURQcUpwOTE0STd0aTJFdTVNQ2NQaDkrL0plNFJWNyt4Qi8rRmxhaWorSzFWVUtQYVBvcTJsbHdqdnd3NWZIQklSZi9zQUJGckY0QkVpTTBjZUNPN1l0aHhoMm1IRHNHZ1krM2tkdld2Q0trck5iUk9xUEYrdXNsZFdQVlJnazIwTTY0UC9VTTRtemlpSHJPTGNlQjZNSWQyeGZEVEE1WUV0ck9vOGNVTzNFaVhrTHo0eElQOU5iMWdOdUtETkZ4ZENaYXRzNzlXZURlSUt6ZVJNV01FSGZpanUyTFlVcTFRMUFNUXMvNUR5UDhvR0NnUDVmQXFnZThPMWIwZUgwNXN1RVNSMmV5WlYzdTBMM2NYTEI2dVFtTTFNQ0pPN1l2aGtFQzZHUjI5d3g2WUpBNDBhcG9sUUdiTWJzTVQzZnc5UklNdUdMUEQxMmtjUXJaWlZnOXUzYlNrQnQzYkY4TWc1UURnbmNCWU1rZk8xcXRvUHR0UGl1UDJlcGtYNm9ieHJhVXRWUDVGMHQwNXowL0tSUldUNVpQNTkrUk83WXZob1AxYUpUWlNUamliMnEzTVIwYmNxQU95YlpVK2loK3BKYlZVL2x2OFFGM0p5Y3pyRjdPNWlPaU8zTEg5c1V3ZE0vSVJCTVM2U2hieG9ZZHJjRDlyZ2Njb1VadVNzd0Z0ZGFWSmRQL2h3VWVUVTRIYklaMFNEMmpaaHBaUis3WXZoaGVqN3F1Q3JaUS9qRlVxYURwRSthcElhK3U2Vmx6S2JjWkRRNWp5bGJyeko5bzFaNUZIS3VYaFQvZWVsZnUyTDRZSGx3TXNXRDBQdk9ydUJEZ1JlMDFWdHRWSTNWTkJ5eFZ2ZGFOSVRHbG9qNzM1M1l1ZGxpOVhJMUhSbmJsanUyTDRDWHlxMHlVYnd5MVJIVEhiRStES3RmVHN5UXRBN2ZMWStQUTZKVGRFa3lnWXM4djMrWWpVaytwUFoyTU0zZHNYeHR1Q1ozRG9SYWJocDhuR2xTNWx1MWwyUFhkRVhVaDBkdjAvZGkrclloTUoxUGpIZlEwRHpla1hwNm1ZOEIxNW83dGE4Rkwwa1Ztdk5rRFk4UkpHTXJwa2xjT3ROZk43ZTlONDZ3bWpzcFV5czY0UDNQdCtTSDFwaUtuWnVMTUhkdlhnbHRpUDdaaVJvMHcrNWlnNUZsQnBYVTFVOElDU2c5dGkwWmZsVTJuL2kvMi9QSnNQbUwxcGl1ek8zZHNYeE5la3VQcUZlMlBJR2pIaDUvTHRxUEFaSEtRaFFCZW56T3Z5MDJHNlJvRWNldnlEcnFQaWxOQXBGNEs1aVNxM0xsais1cHdTNXlyVlB0bXJGYUxEejgzN2NnR1psazVuTUhLU0Y4UGNGcHpZeElhNTZOSjF3Q1FYbkJ2aGRSemJ6Z1dUSGZ1Mkw0R0REdTMxMmdDeFkzTnpxVHdzMjhIcFVjNnFJRTNGenl2dFFyRnBxNHVtVUV1LzU0ZlVtL0tNdWZnanUycjRUYTloSG1TWFEzVW9MYzhYbzFScDIyWGhrVDVEYzVMNWRBTDdicHEyUnREWkdwRkxhNVhuQ0x4TWlEMTRwRW1WcHFETzdhdmdzVUxRWmppTjdXa3RIaFBneXBYczBwcEI3Z2g2amF0dmJXQjNZOVYrK2xtNkprOEpPTTZ5K0J2cXhjRVg2Ky83aVNqU2FIcVIzNDJyaG5tSGdUZmZ2dkZyekhNYjRjWEh6T2JZUHNxdU1rMDVqL2J1Z1hkL1R6Um9Nb1JhNk1Bdks0ZW5qeXpKcXFtMm1aUVRXZVFrWHQrSjY2OGJmV0NkNUo3alVYQlEzcTk1MG92QVErMk9tUTNDTDUxZmlpeEVQY2crSFZDNm15WDVnbzU1eG1KaXUycllKZ0JWVHFRMkVFQXZTMHUvSVJoV0FrQ3lMQ2JvTlpBQTcxVEJEV2JSQVJCbXVRc2NuMnVtK3VqWmtpOU5mSmhPS25ZRjRMRHhiczdKaDE2aHVmcWFpUkQzQU00OVhyckVCNDQzZ21DeG4zSHdaZVZKQ0FGdGkrR3NhQmdpTGp3RTNReU1adEduK3hZTHlKWTBJNDJHMHc3VDZjTlNLNGRDNnNISytOTk5kREF4YnMvSnZsYitsRStDQXR1Q3FxSU85d3pRdnZFRWxoeWhmcmlYNVVrQUdEN1lsaVFWSC90K0ZsbjBZNHJUUi9XaUxtenU2SUhZa1Z6RmhtUWlxWmROOTYyZXRYNklUV2N2QmpPeHZkQ2dvWTJJOXltdFMyRXM3bkRmYkhuUTFwVEo0ZnRxMEVBWTdTeERzRDJ4YkFncWY1cVZ2U2lpaThyN1ZoUjNWZ0VnOVVPRkI3bHJvRVo1c0FKTk1remd3eEpiUFZXYVB5MXFTN01nVDNYWkpCS3JhN3IwY3ZvOVRaM3VHZUVid3gweUJ2cEh1dVJNYmN4NzFvY3N1d05OcEREZ05sdTA0d3hXVkN6SjZycFV2ZFVvOExkOWtNTmlWejF3YThtcFNoeXBIV2hBbnJzQjhseHo4OVdyL2tpc0lRTDRwaHo3bzd0RWdWYnFkVUYwSmRtczdrSEcySkIyaUxuOU1KcVdQMFQyeGZEeUZoSjRlZVpjU1pHYjVRbjVLZWU0T2tqa0wraHFZQWRUelFrY3VJZUxjQ01KSE5yS3RKdWxJSU9aM1hnUk1OV3I3RUhqZnJLaTNWN2JISWlHSThFdTZRcTFCL29DOS9tSGx3U3d5dGdVT3k2TldKaSsySVlNYWFlb3RyZzFOY1hGbFNKV3pxNHhlRFh3SVpMOE5RQWVSWnNrNVRrSkJWcE0ycUIyUE5UL1NHVm5xVmVoWTB3SFRuZXdwYmF1QzQ2bURPM3BCeGRTWjllT3BhVUE0SFRJbVFIc0J2V2ZJYnRpMkZKWHZ3bmhaOEQ4cEtCdVdsN3gxd1FnL2JSNjJHbGJqY3dvTGNZWk1lYUJVRllHcnBRdGRSYlp0ZVk2cFhRcVJ4bjRVeE9NR2Z1U0NSRm45NWphUm8zcUlzTzBlRkQzVFBXVklmdGkyRkpYdnhUVHgyak1ncTJMWjJheGlYYnQ0YjNJTEN1cGhoS1V5c2FNSGVxUldRcVgwdTlUYnFQRHhNUC9ZTUVuZW9tendXVkdyK2ZRNEM1Lzg3MGdodjhvSHE5eFQxWWxUczFEVEh3ZldWb01zTDJ4YkNKeTJZTnM3ZXB5bzRlK0tFTVRLVXUyYll4SjFCMFkrV3JXczhrUTUvYmdFU1hGSm5KVXE5SjNRZnJSdUZGbzFPZDZlVnBKc2s0aElGZWFwaTkzdUllTE1yb0pING5BTnNYd3piZk51cHRzclpMNkpwUHBxNVNGdDVCb09Nb1ZwMU9YMUtZd24rZVBUOUx2ZlkrU0FkZVBPQkNHcDJxTStMS0NPd21GVGQ2UFp4aG1NYmRGRXNtc3dmTFZ2Q1A3WXRoQXhXeU5Xc3hwZXRzbHVERHE2S09ucS90YWp6S2I5c0VpK1NCcEVQS3BOemtSRnoyL0N6MXZqd0UwakNObkhBT0E5MnBHdmJDaGRmbitEWG1US1BYSTM4dTczR0tzSEsxcGxYQkI5c1h3N1k0WUFMeldsR1ZEYXNZc0FSVDJHclU2MjZHWGRkTE9OVTZad1pJT3FSTW9oQ2EwUlE3ZjZER3RucTBVaTgvdTdwVDljaythaGdFR3dtUjlXOUVNQ0d3MUhPbTBldGhCUnRuY3ozaVc1U3dmVEZzSVVmRHp5L3grcHFjVFNnSWNzbUxsNjRXYklPbDByZVlKUUxVQzlrcHNibXFnQVVGVFNlcUlERmpxY2V3OUx4amRLcU52NDVTQ0JtUG1KK1RDSzQ1Wnc1MHI0ZEI4V1lFbDI0NHFrSFFyTVgyeGJDSnl6WUtaTS9qRlkwYjdOOWlTYjErTE5yQnVHRUZUekNmeGdsbmNja0NZb3dUVTVSRkpRakVOc1poTnFhbEhrV0h3VTZzK014T0ZVY29SakpldEJ2QnR1ZE1OWlVtK0xPbkIwR1RFcll2aGsxY3RsRndZcFpVQkZkTFlWQldycW1ESmg2Z1U2OFhrL1RrOC9TNnN6WS9FMWxhNmxFc01QMDJ4elk3VlZ4N2VHRjdiTHBuR01FMjUweWoxeWY0OHloK1pNSDJ4YkRGZFJORWt6MlBWU3pmNXZYV0VBOHFxbTJkRGtGelNsMGF3aUk4RzZCTkxYM1ZnYmVsSHNVSFErenhkbWFuY3FDVWhuS21sNDVXcjQ5d1owVEFzbkhFc0gweGJMWHA0eDNzVGJIRXNoYUFzTkNRTVJMZFhiUXVBQ2pZdGtqT0VxQzdYVTR2UmJMVW94SWZxZW5ON0ZRajZqSlFST2t5VW9RbFFEUENuZkVKMGNKRU1NZjJ4YkFsWXh2SDMzSXYwV0o1UmMrWk1LU2hnTjJ0UTFoY0p3YlFoWnY5c284RVZwWjZGS2VoWnBRejNha1NHanNYZDNXUGcxNi9wZHBGdU5NYUNBUlZwMUdZa01IMnhiQ0pDeU81M09VU3hhRVlkYXd0RFBDbmpJeEFMbjJkc1RiR0ZxVkZlaVpBSTM0T2lzaGlxVWRyOVdXcWUycWtWZDRDWTg2RVhuK2dta2U0MDVxRThCTWsyMUVOYVFiRHFOSU9oU3J5S0t5dFBBajRNTjVLSi9aTXVTZ3B1S3kwb0lyMjlNOC9HV3RqSUZHaXhHWXM5UUFEVGkzRTdpMzlyRXRzay95RjVwd0p2ZjVVVWNEY1dRV0VuM0ZSS2JZdmhoVlJtZ0UxN05sdlVaNEhIeW45QUEzOGVWTzBhNlBkQkJxYjdvazYvVGVMODAvS0hmcFdWQmd0bHM1WjZrRXhhQ2lOR2NxMTM5b0Q5K3pxRmdWeU1HZktZWTN1Z0E4VkNjeWRWVUQ0dWEwd2RBYmJGOE1hRTNLZ2hyMWFWVTlDTk0wb0U0WUM2Yzg2bmo1aFFqMjFhRktnRDNRVGtsb29SeHFOWGdDWHAxaWVaOUd5MUFOa1BiM0I5Yy9QUWFxTlc3V0xZUmFodEhwenBjeTNueW9mWi9pWU95dnNLVmVzSHhoVXNYMHhiS0RTWjdBSk9UUkxRbm1WOXN6Skdld2svQWtYd0phSno0YjlFN3NFb0ZtY2Z3TGJwMVBYQ3FhVWxucFFBWjFER0ZGdExEeDVHNkx6cTJhanZIbXp4L0dwZElVUDZwZzdJd3hqeXlIbjBCUEdaaERJYzhLTCtTK0d6VG9hZFZuUng1S2FlNjFiWE9DYUZTeGdXcmVvc3k0K3RHak9EcWlHem0rcXR0UURpVUd2WFM2NDJrV0ZtMUNXelVrbnYxN1E0M1pFS3pHVlh1YmRCWE5uU0IzbGlwWjVGVUVQR2dvaTdBL0RabDNRUk9GblgxNGljTUdhdTdUcVZ1QVdIbTVMYzM4ZjZBWFJwMXkyV1ZyR0FMWjZiRHZobEtOQnA5cWh1WFZZU1pnUFcvTGFYTC9RNHc1RUF6R1ZOcmNaYkhPdmZwVVZodXBldG5CWHRLSi9jSDBaVUJTMktsdDZtVTdMNFFSUlZpK3FlSXlXeUEwTjZLajROQXJmU3lvSnpPQy9HeGs4RW9XdzFXUCtQT1RJMEtsMmFXNEJMbzNMa2F1WDR6aitRby9iRTZod3FkMkViSHVmd1RiM052a1pLSVU1VFN3dDFxeFhZMkg3WXBnUmxEOE52VXluUlUvcjVRUjA2Mk9KUmI5SnlDOThtT0ZQZENuTGphZ3pvallLQ0NMLzBMVzlyUjRiYjA5NFc3akViOURjWUlmZXd1bE1rRGUyZjBPMXdxRUw3eTJvckIweURJczd4RmgwS0lSK0tEWnFMcW43VWlneXRpK0dHVUg1US9ReUhZb3FkYjIraHN1RnFjVXh6OFRoUTFPZjUwa1N2ZEhtR0VsbURQOWdzejFYTXJaNmJLZytaRzNwVFE0c0V3TGNkaDYvV1JQMEE0TVpIN3I1Z2VNTy9lTW9GdmN6UUlOaW1NR0ZId2ZiSmlGc1h3eWJ1TEQyTldLZWFwdGZSQnpEQ2tNdThRc1ZsRDB3MjlOOGN5U2RNYlVSWURCU2psaklVby9kWUx6TGVNT0tuMUdwMGdPbHV2UkhJYkZnSlNxdEM1TXlqUXZWZXc1TTdnTytobW5WUmYrVWQxY0xudGkrR0RaRmcrR1RzaEhwSVlEMEJkNHdYUWN2cHFaSWl6RVdHN0NCUk5LWTRmL1R6c0VLRmRKU2o4MWVPMHoydHVnbUcyOWl0L3dkc3NKaVB6Q0NFcjZlRGJxdllLYTlMTGNYVE80ZHhuR0QvSWN3N3BQMkxpNjJMNFlOMmFvdDRMZ3JDcjdiQU1BWVk5dVduMnBzcE9pWVBoYnR1akZsQm8rcFpYTUVLMVFtV3oyMTRvT1pUWjVyczAyR1VjU25uWkw3WnZIaUtlWlBOWkthM01FSk85QlZia05JY3d6c3FxRTlCR0w3WWxoSytLWEhucWdCUS9LNkR6MzY2S09QZlNTa2ViVmlCcVErNFVzZ2p0K2tmbzk5SzBjOVpudEk4cGptUHd5VTZwWlNCNzYyZW5JcFdPM2VxMEx0SU9qcDVhRUR4UWhLajFyMEJJclh3bGZDcnZEVllLTk9JWnBNN21jRWhvS2d1dzJMVHVySnYwZVRCcll2aGlrNW1ycVVHMDdHeW1yVFd1ZXN3UVM2RnA0ZnNxYm1EOHhhOUtxYWZZSmg2eVNIRkxaNmJDMzQ4V0Rqa1FzWXRYY2ttWUZlSHNxaVBQOUhoRFRJODhQZ2l3MVl1QzZDQWQ4bEZyQTBQSHBCVVZvaVB4MEVuNEJUVy9qODRYSDFrOGFVUjFHd2ZUR3N5SHdBKzVMQ3IxVFZzS041V3dOQjhBL3dRRHI1STdPRTU1ZXNmWWRvZmE2U1MzVW0xTVdKYWxVTjJlZDFybCtUS3d0Vmd6SjVnaFhhRktrWEJIOUhxSWE3WjNvR2dzUEVMY1FsRndoWFdLVkd6dThuVko5cWwxelRheFdMKzUrVDg1RDhHWkNHajl2VXlhdHNIdGkrR0xheFU2QTFhME1CWGhnUnZ1R2JNZWowdWh0YmFqSjNxbFVoMEtVcmNKNXVwbk9CenJDZmptSFhZdlhnalJRUEVOQndvTmNRcVNjWk5yVllpQjdVYkx3blBQK0pHN1M2OG52bjcxQm9OdmRQM1gzeEI2enE2L1ZYODR4Q1pQMWFRN3lmbTdCN3Z1NDBmdlhrRXM2ZGNETG0wbU9QdjUxNlR5NEQ0YkorTHlzZ3QvNzBKTGtaMU9RTFZpaXBCUFgwZlFyMDNzY2h4U3lZMUVGTlhQc0U3bEZVYkY4TVIxc2tsYlNkRnE2dGZOMGlpWmt1YjRFL3JTWEIvMEFCdm1vMXVzakJnZXQycERDMUlFRTl1U1NGdHZncDZsUnkwVXAxVUJPdG9zdnJnN2ppYUJtMkw0YWpMWkpLZXZKTUpRbUJsWWRHaUpPSzZGb0pzdzdxRncyMnY1bmUzdjFrUmRLSlY4OTBRcDh1V2xiZkpodmsvWWZ3TTNtT2lPY2V3d0xiRjhNeFRSS0tWb3cxV0FJSzNjRXlqMkVTMFhKVWhCOEVmKzZiRFk2eWg3MmN3UXFsYnFsWGZiZGdDSVIyUkRibzB1VVEzWll2bGhZTVVoRUtGdmRJclM3QTlzV3d4c3pNT1RWZE51YTZUSW91Q0ZYeVYrQlA2OEpXOTB3a3Q0ZE9mWmhjRzF0anFkZVJLL3VtWGc3Qi9MY1AyNWs1aDNITnEyZXNsSFdweUZuY0k3VzZBTnNYd3hvek85ZHhHRXA3K25MT0p1aUNzVXFPNitpY1pKRFpSU0JZTVNKbkZ6YUFZNmdIKzU0aU5PenF1UnVHM2hzUXBwODZrb3VnOWZXbEVhbXp1TWZVcWlKc1h3d3JSSWVNUzl1Mmc4OGRXR21VNVF0WUs1ajdWS0Q2VlYwZG53UFQ3Y2ZYcEpRYTZoM0paNnhnbWF6T2QrSE5hN0MrVnM5NXBGQ0tyMnFqZ00vR01yamJGVGFFN1l0aEd6c2R1cEs5Z1ZhMU54M1M2VG5WTGp3UDIyejJsUjN1WnJUTUg2eFFnb1o2WGJta2htUG5ROG1NUmU2THhhUHJXcXB0RE82U1ljdy90aStHWTVxa0ZJWFdEbEVjNHBWeFJwK01RZThGZXErZHVacXZaZzRCRUt5OE9VNjZqREt0WGswZTY1dTMwMVRvMEd2ZHlwTkJEMVdqV1FQVkJwbzdyakZnYkY4TUc2Z08yWDdtanNMWjJEZmpqMTVrZTBJdmF2Rld4U0d3THNFNUNGYUd1Q3dCL3NLdXJ0RHFoV0s4aG81K29Pc2I1OEd5MDhNd3VvbVJnNTJ0MUhsZmN6Y2E0U3kyTDRZeGZqcThUQmZzcWFrMjdtZ2w2R3dIQVpqWE9BUGtiNU5KRVNOUHNOSTIvS1hWNjdJakRubklJbGs5U1Y0dWw3MnlLTWMvN0M1dHBhRnI3aWxZMkw0WVRta2FWeFdxQTRHNFd2cWFUN1Y2aUVmSVh4cnV3NjA3eEZ4S0xHUXRYVHZHcEpmQnNHcU5PRXE5b3kzV2JxMXVIMjY4NTlxdlpOQkxxWWFwMkxoMlloQVY5NWc2VVlUdGkrSGtsdkUxWnhsVFY4OHlUenlOZktWVnVoN1pKS2FIZXMrbGs0QmJJYk04cmdoY2tZOXpzQktsM2lYNldYQzZDZmNMQ25Qa0RDaHhta3BFY1UvR3d2YkZjSExMK0pyVmpIVkd3OW1ROGZTanBSQitzbHZkakJ2VGoyNUcwY3lTZmxaSE1KRFBMSUdWZXRYdys4T2cwaWJQTTdjYStDTmtRYXhoYW5QRlBSa0wyeGZEeVMwVGFscXA4K055Z2FndmdaRXNaaDBJRHFxTVVLbXpJeXRqL3dFNVZVaXJVV2lzczZCQ3FmZTM5SmlTdkhhTTdvUzdEYkpDVjhYZEV0RUFzSDB4YktBNlpxK2t6Z0V0Nnh6RWtXUTYyaVUyWXpmVWZnMWdaNFNmZVlLVlpiU2JwZFg3YnpqOGZIKzZhRGxyanpKbkFjMDlnVFMyTDRZVG1xVVZ0NDJGSnNaYlRYVTJ4bmFESWZ5RWRBUWRWUFlWZXdrVHBWSnpEMWFnenh6YUJOTFVzekZ6UThzWHAxbHRNcmhqKzJJNGkzeGMvVkxLcE43TVdQM0cwY3NxNjdNQjhUTDRjMWVnWm9TZnNQbVFzVjdTTEdIbHBBR1dTMU1Qb1U0QXpPQ083WXZoUWhJZEpWcXJxa3hlaUhCOG8vWTJMYWQzVGJJTTVKZlRaOGUydVJTT3A2bEt6ZDBmVVppc25tbzF3VXdxZDJ4ZkRCZVRhK1BEU2UycUgwK3FHYUc4dGs4YjB5Y0ZYaEpVRmxKR2ZCb0JtMXNQb2tuQ1gxeFhUbFl2Z2NoWWkxTzVZL3RpZUt5U1RJcVltT0M2Y29NY2JvS1ZqbzFsbVNOWXFZUzYwOGZTOG9WanQ4Q2FXQVkxb1lNT09mWFU4RE5Qc05JR21ydGpsOWdUVExPQTNMK0J6VEs1OVpaNit2bWsrOG5LSjRDa1dqU255ZURyeG1jQkhuNnlhVkh1Wm9kN0tlVGRneFhtenZISHl5bXkrU3JZdVpYSHgzVjVlcGdhZnNJS0ozVjJWU2F0UGtSN0oySEJyU3IwbVlsYm9QOGp3YUl0N3psSkRUOEJLek5vcHdTL0JCdE9ORzBKNnY1dlNoWm9TNHVmZ2ZWdlVLWnA0YWRqc1BLZER6Sm53czgrcGVqVDlDeFFPeEM4NEl5YTd5YW1oWjhPd1VyMXdmZldwRGZ0dTVLbXA5UWR6RWtObi9RNUpMYjFseEorYnRUSitidVQwb05mK2ZTL1AvejQzZHFYa0xNT1ArOWdLMDlOOVRVWmRMSjdUdGhaWlVyNENjRkt2bVFkZms1TnFUdVkwUlY5Wk5nUzk1eWtoSisxZk40VUhmNE9OdS9VVmIra2J4RHRnYk1PUVlEazhKUGUxcGt2eWNsNTZucmRxUXhWK0tudU9Va0pQOXY1bkFuWUozZXFYV2VsdHdvLzJRTzY5UDdWNVBBVEhpL0ptZlJnUGl2OTdqUytLdndFeFd2c25wUGs4TE9YMDVzNUR0YnVOTE5QVEY4VmZnS0hJL0RYY1pBY2ZqNmQyNS9RM1gyYXFnVlUrQWxjK1QwbktlSG5WQ1h6ekFwWXdBZy8rU2U3dDRPVThMTUFBOTlrcWhZd3drOTV6MGxLK0RsVjBUeXpBaFl3d2s5bzNhWDNuQ1NIbndYbyt5YlR0WUFSZmdKajJHMG4vK3RqeHVtNllLemNtdFlLZEFIOCtUNTh3K3hZK1hsaWs3VkFhOHVrRDZlYjVMWHBOOSthNkQ1Zk9nczA3QTFXOEtmN3piV2xVOFlMRkpqaEo1aWpBLzUwdXozSTI2Nk1GcWpvMDA4bTNobjQ4MllaQmZVeU9WbkFDaitoQmIzbjVLcFRTNDlVUmdzc29OdGo2UW5LWGhrRjlUSTVXYUNKbnp5cSt5TkxKOE9WRkttR255ZHRSWjdYTEtua1hxd1lDM3d1OG5IQVhvNDNJOFFROUVXenRNRG5ZWFI5bFMzQWlnOC9iWVBNRGJUeE93L0E0b2VRZXo0Nk5HU3UrUERUc01ZOFpmVzlldnVtMkRVZmZwcm1tSjg4dkd2MjN0ZmZkZjMrK3ZtSktmUzc5azNJNTcwRnZBVzhCYndGWm1tQmQvSjNLV2FJOEJtL3NaOWhvWkpVd3hzeERySkZXUXY5czBqWlZpb0RCbnkxWmlkVGp0Vkc1c3YwTW1sNGhLbFlBQTVoVHRNWlZaLzlCbXhWK1A2WmJxV3kxSzRSdk91TEpldkNnN3hkNzA5c2xyTEMzeGxtU1BZbjkzNzBSdFA3TThOSzgxWHQvVGxmL3NxUzF2c3p5MEx6VmUvOU9WLyt5cExXK3pQTFF2TlY3LzA1WC83S2t0YjdNOHRDODFYdi9Ua2YvdnJ5dFZjNENlcjk2V1NtV1NOOWp0eEYzdVlpaFBlbmk1Vm1qVk1ORHdLM0wrNTVmODdhVnk3OEYrRUc3QTcrUkU1c1ErL1BXTE9VckhDd0hRUU4va2pFRWh5aFJOTFBLWG05UDVVcFNwd0poMEZRNXk4cHBnOXpSNUorSHNiN3M4UnVsS0t0ZzcvZzlnUjIvTG4rc3V2UjlBNkpHWGgvS2xPVU43TUFyL2VIcnhvUEhTVDAvblF3MHF4UmVsdjBMV0o2VUUyUngvc3p4VGhscVhwbWw3N1V4dWtiSE42ZlpYRmFoaHhkdHlmeXZUOHo3RmlTYWg1VWhsa0FBQUVTU1VSQlZQZ1FvY1BkbW9GZkQ1WEVYMWxpd0R1S1RySndhTDN2bnk1V21qM09wY3lQam5NWnZUOW43eXNYQ2M0Y24vajEvblN4NXV4eDJ2UWQ4dzdKKzlQQlNDVkFxY3VISFZiZkh0MGV1dTczaDByZ29qd2l3RmV4RG9QZ0U4TWc4UHUzZWV4V1Z0d1Z0aHlpMi9LeDV5djNLYm45ZUt0TVVlWk1qejY4VW5INHpKejNaNW5kcUdRN0lzOEZ3WXI4cHE4cWptYThQNk0yS1dGSm0yd0ZBZDJXejBwOS96eFNsb25LVU4raTc5OXNzQVBRZEhGYVJIL3BMaDNUMTg3UUFrMElWNWF5WGtsZWZlcS8vaEZ1WGZqWWJ6NTFQRU5SUFdzSEN5ekNlTnQ1Y3daaVg5Mkg0cC9SempEVnJLdXI0YTNHcmF4ZTF5Zlg3cjBPNzZxNjV1ZlFXZnNyay8vU0E2OCt6RVM2SXhEK0h6cXRUWDlBMld4MUFBQUFBRWxGVGtTdVFtQ0MiCn0K"/>
    </extobj>
    <extobj name="334E55B0-647D-440b-865C-3EC943EB4CBC-68">
      <extobjdata type="334E55B0-647D-440b-865C-3EC943EB4CBC" data="ewogICAiSW1nU2V0dGluZ0pzb24iIDogIntcImRwaVwiOlwiNjAwXCIsXCJmb3JtYXRcIjpcIlBOR1wiLFwidHJhbnNwYXJlbnRcIjp0cnVlLFwiYXV0b1wiOmZhbHNlfSIsCiAgICJMYXRleCIgOiAiWEZzZ0NuUWdQQ0JVQ2x4ZCIsCiAgICJMYXRleEltZ0Jhc2U2NCIgOiAiaVZCT1J3MEtHZ29BQUFBTlNVaEVVZ0FBQU1jQUFBQTlCQU1BQUFEckltQ0tBQUFBTUZCTVZFWC8vLzhBQUFBQUFBQUFBQUFBQUFBQUFBQUFBQUFBQUFBQUFBQUFBQUFBQUFBQUFBQUFBQUFBQUFBQUFBQUFBQUF2M2FCN0FBQUFEM1JTVGxNQUVLdmRSRlM3bVRKMjcyYUp6U0pJMWMzQUFBQUFDWEJJV1hNQUFBN0VBQUFPeEFHVkt3NGJBQUFFV1VsRVFWUllDYlZZelc4VFJ4U2ZEVWtJT0xLZEM2SVNVcUllT0xKSUtYQ29LbHNja0xqbHlnR1pRdytJaTFNdXZzVldMNjFVcWFhSEhxQ1ZITVNKQ0xHUitBTk1Ed2dKSVlFRUhGTW5KOVJMM1FhUmdFbjYrbWJ0ZVRPek8yOC9MTE1IeisrOWVSL2VtZjI5Tjd0Q1RPeTZmTnQ5L1RheERFSk1BM2V0VEM3TEZKY0RXcE5MVXNJa0YzNzllV2RoNFdRSDRiZUkvdjd4aW8rd1BMa2tOWUMxVWJRMlJsYUJteG9Lei85S3FjY2NmZmhUZVhZQmRoV2VoME1GeFJFaklTbHpBVGlrWmNFMWVrKytBZVVUZUxOa1EvTjV3QXpjSmZNQTRGOFMvSThFNi9DTzhGaGdGdWhKTGVLV25LVWdIWDFUQVB1a0hndVU5c2l0Z0VsV1NlcitwK0NjdVlwS21XdXNmU0J6eVJpNkxkSDlSMDBjTTFkUktYT045V3RrZmh5VGxFbDZjVmJCV1hNVmxaSWZmM2djbmZPZ1NxbyttQnZjdktZbVN1WXFLaVU3WGdMOXhJeU1Dc1p6MDdVMnVQNVl4V21icTZpVTNIalZzWUd6UmxyZm11OXRxamdkY3hXVmtoa2ZBUXpJVWRrczBqTWtSR0J0Y0ZCVk5qbG9jc2VWUTNSZnFsQkMwbVNkSktHZmdTQXJUYndYdUtzck9vUkNkWDF2TmsyS0EyV1NtU2JGSnNCaFZia1o0NGJHa2lZNlpaRktWMWFhRkhGUDkxbzZua1lMR2txYWJHdHhSOEdNTkptcll3MDMvSlc3UGZaeDAyeU5tQW93OGVnYXRDS1R0ampkUXdKczJ6cUgxRFc2eVdpNnBETElzZXJ3SWRWTUJlQ2dUQ0lMZklCUGtjbkMwMGFqMFFQQTM4YVR5SndsRnZDVzcxc2FSa0E3Z3pUYUtBTk52a0RmcjdVSGp5STAwWVpXc2RGcUE1M0N4WHhqeUR5VU5GbHlUS2ZUNUMxNnZuWjRPbFEyVGJSQktrMit4eHpYdFgwaWl0Q0ViTk5vY2dsem5DSHJGTkNQMHlUMEtDVjNFeXp0OEYxS2FEM2RqZE1rbkd3bmRoTloydi9RUWRLUUg2ZEo2TkpKNmlheXROOUtpMnpNQi9scEVwWjJYVk9OWUF4a2FjSjNrN0MwcnpEeG5PcjhOUEZ3Z2ZlcXptQ2NNajlOOEpuZmJYSGgzUHI4TkZrRU9PZU94V3I3REUwdythcmJTUzV3cHFxbzNUbWFZSEp1YjJYdHpWVGZLVXVUb1FrbUw1TlJCTWd1OG9DZGpSaExzY0xReERlUHJsRS8yUS8zczJmeHdEcDA2V2c4VGFTTjdPenBwd2NWYlFhVExDbkJHSkdqN3cweEJzTXpTaXVtZGl1T1lwSk54eFErUXM2ZVRLYmhhYXRLWWlMQUYxenowRVcyeU5IMVVEaTJTam9iNUNndWl6eE5sc0tnN1hVN3RwYThaM2dDZHEyQ05obWhHdE5Oa0NaRGYvMjZFdk1WV1F0K2s2RUpKdCtXVVl2T3hWVDVNcmF1Q3JQQnpkSFJkU3I1SlZzMjRUV1ZraHRabXRSSEgwTGEraXVDTTBhVzR3UkhFOUdEZ3pCbzc1WXp0bFptT0JoeDNVVDR3M2ZaZWYwMVI4ZTFVZm9SVDNhVGx1MDBsRHJESkxXSHJrbGJKdytyaVEybWhnWmwyMmNvOWNQbG1rNStieGc1cGh5Ny84SWM4SXNyeVZUNDJjdjRtT015VXJwQ2hXa3dQLzErOC9RTm1RUGcvSmVONTFIbWVoVlk4YTRPV2lwTzhzaTlDbFhDK1BRVHE0WW5ZQkJrUDRlR0wzWHhkYS9EeHIzbGI3YTJ0bDR0TDI4QXZJejkxWXZCdTFTYWFTZForak04Sk5waExJU2wzL2lTTWxhSURFN2VzODkvSnhuK2htM3lQeW9Sc1o3Nmx0TW1BQUFBQUVsRlRrU3VRbUNDIgp9Cg=="/>
    </extobj>
    <extobj name="334E55B0-647D-440b-865C-3EC943EB4CBC-69">
      <extobjdata type="334E55B0-647D-440b-865C-3EC943EB4CBC" data="ewogICAiSW1nU2V0dGluZ0pzb24iIDogIntcImRwaVwiOlwiNjAwXCIsXCJmb3JtYXRcIjpcIlBOR1wiLFwidHJhbnNwYXJlbnRcIjp0cnVlLFwiYXV0b1wiOmZhbHNlfSIsCiAgICJMYXRleCIgOiAiWEZzZ1hHWnlZV043WEhCaGNuUnBZV3dnVENoY2RHaGxkR0ZmZENsOWUxeHdZWEowYVdGc0lGeDBhR1YwWVgwOFhHVndjMmxzYjI0Z1hGMD0iLAogICAiTGF0ZXhJbWdCYXNlNjQiIDogImlWQk9SdzBLR2dvQUFBQU5TVWhFVWdBQUFZY0FBQUN4QkFNQUFBRGRaR3hKQUFBQU1GQk1WRVgvLy84QUFBQUFBQUFBQUFBQUFBQUFBQUFBQUFBQUFBQUFBQUFBQUFBQUFBQUFBQUFBQUFBQUFBQUFBQUFBQUFBdjNhQjdBQUFBRDNSU1RsTUFJbmFyemUvZHUyWXlFRVNaaVZSN0h5V2JBQUFBQ1hCSVdYTUFBQTdFQUFBT3hBR1ZLdzRiQUFBUXlFbEVRVlI0QWRWZFc0Z2tWeG11bWRtZG1lN1puUjdRaUtqUURjRUhFZW1WaEtoUHZXSmlRTkdlYUxMRVNLeEIxSWlDdFlnRUwyajNTeFI4NlFFUkg3c2hXUTBMb2VkQjhpVDBlTW1EbXRpamVaT0VIaEQwemQ2WTdkbGNkblA4VGxXZGMvNi82bFJYWDZwMmF1dGg2bHorODE5Ty9iZHpxdnFNNHl4N2JYOTdOZ3gzdFdlRE94V280VU96a1YyL01SdmNhVUN0aWYzWnlKYTl6OHdHdUJ6VXl0MFBpRXZmM1prUFNldnRXZUh2T3VuTkNybzQzR1pUeU91a1BRK0tNeUlLL2kvdjRTTXJocEw0bHJVOXk4YVNOL240KzV6M3Z5Qk9EaGphcG5qazB0ZnV2Ly8rYjN6OUVSRlg2OFl0QnV3NFQ0a1RNVG1PTkFiVjhYVnJjNWFObytzQjgwK0pteFJ0eVg4ODRaOFQyaVBMNThWbDN2UWU4YWl6TGQ3Z2pXSHR2TGhnYmMrdThaelNpM0tUTS9hUlAzNHZFT0hCZTE3NlVKVGVRUFJZMDdhNGdZYUI0QTlUZ1hqL1U2V2M3cU12S2NSblJQU3hiMENLMS9kVlA3bVgzY2ljMS8wSk9DTjJDWkFwVm1mMVpHYklYS1V0c2FQZ3k2NDRVdVhndmdZaEx2T21vSFpHWEdUTnEyTFNROE5tZ2o2dGlqMEdublhsQ3ZHVVkwRXFrdEE2aERpMlVld1kwZjN1am5oVDNrdGlZb04ySERmcUJ1eGdpN2FPeEZmMTBQVW9EMzBJb1h0Sm9jeDlnTE1sUk0zdkZnbDYwMGxvSnppWEtKYkJaa0FmU0RhRk12SVE0MWpFek1UdldSTnZoUkRCN1lvSTNaY3JEbG1IcXF4SDFFKzFaM01IM3dZL0pOcGphSWRDV1BXZ0crRzFwZlRRaXlCUTJMYkZPNnFZdzEzNm53c2FyNmVZQ1ZzOEVXa0kyMXZjd1c1ckhFMXhUU05qQlMvQldCalFvcFV6RUtLdEJ3L0Y2N3FNZ3RRMUcxT2xpRWxjRWNyT200R0JVeVJCdVc2VU50NjViTXM1cHZWMWJ0bVlZYU5yaE5KR2hOV0dUa3VhQ1Q3VzZTZEVFSUoxOFNMQ3RORW1wNk9uMU1jSUNhT1J3Mi92YzgySHJMNkRSWjhuRW1MeldxNUdzWEpBWmdEZXFFMnFNa3pRYnRWVjU2S2ROUkhSc3pzQ0IwNDRtZzBvWkpuZkI0SzVuVDZFc05Id2xBa0VuWGgrU2xRUnNSWXptajlqMDU1OUNVK0NLQmZ5T2V2OGxTS3RycllrZUFMbUdRaUhMZjcwU0UvV3hicFJESWw2WkE4VDU3ak9JTlNvWUlMMFBiN3lDSmpzY0R2S21uT0NEMXp2a1dyVEhpWXFQSGpBY2w0TEI4SEVrNTVFVlJzL0laQkxjU2lvSjB3S0V3TWVQS0NERjBOdXppZmJ4SHFTMzhwS2tOODk2Vjc2bTBUV1lFSWdyZFBzVVZJajN1cVo3QXZ4WDJrV0hTRExhNG1LRm9WY3FMN1pFdUtTRU4vQllPalBuc0dCZWJWYVk1TzF5bVhzZmppb0loTG5HNVpqTUdkZTJuVEZyWDJuL0F2SkdmaTViQWpJbE9UQVZIV0pyekVncXM2THFpSXhwa0ZXSmFwR2xGbWgxTVFLWDE3dnZvazFEWE94bUZmYjdFSExLRHNJZGRxWU95WjJ4eGprY1RUV3ZWUkR4MS9oU3hUTlk1bVhIeHBzQTN1WXdOUWJHTWZwa3RrZmlzaENnd0I2TEFTUmp1V0xXRVVmaFZqNnV6SlhxaG1jSTd1WmJxZ1ZVQUJKR1c4eW16S1laS2xCSFIvdldyYldNcGE0K2tZa1Z3SkxrVFczVCswczl6TXVjV0dZaEF0SkhBMjVZMDRDVzZEOUdVSzFmTDBDSmdnUzFLNlJxaXBXV0g0ay9iQjZsdEttMmdvc2VxL3JrQmp0V2JiZXBHbFFhNHdOV1lNeEtVeFV6Y01Ec1BURG43b251TzVGZWQ4ZzRLWFlWZ3J2WHJ3R2l5QXIvanIwUnp1YWdEMDF4NVRFZ0MxOHBCK21GNFZrNVM0YnhycVdxNHlZSVEvQURGblRKSVdKRHJNVXFZTGtTbDQxVkJPRCtYSXlRSWQxbkFLbUxwaFJTelJVSlhzOUM0RVJCWktEdE9BRHV6c0xjRlRvVTdhZ1hiUUozb2ltT2xWd3ZXdHdnU1hydkE2WmhYYUk0Q09UenhvMHFsU3hZMVBkQzk5QmxKaUVVeFVzMXFHWGlxaXBOTmlnQm5GaEhnMFRQVDBnS09Ra2hFeTFMeE5TQTlRUFRMMXBEeE9JV2xSeU1INHhIQ1B4MWRUNCtrMVZDdThWNnZraWZVdFVwWGRzay9GamJpTG9wZHhxd0JackJwUnlZVEpyMlFuQllHNDlQY0l2bkdYMngvdVdxQ0YxMDBRbG1oRmIwc1REeExNQkxiYkx0d0ljNnVuQllXc2pRZ1lUNFN3bklRWXN0dm1yQ1pKbXlPZWs1ampncDdYdjM1a1FVdFJleUM0bVJiOTZpZVFtZ0lBWENlRXl2UTBqbGd0K2RnMkJXSmdvaFV3d0liQ3ExbDY2Uy9TUGgzV0pOYWNuQVpza1ljRmZUYlNORUJVeXgzN3J1VENhTTV1QUhlajlEVXpLb1JvZnZuVlJWZHpQNW1MWTBYMEE2SStlVkJBZFJKVE5xWVM2MXFDR3ZVcWVwbXMwQ3k2TVBGUmZsSHlFaUZwdUpQU05tSm1EajA3SUZoTUNraXM3QUQ3alZ0MVlUcDVQbk1Ba21zY1BKcXRFcFZGdGtoV2JQNVhla1g5eldNU0dFTW9ad0RtcC9TY0hUcXNkUU91L0ZhTjN1bTM1Z2x6SHRRa2FUUDBocWFLWGhZbVN5ckpIbW0xQVl5WVU1MzJ5Tm9HcDdCQmNzdGpQSlhmQ3pERktMcXZLQmM0ZTVXTkRMVFhHZEVjRFFsd0xvVVprL0Jvekx4K2dhazlpS0lrRnlsSUlNZ3lUUjFPbHFMSTVBNVdzc29VQlhLd1N3ZzFOWWd1ekVWeDdCTDB6ME1aRFc1Y3RRNTJvTjRKZDd4S1U4bVhlTWFrN25sS3VQaFVXRHl3VUFsSUg0Nlg0d2JWSHgrZXpzZ014blNXQTJwZ3pYUUVmUGNMRXFzNFYyUm9iZmpvVUF2SDZJSUF2WDcxYUYyOWV2VXFITzA0K2EyeE1vbzVUZU1ub2NzUHJSc0xFUUQrWGRTYTdxNFNvRXdkckNSTndhcUcwWkdZeUtMSW5BZVVLdENGRVhLZGUzNWRSVWR4Z1d0Z0tmUmdleVdNS0FwOUJ4TUtFMCtKK3dzQXVWeHBTYmdhUmpZb1dEeE4zbWVjRU5ld1p3a3BMNENaQ2JVSWZ3a1ROZ0FRbGx6bndhTy9DOVNyeGlXV1BPazZnRkN4TWxGd1RIS0NHKzRabVZienBWN3BtcWUxL1gwRkEvSDQ4cVdNektyc1NITkNSd29hY3RhYks4aTV6a2ozZFVCNVJaV014OG96dzB3NlkxQVVOanBjUjFPLzU3UkI5eHdCa1Y2SnEzS0lUQ1JJeWlCeHFVaDlFVGNzTDdTYjg0cE16Q2JaQm5RUXlWdUl5QWl5YmNiazArcVVLSGEzb3YyR3pDenVHWGV0SDg5NFdLa1NGUnN3Rk5QMklPYVNDSVExVGtWSHp0NlpwNmFac0NqRFJReDhUZ3V5WERjcG5YN21uS2RuKzRvdXZ2dnJxSy9kNnNrd1hBd09kTHNreFhTbHM1SVZxZkRXQmgrT3JuYUdTV1dra2J1d0QyVlpMdk40elNCcysxNUUvWkdvcnpBZHNnYnN0YjNKc3hqdTJtTkRsNlNTRlhySzg1WW1UUC96M2JsZGNwenk4RU9IZnI1SlBwU09hOGJ4ODQvY1h4b21udzd0dXJ1dWRIZDJVVldFMTBKVWJCL01nM0lyWTZNKzhKMzdPeHNOajFGZ0RLaTJXOWtkN2w2dVhYbjVnOHNSZjU4VGhrcmhtRzRyVVZtb3B2U0JYajlaUHZ6eGlyaWpPRDFLWWFPTXF6YXlpbmFkUzc2ZmtjdXRoN0dnYjd0YkR3RzVhVHJ1VTlnVldKUWdUb3lQRGFEVS91elpFNWlxdHNHUThQclRyVDN1WjVobkRGRE9LSThtOVpSZ3pYRWF5NDZ2Yk9iTGFMY2Z6RURiaU5DcjllQnlnYkF6OXZHU3daOXJPRjg0azVEdkpJUDgyWExLU0g5aFdxQUwxVS93WkczNjdLaDU1eXhxbjJaVlovQzlwcmpRcVdwU1FUQS9vTk1la2tBOXFsUWJ0bGR5eXZ4anRPUnJPc1d3OE5yQWhQdWFTdE5pSi90d2lOc0RhVUhySjJweGRvM2R6R3E3U2ZTYy9vZjJkU1k5V1p5c2p0NjdOQnJrb1ZIVzZrK1ZveTJhQnpqdW0xYmFiSXA5VnVTRzZQYzl2NXpZV21OSk41TmVQR25yNWxPcDA5ekNGeEhDcTdsa0hyN3EzUVFhRWlndFc2cFpHc3dOcTZiUTNQWWVGbVB5eU11OXJSTEtLNmJUR1U0T0tiZXdISU1ObmJSMVp0NjNPdWxRcmtiMmYyWmg0RjJUNHdXeWd5MEtOcDZZZUJudWY3REdZMWltbFgwR0dqMDdwejdKcjVmZXpZWHQ2WnpZNEJmVmJ5SkNHZXV2bFR3dnhzQnBSdlB1L0ljTS9VOWo2RDJCdzlWTEFUcTM3S2J5L3FxVlFsM0krK09LTEgwNEJPNjN1TW5aOVQ5b3AxSi9IcTVQOUZKaFQ3SmE3NzJ3Zno4WUxYcDNmNnRrNml0RzJNb1FNQnltODRQZG9relNZRkJSNWRwY2FlSXVZcWllL0Z1S2hQTGxZRHZkV0M1L2w3cVRpYU1hM0YxUEgzRFlBbVhyZjdLV1MyekJmeEtUQzNuWUFtWG8vbmk0RFhvY1hiaHRPejVWTXZiK2dhOGtGYkV6UHN4eExScFJEajB5OXZ6a0xYcnhMbkdNaE13dkd6R0JrNnYzNW1iQjErZXQxakR1TjY1cUYxNmZCeUk4czdaYW1vZjZXeE84OERRbEEweWFFSzhRbkxBemJtZ0Q2T0Y2SDR2cEhELzNGRVFMR2VuSnM0emplSnI4UlVGY04zYXA4bSsrMko5R1pJZXNMQk1JN0tIVTluQjRYNDVPUVk0dk1YVlB6YjU4K3Z0NklmWENSSTJQem9aYXJpTFNWa01SWVlkOW96VWNqZjJpNXp1SHZ3cTAwSWNUTW15eFdCUGsyeXBWMSt1NUF2OGlaRXlaSTduR2tPbG9JOFU2K2s3a2tkcm5ibEJieW9FNHpiaFF0eWN6Q3cyZElQczZhRDZJWEpwUHp3T2ZjdERRUUx2YTFuSmxZR24xcVFvNU5nb0tyRStZZ2JXbUV0T1B0cGFjcWR3VCtJblZLUXVIR1A4ekxuYWY1Q1d5MXBtNFg0RnU1K1hIZS9oR2x4clNOR3dTSzN1M25hWDZLVTdmUThPMWxiWDZVcHpCQ2JtWW1MakFhMnNkdVRUR2RVK0E2U25MYXRyTCt6Y0JLOHpBNnJtRDFueVl2TUZyaWs1TFpsZUdrTnovVEM1Mk1PeitaY0lSTXplMExETVM3UHp2T3N5M3kzZmZNVkpKUHh0MitiL0s1bWRITURDaFRjL3NDQTNzakovaWU5Kzh6bzlLQVNTZmpJc2k2d2hOZjBZQ1pGWkNhVCt5bXUvMG5iL0xqL1FVSUpaeU1DOTMwSm0zOEhxbTlBTTZVSVVqTmF5a2c4M1Vubm93TC9uOG9mMjJSUjBiejNDUDJKekVmNndZNjhXVGMxU0FOYUJaM0QwSUxrWHd5YmozNE9WUW5EMzNTNUxNcEpKNk1pNTlKK2hiV25mNGxXalpjTElrbDhXVGNRWmdaVjRxL1ZwRnZObXBxSGpENWJWVXV1L0s3UzF4bkMvYzl1ODhXL1FPK3pUc21TTFNuT3ZFQzdjQXZyOU9mNjZqZVl0M0JLL2xFeXpQK2RLeCs3WVFGZkxGWWpuTURGbzBLNFFkRDZpTXNhRk80OXdDSVJVSm9uRlIrTGRoUUp5L0t6TW00ZUlGMk9hQUtJZHI1MGM4RWM5TEp1R005Lyt2RThqTWhtUU9TaEpOeFhiMXFoeEJIT2RETkQrVkFpRU1mTzV6VzJ5R1ppbXJMajJ5Mm1LRkVGM3lNMkJqZERWSDNWVnUycFBMRFZsZm0zREU2MUZWdCtaSE5Gdk5JUlR2UC9EcDVmS2M5aVdHb1JmaEpvSGE4RU93dzI2bktCMXZzWkZ4NEpQM0ZhOHRvVmo3VU04RzZDVFlqSitOMnlUYTd1QVBpaE53TnVCVTlHWGRrbkpNOE5PdzRrOG5LRVVuSmRqS3VhNHhacHJuN09kTFBCTFh0WkZ5Y25LQm5YMzZ0ME11RVVuNUlrT2lwcE1LY2pFc1pSLzZuemh6S2o0c2xNYmVNR3pJbjR5SmVhdzlid1l1UkpXbmtQZndaby95T09SbDNRTDVRNkJiOFJUOW15SDR5N2doUElqenNWaDR1VWZDWG1yQ0l0OHpEMWlmamduRjZYVE1nUlN4aHltdUdyd0U0OXdNMWxRRGxpd2FrZ0NXNFVycEgyUVhEVW5Xa2g2MkY3TXFQMnBUN0txQUVZQWtwRXYzRXFBcUdkOUZNNHh2ZWU5QmZ3UmRRamhFekNVY0tjUWcyWVNsNmx3WnlGanRNeU4yL3kyUnVCNmdmb0E3R2Raam9rM3lXZ0JhbktGV2xUZGdaaHlaU0lWcldLZnEzTHdqTVROOUg0VmxvVmJOTDREU0s3cHdHRVgxdmhzeWpYVWNQbHo4czh0d0tVaHdTdFpFc2lYQVZNVGFyQ2VsdGV3VmgxODZHeHpNS3lYQmJRbmFNdlNPZm5mKzN5blpxK2JSSzUzU05vSWFkQjZHdmJ1SWJ6RVpyRmdFdFRsRUc0NHVFSFIzNlJzWU9Ca1hmNnNDbk9Xd3pwcXBtSFVMSWNDR3ZCdmRmUVdPUi9zcjFXNXN3Qk40UC9TclVhU2RvaDhZVmZFVWtzNHVRV1o5bFYxVWhSQ0FEZnVpdlhyV0VEWVc3MFJRSnpDSHRDN1BCc1JZQ2RuMVlPTDRaUTFBbm1vakRybmVEL3E0V3dydzVZaU1MVklGaDZ6d1BiR0grandQdStsb0lWNmkzRkFYaW03R0M0RWErNFN5NzJvYWhSQUVneER4a1F3cFlZVThDeWhWcUUwNzBERk9OdnBqMENzZzNZMmxJYldKZ2RpdnhBQUt2MVNpOE52bm52Z2ZNUWpSNk1pNzJrUGVsdE5DM21yd1grb0xhSENrR3NWdFpVMlhzUnJWbCtZcTJFdDFUdkFMaThXT0tLN0tkS1IzVlpkbmVZb3RYQlZtMGU5TEp1R2Y4N1BiY25mQWcvSDhKY09oUExEOFpGOFlnOTlDR1J0bUtOdnVNSDN6dEwwMTRxOFZPeHBXSHQ3V2Q1L1A0bUpSUno2aGlQeGtYVW5rVFQ5enNaVVFsYnpSSkorTnVQbm55L1R0RkJzU0NSVTdHelh0cUpmNy9Bd2t2WVBmSWt2R2pBQUFBQUVsRlRrU3VRbUNDIgp9Cg=="/>
    </extobj>
    <extobj name="334E55B0-647D-440b-865C-3EC943EB4CBC-70">
      <extobjdata type="334E55B0-647D-440b-865C-3EC943EB4CBC" data="ewogICAiSW1nU2V0dGluZ0pzb24iIDogIntcImRwaVwiOlwiNjAwXCIsXCJmb3JtYXRcIjpcIlBOR1wiLFwidHJhbnNwYXJlbnRcIjp0cnVlLFwiYXV0b1wiOmZhbHNlfSIsCiAgICJMYXRleCIgOiAiWEZzZ0NuUWdLejBnTVFwY1hRPT0iLAogICAiTGF0ZXhJbWdCYXNlNjQiIDogImlWQk9SdzBLR2dvQUFBQU5TVWhFVWdBQUFPOEFBQUErQkFNQUFBQXhQRkVBQUFBQU1GQk1WRVgvLy84QUFBQUFBQUFBQUFBQUFBQUFBQUFBQUFBQUFBQUFBQUFBQUFBQUFBQUFBQUFBQUFBQUFBQUFBQUFBQUFBdjNhQjdBQUFBRDNSU1RsTUFFS3ZkUkZTN21USjI3MmFKelNKSTFjM0FBQUFBQ1hCSVdYTUFBQTdFQUFBT3hBR1ZLdzRiQUFBQzFrbEVRVlJZQ2UyWVBZL1RRQkNHN1pEamNnU0ZxL2pvcUVDaUNSSlVTT2dpZEJJZDVBK2dSTkRSQkNvWElMaUtOdnlEbkFUVkZaZ0tTbWhPTkFnaDBTR2g1QitjSUVLSThQR3lYdWZ3N0hwV20vZzhwbUVMWjNhODNtZG5kMTlQdkVGUWNXbnNUQ29tem5IWDBmMG40Qk93d0dIN1loVURPUlhiNEVPQVBMajFBcXFZVTkwRDFtWEpLOUd0Qkd1REI1aHkzSmNUemx2SXQ2cVlzM2RqR3d4OFk3cHJvTTk0aTdsV24xeSt0eFhZNEFid2xlbHZCZWNaNzBGY05uZ04rTXowMThRMjR6Mkl5d1lmQmh1YlBQZ1ljSWNKUkI0OHREZGJPZ3A1OElpWHNUellJV041Y016S09CQUhPMlFzRDNiSVdCN3NrTEVvdUtZeTVINlpiVmxhbGx4ajllcklTcWRDY1BOTkZFVmpRRjJqWFlzck90V2E1WkN4UEpqUHhvRTQyQ1ZqTC9qa3BxdGNzMWR0WGxlTDJzMXV1V1RzQTRkRUVka09UYTNIV2ZmVU1zRXVHZnZBZFp0RzZuMkt5MndUckNURlpXUC9HcDhqSk5PY2RqSVl0VXp3MEpoNDBrN3lCWkpnUm53MjlrZE14cmlnYVVic2tyRnZqUmVFMFdZbTJKR054U00yWlV5MWVSVlBpVkJkMnFRUitXd2pZa1BHQmJUcGc5SDdCdGlRY1FGdDBvNTl0Z0UrWXNoNGVXMzZZUFMrQWQ1enlWaDZWNzl5eVZnYTNPYS9qZFVNQ2IrNW5ESVdCcmY0YitOa1MvZ2liaENWbTZaTDgzUnpOWUhmZE9NUjJ3TXVvSGtLcm1IKytiMld5NDBlY0FITlU3Q1M4V2tkNVhDYkJLdE5EemhZWHZNVXJHVDhYR01HcjVjRjIrMzlkUXJ1QVpQa2lWYjZReC8yUlV6YkxtWlQ4RVBNOUVPMS9JR1RMSGlBTHhvOHpKLzd5SUxIK0tuQjQvdy9VaEZ3dXFFVXNvM3ZDZmpvTDQwM0x1V0RONEMvOFkxU2NPK1p3ZFNWOHNFZ0tYaFBUM1VkblFyQWp4VDR4L29jVkVNeXlTUHVMTFBNaU1PMzBabmJpZ3RNYjU2OW55eDB1SUZ1ZUNOM0dwQU1xMVN3aHU1ZitrbjN4ekdMY1RleDdGSXVlT2ZDcDdSOHVCVDNOZXBLUEgxZ00zVzlUREFMY0RuL2cxMHpVN3EveVI2Zmw0N0pkMWpIKzd5ekVzL0hyaFRtRDV4UjM1aXM5VHhsQUFBQUFFbEZUa1N1UW1DQyIKfQo="/>
    </extobj>
    <extobj name="334E55B0-647D-440b-865C-3EC943EB4CBC-71">
      <extobjdata type="334E55B0-647D-440b-865C-3EC943EB4CBC" data="ewogICAiSW1nU2V0dGluZ0pzb24iIDogIntcImRwaVwiOlwiNjAwXCIsXCJmb3JtYXRcIjpcIlBOR1wiLFwidHJhbnNwYXJlbnRcIjp0cnVlLFwiYXV0b1wiOmZhbHNlfSIsCiAgICJMYXRleCIgOiAiWEZzZ0NuUWdQU0F3Q2x4ZCIsCiAgICJMYXRleEltZ0Jhc2U2NCIgOiAiaVZCT1J3MEtHZ29BQUFBTlNVaEVVZ0FBQUxNQUFBQTVCQU1BQUFDUEVRZCtBQUFBTUZCTVZFWC8vLzhBQUFBQUFBQUFBQUFBQUFBQUFBQUFBQUFBQUFBQUFBQUFBQUFBQUFBQUFBQUFBQUFBQUFBQUFBQUFBQUF2M2FCN0FBQUFEM1JTVGxNQUVLdmRSRlM3bVRKMjcyYUp6U0pJMWMzQUFBQUFDWEJJV1hNQUFBN0VBQUFPeEFHVkt3NGJBQUFEZmtsRVFWUllDYTFZTzNQVFFCQSttUVR5d3JpQklrM3lEMHhCUlFwbkdQcmtEekFwK0FFT2xUdVNnb3JHS2Vsc1ptalNvQXdOSlM1Z0tKMHF3OURJZFpvQTRXa2VIM3V2dlR0SE43RWtYMkh0cm5hL082MitXKzFaaUZtTzVQWEQ4Y216V1NKYXJJVTIwQUkyckQ2N2E5TEVSa1BjelBBaHdFeWFkd0s5akhLS1h6SnNQc1dSSDM0RjhOVXk4a0tLYlJWbnByQVlPMEREeWlXdnEzclJRaXpBektHQjJqZ3ZpY2hoR1k2TjNNTlB0Z29CL1BDME11SWlzR25pbHZEWElkQXpmSE5hS1duSlBUZk5vck11Z1VqNVhBclFCUTF0cW9Xb0EzMitjUlc0elVvNUlmVVMzTUpYQnJrQjdMSlNTcGdEUG5IZ0hyNnczUFd6dzlZaVFnMU1FQ0Y2M2k0aHVWRUU2S0l2UGZjNlcybVhIRm1sT3EwSnphV1Vrc0R6cEpWcFBRUUdkcUZpelZGa0JyVE9nQU9HcHV4WUxzK0ExdkNKUU5DV2ZkVnBUYnVFOTdrUVM4QWZJV29wR2MwWTcvTWpGUldJMW5EUlZLS0oyTFIyTnphTElyTC9Nb0dNV0NQbzcwSXN2KzkwT2hsQXY1MTNmSyt3UUc4cmhMWTF1anF0cjAxQ2o4M3FxbGRyMnVmZXFxK1RwcUZqdEU2ZTNJK04wVVRLaUdPNTBERmFyNUovWktodnR3ZC9FVnJYcEJpdHR5SzRaQ1lDQkVOQ2F6QnBsZ25SR2hGd04zQTBpcy81aVZrbXV4WUhGa0ozL1UyYU44Zmx0b3ZRSXhYVXM4dS9IQ0xtSWFFMW1QUndFMVdudFlpOXh1clZPZ1lkbzNYczRmUHM0YXFwaHVndEU2TjFIa1RNRnU1R2hvN1JPZ2FUWjVjMVpKOXZNRFFWN2x4YXMrY1VncXg4QWJTdWZHZlZhUzFrdlE2Z2RVUDVwanF0aGZ6S2JQTFRVUjUwKzlSMFBTYmZMQ29ReTd6dWxDb0hmUnRweklEV3NrRjNEWlA4S3FxZW1qN0dzZDU2K25vdE1yOFBXUVAreVVYVEcxQlhLWWVqUUwwV1E3OTc2cHEybGRqZVY1Q0xreFRjb3FlTWpNbDZMWGE4Tms4cXh4S1NYdWU2Z3U3MjFjWDlGS2pYc3MxVGFDcTZaN0p6Wmw5QWUrQlFDMHRVUi9zY3RHY3FMSzErSkkxMXIrQ3kwOVJDVUloYTVnaTJCOTB6MUNvZDd4S2ZaOEJ2dGFhMjJUbGQyN2RPdmRMQTBUdS8wTmJVV0puWk9kbEI0RnBVb1ZkbVE0aHpHcXVwRDN3cjNnblYraFM1cmxnMkNHS0w2Zmg2R25yblpSR2dITjhXbmh0cjB6YnVaeW9oYzE3aHlvbWJ3blJxRDR1VWFwUGJtbUpLTDFaSHBnRFZMbFQ4QmtycThwa3JhV0U3ZVZEaFJHQW5mNm9oNSswVVpMK0ZjWXBIMXFIOGxmNTdPaHlKK1F3dkhNYTk5UHl4MDhwTGMyM2dMbkJZSGlFZVdYLzFjWHp5MXR6L0R4dTJyamsvVXFiQ0FBQUFBRWxGVGtTdVFtQ0MiCn0K"/>
    </extobj>
    <extobj name="334E55B0-647D-440b-865C-3EC943EB4CBC-72">
      <extobjdata type="334E55B0-647D-440b-865C-3EC943EB4CBC" data="ewogICAiSW1nU2V0dGluZ0pzb24iIDogIntcImRwaVwiOlwiNjAwXCIsXCJmb3JtYXRcIjpcIlBOR1wiLFwidHJhbnNwYXJlbnRcIjp0cnVlLFwiYXV0b1wiOmZhbHNlfSIsCiAgICJMYXRleCIgOiAiWEZzZ0NseDBhR1YwWVY4d0NseGQiLAogICAiTGF0ZXhJbWdCYXNlNjQiIDogImlWQk9SdzBLR2dvQUFBQU5TVWhFVWdBQUFFSUFBQUJJQkFNQUFBQ3c0VDY5QUFBQU1GQk1WRVgvLy84QUFBQUFBQUFBQUFBQUFBQUFBQUFBQUFBQUFBQUFBQUFBQUFBQUFBQUFBQUFBQUFBQUFBQUFBQUFBQUFBdjNhQjdBQUFBRDNSU1RsTUFWS3ZkNzgySlppSzdFRVIyTXBtaVZsZXhBQUFBQ1hCSVdYTUFBQTdFQUFBT3hBR1ZLdzRiQUFBREZrbEVRVlJJRFhWVnVYSVRRUkFkeVllTVpGa095TmNGUlVJaW9KeXZDVWhJRmhKUzZRK3NJaVNSL3NDdUlxQ0tBQ3NnbDZvZ2w0b2ZrUDlBK2dNSnRPSTBibDdQOVBRZWpDYlpQdDcwM2JQRzZLbmNUMThwRXlKcUNjWDBOS1FSMlVHYzlreEV2ZTJRaU40YjA2QS9XeEdIOUl0MW5YUXJZa2JQV2RmZjZxWkdkTTJJT1ozeEozQW1kR09sTGZvYjBFSlVUK2lSMWV6U2JSaHhoMmhzTlR1MERpTWkrdVlVZTBSQkJKejhWSVNOdUF5ckVsMHFvbGZXTWg5SnJzYnNFRTFEaU1RVkZDb2d1Z0VFeXVYYjBTSmFCQkM3cEpVY0VaMEVFUDNNOUZ4akx1Qmlvb0VJRVBOSlFXZVpDdEhHUzgrRGNTQisxemJBcmpLSC9oSys4SzBOcFdBOVlQbE1MaHdBY1p5N0xHU1NSWWZLdUVrcW9KcTVlMGVnaHdVdE0za3BtaCtZRDFSVWsyMlJINVM4b1FuUmQ4L1BpWDU0T3ZzaWxjMDlPWjFjNGhrQzB2eFpaUnBQNWRXZ1gzaTVmam5acVhBTjBGM1ZlQ0pmcEgwZ0JrNVJmMzI2L2pDMk5LWllGd0E5bEhMVWwvVHNBYVZUaGtDcTVSaHBsei9UUzJNcThYb0FCSXFrNWVpVDdFM0R5YXEyNlJmWkdKdTJUK1ZDNXJtZHdzaUU2RGRNMlpPUVBCK2RkR2dGSTA0K3lxYURFN2NhY1dMTVBxOEpmRjlhdk8yeWV4djIvQm8zT1l0WlZpUjAyVG1jMEVvdThhdHg3bjNia0JaV3M5VGFkeEF5RUdPNTBQWVZqWFZwMm5pYjRHWGdFSFUvUHBqbnJseGFJaUlnaEVOWDNEdURGWnVLYkVaZk9WdmhFT2pDa29EMkZISEQrNlNjUE1ob3BrZjBNYmNqUlNSY0hqNlkrR05Ib1ZvYkE5dU9PL1JPdU4wWlltM3dsQTR0WkVUU2pEd2l3c0RnNnNBaTJ0NEpteDFiRVhjdE5VaittbG0wYlNyaVZoRmhPaTd3ajltMmxSR1I2KzJWdHBpOStFalpDM0pid2ZwUlpxS0l3R2czaWQrb3BiYkNEcmUzd2ZYZ3B2Zk1wL3gvdEZReC9DRGpOS2JiSWJCeVVLS2VrRngxbk5yYjlidWhpUGhUNkp5dVNnNWdzS2hkNGMvUi9jQkI4UllpNWdrS25VUnJjNlVQYVJISDArbE9vdGFLaUtpd0RVV2Q0M1o4bXh2K3RTaWphdVIyejFURHFRQWZ5MVJkYUVCbEkzTkpwaE40NVIyMjRvcTkzWWt4ZCtreHVoR240N0oxNWV0dHZIUUpQVlRCLzBUOXkybjY1QTNML3dIOWx2a1I0NnZUMHdBQUFBQkpSVTVFcmtKZ2dnPT0iCn0K"/>
    </extobj>
    <extobj name="334E55B0-647D-440b-865C-3EC943EB4CBC-73">
      <extobjdata type="334E55B0-647D-440b-865C-3EC943EB4CBC" data="ewogICAiSW1nU2V0dGluZ0pzb24iIDogIntcImRwaVwiOlwiNjAwXCIsXCJmb3JtYXRcIjpcIlBOR1wiLFwidHJhbnNwYXJlbnRcIjp0cnVlLFwiYXV0b1wiOmZhbHNlfSIsCiAgICJMYXRleCIgOiAiWEZzZ0NseGpaRzkwQ2x4ZCIsCiAgICJMYXRleEltZ0Jhc2U2NCIgOiAiaVZCT1J3MEtHZ29BQUFBTlNVaEVVZ0FBQUFrQUFBQUpCQU1BQUFBU3Z4c2pBQUFBSjFCTVZFWC8vLzhBQUFBQUFBQUFBQUFBQUFBQUFBQUFBQUFBQUFBQUFBQUFBQUFBQUFBQUFBQUFBQUFpbFU2ZUFBQUFESFJTVGxNQVpzMTJxN3RVM1VTSk1wbmtGdnJ1QUFBQUNYQklXWE1BQUE3RUFBQU94QUdWS3c0YkFBQUFPRWxFUVZRSUhXTmdFRHBrd01EQWN1Yk1VUWFHbkRObnpnZ3d4QURKQUlZYUlGbkE0QU5tOXdESkJnYm1NMmRPTWpBd3JJNXVZQUFBVzVBWEFITVJLUllBQUFBQVNVVk9SSzVDWUlJPSIKfQo="/>
    </extobj>
    <extobj name="334E55B0-647D-440b-865C-3EC943EB4CBC-74">
      <extobjdata type="334E55B0-647D-440b-865C-3EC943EB4CBC" data="ewogICAiSW1nU2V0dGluZ0pzb24iIDogIntcImRwaVwiOlwiNjAwXCIsXCJmb3JtYXRcIjpcIlBOR1wiLFwidHJhbnNwYXJlbnRcIjp0cnVlLFwiYXV0b1wiOmZhbHNlfSIsCiAgICJMYXRleCIgOiAiWEZzZ0lGeHdhR2xjWFE9PSIsCiAgICJMYXRleEltZ0Jhc2U2NCIgOiAiaVZCT1J3MEtHZ29BQUFBTlNVaEVVZ0FBQUN3QUFBQkxCQU1BQUFENVczalFBQUFBTUZCTVZFWC8vLzhBQUFBQUFBQUFBQUFBQUFBQUFBQUFBQUFBQUFBQUFBQUFBQUFBQUFBQUFBQUFBQUFBQUFBQUFBQUFBQUF2M2FCN0FBQUFEM1JTVGxNQVZPKzdFRExkZHBraXEyYUp6VVFRbldVY0FBQUFDWEJJV1hNQUFBN0VBQUFPeEFHVkt3NGJBQUFDTTBsRVFWUTRFYzJUc1c0VFFSQ0d4N0V2amlHUWlCZXdYd0RPRmUxZGlaVENGaVVTT2lSb0tOQ2xwWEtEaEJCRkxQSUFjVVZEZ1NVb1FZN3lBbkZCYjE0QXhiR0ZRNER3TXpjekM3bGpIb0J0ZHZmYm5kdC8vLzJQcU54dWJKZm5Oa3Q4ak5UYkhhMDhTczF2THE2ZnVuanIzTVZaeDhXRGtZdVRzWXN4OUhDMDhDZzF2N3U0L3NQRi80L3M1Yi82R2g5ZUF6ZWZWMjYvTXdQeVZZeUxrbG43d0p0aDFtbTh3Mkw3NzVmdUFDK0lDcmZ2WTVrR3Zna2M4bGpjUHNZanc0MEV0NHFodUwySlJhcjhyaGFhMnpOMEJkZWdBM003ZzlyYnhvVXNtOXQxeUJ0ZGh4MWliamVCUW5zR2UxZ0xTUXVZTXM3eFU3NGhzb3NSTUNmaW1nZUtRMGlBWDBRSHdHZkY2R3NmZ3dPYXdETDlKeVRBR2ZFQmxvS211ZDBvTU52QkJ4U3RmcWE5YkZ3RFJqcmQrcW85MytPVVRsUThrOHlxdVA2Y2pzTmxhTkRWM2RlQURnc0pLVTEyRmZjSzgzT0U1NDc3aWlkRmZRd0xid1NsdkpFTmpZTWpRYllJb1JscmwzYkYrcm9ZbUlUZGF5YWJGUTg1QkxELytXQ3VWYm1VWjBISnBDdVlMelBsQVY5ZWQ3M2RsZjRFcTVRSFY0UGRLanNLRHh0ckdscGE5QXFMb1ZYeEUzR1ZYRGFLOFVrb3Y2V3NxK3hCa0V1MGg4ZThRV1R2WDRveEh6cm1sNTRUM2RQZzZsYzQwcXVuTkptMlBnTFBERW4zaFgrYS9FbU01ZnZMbEdqbk5vQ0hMOU15NVZsa09hd3MxRFRMRlVvYkZzOEtYNWVyVmlCUmoyVTdyVDExSUR0dzZPSzg3K0ZHQ0VsNXNSYWlWY1liRnBJeXBYVUxTUVgzT2hXZzAvYkl4WHRqRngrbFpmd2Jsam9RLzJyTTVwRUFBQUFBU1VWT1JLNUNZSUk9Igp9Cg=="/>
    </extobj>
    <extobj name="334E55B0-647D-440b-865C-3EC943EB4CBC-75">
      <extobjdata type="334E55B0-647D-440b-865C-3EC943EB4CBC" data="ewogICAiSW1nU2V0dGluZ0pzb24iIDogIntcImRwaVwiOlwiNjAwXCIsXCJmb3JtYXRcIjpcIlBOR1wiLFwidHJhbnNwYXJlbnRcIjp0cnVlLFwiYXV0b1wiOmZhbHNlfSIsCiAgICJMYXRleCIgOiAiWEZzZ0NseGpaRzkwQ2x4ZCIsCiAgICJMYXRleEltZ0Jhc2U2NCIgOiAiaVZCT1J3MEtHZ29BQUFBTlNVaEVVZ0FBQUFrQUFBQUpCQU1BQUFBU3Z4c2pBQUFBSjFCTVZFWC8vLzhBQUFBQUFBQUFBQUFBQUFBQUFBQUFBQUFBQUFBQUFBQUFBQUFBQUFBQUFBQUFBQUFpbFU2ZUFBQUFESFJTVGxNQVpzMTJxN3RVM1VTSk1wbmtGdnJ1QUFBQUNYQklXWE1BQUE3RUFBQU94QUdWS3c0YkFBQUFPRWxFUVZRSUhXTmdFRHBrd01EQWN1Yk1VUWFHbkRObnpnZ3d4QURKQUlZYUlGbkE0QU5tOXdESkJnYm1NMmRPTWpBd3JJNXVZQUFBVzVBWEFITVJLUllBQUFBQVNVVk9SSzVDWUlJPSIKfQo="/>
    </extobj>
    <extobj name="334E55B0-647D-440b-865C-3EC943EB4CBC-76">
      <extobjdata type="334E55B0-647D-440b-865C-3EC943EB4CBC" data="ewogICAiSW1nU2V0dGluZ0pzb24iIDogIntcImRwaVwiOlwiNjAwXCIsXCJmb3JtYXRcIjpcIlBOR1wiLFwidHJhbnNwYXJlbnRcIjp0cnVlLFwiYXV0b1wiOmZhbHNlfSIsCiAgICJMYXRleCIgOiAiWEZzZ0NseGpaRzkwQ2x4ZCIsCiAgICJMYXRleEltZ0Jhc2U2NCIgOiAiaVZCT1J3MEtHZ29BQUFBTlNVaEVVZ0FBQUFrQUFBQUpCQU1BQUFBU3Z4c2pBQUFBSjFCTVZFWC8vLzhBQUFBQUFBQUFBQUFBQUFBQUFBQUFBQUFBQUFBQUFBQUFBQUFBQUFBQUFBQUFBQUFpbFU2ZUFBQUFESFJTVGxNQVpzMTJxN3RVM1VTSk1wbmtGdnJ1QUFBQUNYQklXWE1BQUE3RUFBQU94QUdWS3c0YkFBQUFPRWxFUVZRSUhXTmdFRHBrd01EQWN1Yk1VUWFHbkRObnpnZ3d4QURKQUlZYUlGbkE0QU5tOXdESkJnYm1NMmRPTWpBd3JJNXVZQUFBVzVBWEFITVJLUllBQUFBQVNVVk9SSzVDWUlJPSIKfQo="/>
    </extobj>
    <extobj name="334E55B0-647D-440b-865C-3EC943EB4CBC-77">
      <extobjdata type="334E55B0-647D-440b-865C-3EC943EB4CBC" data="ewogICAiSW1nU2V0dGluZ0pzb24iIDogIntcImRwaVwiOlwiNjAwXCIsXCJmb3JtYXRcIjpcIlBOR1wiLFwidHJhbnNwYXJlbnRcIjp0cnVlLFwiYXV0b1wiOmZhbHNlfSIsCiAgICJMYXRleCIgOiAiWEZzZ0Nua0tYRjA9IiwKICAgIkxhdGV4SW1nQmFzZTY0IiA6ICJpVkJPUncwS0dnb0FBQUFOU1VoRVVnQUFBQ2NBQUFBMkJBTUFBQUMyQjUwNEFBQUFNRkJNVkVYLy8vOEFBQUFBQUFBQUFBQUFBQUFBQUFBQUFBQUFBQUFBQUFBQUFBQUFBQUFBQUFBQUFBQUFBQUFBQUFBQUFBQXYzYUI3QUFBQUQzUlNUbE1BWnJ2dnEwUXl6ZDEybVNLSlZCQmh6TXI3QUFBQUNYQklXWE1BQUE3RUFBQU94QUdWS3c0YkFBQUI2a2xFUVZRNEVWVlR5eTZEWVJBZHQ2cmJYL0VBTlBFQUxFakV3bTl2OFRkZWdCWEx2Z0hDeXFwTlBBQjdDeElyaVlSRXJPc05kR0ZsUXhDMHdYRm12bHROMG42bjU1djU1c3lsSXJTcGZLR21aNjl0WXdudmtUaDZWVGlFVTVuQmlXZkhnU1poL1Vla2dnOVBEa0R2cy94ZXBBd0w0c1UxTUNreTJDV3M0TTE3emdDYmpQNTE5MjNIRmdEQjNBMi9OZ3dxbmV0REpad1Rub1h3TWFBak1tb1o3RjRkKzZBNktoUkVxZENETmdpOE1BOC9NbXBRU2Nxc2lyUk9IRnpsUWFQTXBzaTY1bUh5bW5Hc1YyV2FGU0c1T0psR0F0LytPc3FRQ2RPaHRKTnBEdFN4WjhETE5Gd0JiaHpwWkJwK2lDbWRUQ1BuWW5JbjAwaEFlNnFXWWtxeGNuWkx1NmsyQW1pajFScHhMRXc1NzdqTXVtbTRES3c2TWxXaDdXSm4xRklMT1VxZHFocGpxZ1owdnJoMzhEbkdhSGpOa2NleE5Ca09ubGtlWllyZktaRitSSmtjdlgrK2xXUnlTVnhGckN3dW44aUY3V3hXTE1WSk0yOHB4NXFNM1g1ZGhIZE15eU80NFdoZUo1bEtYODFpZjdwMzZPWnJYMmtDaVpNMC9rVDJORTZ5TGMrem9HcHdPY09PZy9YVURnN0R6N0pJbFQ4QW4rYkpGcXlFNkNLMEpuYVFON3RoNnNmaEdaSU4relBxZnlmTWxHU0JRM3ZKdGNvZzEyZmV3RkFlMWxGL0RyKzI5V2hoVVE5dldhTnpMcVVXdXUzQTZQbUV0d05nK1I4bmNzbG0zdlc2L1FHM015SDdMUnRST1FBQUFBQkpSVTVFcmtKZ2dnPT0iCn0K"/>
    </extobj>
    <extobj name="334E55B0-647D-440b-865C-3EC943EB4CBC-78">
      <extobjdata type="334E55B0-647D-440b-865C-3EC943EB4CBC" data="ewogICAiSW1nU2V0dGluZ0pzb24iIDogIntcImRwaVwiOlwiNjAwXCIsXCJmb3JtYXRcIjpcIlBOR1wiLFwidHJhbnNwYXJlbnRcIjp0cnVlLFwiYXV0b1wiOmZhbHNlfSIsCiAgICJMYXRleCIgOiAiWEZzZ0NtVWdQU0I1SUMwZ1hHaGhkQ0I1Q2x4ZCIsCiAgICJMYXRleEltZ0Jhc2U2NCIgOiAiaVZCT1J3MEtHZ29BQUFBTlNVaEVVZ0FBQVUwQUFBQkxCQU1BQUFBRzhNaGVBQUFBTUZCTVZFWC8vLzhBQUFBQUFBQUFBQUFBQUFBQUFBQUFBQUFBQUFBQUFBQUFBQUFBQUFBQUFBQUFBQUFBQUFBQUFBQUFBQUF2M2FCN0FBQUFEM1JTVGxNQUluYXJ6ZS9kbVVRUWlidG1NbFJwc013MkFBQUFDWEJJV1hNQUFBN0VBQUFPeEFHVkt3NGJBQUFGVWtsRVFWUm9CZTJhdlc4alJSVEF4empjWlVtY1dCRnBhR3pwQkIwa0ZOU09kRUtDQXZrUTZJQnFJd1NIRUlXUGlqSys0cVJJRkVUaWxCTklDQXBBZEk1QWRFanJEaUdLUzRFUUZNajVEeHp1c0FNRWVMeWQzWmxaNzd4Wjc4NXNzWkU4UlR3ZjcvM2VtNDk5TTdNYnhpcWRWbzRyN1o1MEx2aFhacXVjV1FHNEVBTWFBRnlFQVYyQk0zOXlBUVkwZ09FaHZGamxoY2w5cThPZmpBV1RadFVkN1lSelhxLzhnTmJoN1hBa0IxVWYwTTc1UWVqbmFzVUh0QTdib1p1TWphczlvSnQvUjI2eWh0K09jNVg4YVF5Rld4c2lzL2hkak1CaUJCWWpzQmdCK3hHb1hYbDI4bGJmWGovUy9ORi95Wm5CU1NiUXh6MkFIa3dkamZ3RTErRkI1REgrZmZ4Y1pvdG1US0M3QU44MTJRYjhVeFE0STc4TTc3SjdjRE91ZXdTZ1BkT2N2MkFDSWZLRmtITG9kcjBiL2NmWXVyeDVQUXpTNWZ3ZVJwSUdrTmVGKzF5Z0FUdEZrUWw1eno5aDdCS0kyVzRCREJPdEJiSW0wRzBBdEJDbXp1L1JyOVhmK2htcXJjTWtWcjVuZmZrMmdKWUJjTUo0MmhLWnVNellKL3VtZEV2S3hKblJYNWpCVWVUSGNPd3pRRm9pWjlrQUdnRjhGaFBHYVQ4OUg0eXBuVEliaEpRUHBIZStYQUVwdWJsRkdsVHo0UStodW9VMzBabUVZMjFNUnpPU3JBRk5yTmdUODE2RGVOSFBTdVVvR1VENFhNcVhJOEZwbXZPTTBjMTBzTDNNSHlBNWlxc0piQnFhWFRhQUJpQnVUS3dtYzlra3NuVTlYRE5xcmRjQnRFNlRlbG9sRGNMNTRSTVdpaSs1eE05UjZOWmw2UjFPMDVIbVFxNEtHb1R2N3NUeTlJSXdzdGltd1UzVVJPKzJJMERMZWp1aVFTTzEzbS9iamdEMzdQMG0vdURqM28vOHRBK2ZOS2dERU1ZOXhyd25RRnlaSTBzMmZ6dmljYWZDWjgwUWluOGxMR2tnWEo0N2pIMzB5L2M5T0Q4bUZJcFZnZXlyZlBBVm9JZTJ5TlJYTWlLWEJpVUM1TmZoeExtbE5SbU1xUEJKK2hoV3RqV3JHZ2dmVUxoeDQ0MXYzbnZLM2N2d0xTRHNSamFwOFBtbHdkR1hkZE1hYUFsMXRkNVlWNnpMTGRnK2ZITGpHZ2dEaVFoTDF0NHB4YkU4STltSFQwN1RRT2k0UzlCVUx2SmNJQi8zRnJYcVV0SVpSUTMwS1RoZU5tYU1xVTZyQVprUnlGdlFRTmh2ZVFxaElBMUR6TnZmMTg2ZkRJOU04aVM3NTdUc2RSRDZlVXI1RjljVk9YOHk5cERZTXhqRGFKeUJuZGVrZzNEZXIyVm9KY0lycE5PUnBvY1BlUXp6MUc2c1NlV28wRUg0SE8xbUtlWS9meUxsa2p5RnFEaWRCVGUyNlNDczJUR0tGMjNBWU5TT2ROVDVyaWlEeStzZ0JPNG1VSS8yRTRYQ1daeWNZYVNFM2RlWFJYNmVEc0w5N1ZUcGU3MjJLaFRQSWY0azBzSmwzeTZ1THpWMEVDNzQ2RmpIWlE2blV0UW1nOVBWai9TMjVNWmt3d21QMjJuUVh2aTFNMDVlMSszckxCNFdUamdxREdjQ2F2TkxnRnFKTjJ3L08zNzZrcSsrOERMakVqNFpBY0tRZWhCM2VSV2V0K204MHNGdEpIcDZCbTdoTTl6WU5GQlgzTHlXdTg0bmtpQmE3TmozN04xWWRjMlFJMEIzNHF2Q1dqQTlObWpscnQ3a2k4anJYSitKSXJuVmxTQUZDdUE1UEVKYzhhZERKV2VaYS9qd05LdDlNZDBVODJiSndZK3ZPbWl0QjVNM0FSNzBiYUVKdlE4QlgzMUR1K1VXUGhGSWdScWY5NlpYbjB4WWM4Zys5aTI4OHdPKy9YWjVzOExObHdiSzZvdzZqbWRKNVdnckRVVGJVcmR2dWoxM2JXa2cwcUxqcVU0eFN3TXBKT2E4MytJaWJrZFJtSjVwemw4b0RVU2IzQlA3MmNqeE1Tb05SUHFKbDRWNFErdTQ3ZTZsZ1VnMzJWaThzc0RkK1RWYUpGOXRhU0RhWEVjY2t1U3BqSmFiVzFzYWlMYlVGYmYzTFRIL3ROemMydEpBdEtWZS9FRVRwMzJibHNoWld4cUl0dGVCMTNsRGROYWhaWExWbGdhaXJZMnY4ZnBsWDM3ZW8rWG0xcFlHb2kwdFJmOWdPSUJYNmZiY3RhV0JhSXRlNzM2VE5RWndka0MzNTY0dERXU3dlSmVmWTE5eGRaT3gwa0FHUnpmdzhQbVZvYTFRdFFiNkh4bk1KVW9tTy9BSkFBQUFBRWxGVGtTdVFtQ0MiCn0K"/>
    </extobj>
    <extobj name="334E55B0-647D-440b-865C-3EC943EB4CBC-79">
      <extobjdata type="334E55B0-647D-440b-865C-3EC943EB4CBC" data="ewogICAiSW1nU2V0dGluZ0pzb24iIDogIntcImRwaVwiOlwiNjAwXCIsXCJmb3JtYXRcIjpcIlBOR1wiLFwidHJhbnNwYXJlbnRcIjp0cnVlLFwiYXV0b1wiOmZhbHNlfSIsCiAgICJMYXRleCIgOiAiWEZzZ0Npc0tYRjA9IiwKICAgIkxhdGV4SW1nQmFzZTY0IiA6ICJpVkJPUncwS0dnb0FBQUFOU1VoRVVnQUFBRGdBQUFBNEJBTUFBQUJhcUNZdEFBQUFMVkJNVkVYLy8vOEFBQUFBQUFBQUFBQUFBQUFBQUFBQUFBQUFBQUFBQUFBQUFBQUFBQUFBQUFBQUFBQUFBQUFBQUFEQU9yT2dBQUFBRG5SU1RsTUFacGtpTXJ0VTNlOFFSSGFyemYzcFNNRUFBQUFKY0VoWmN3QUFEc1FBQUE3RUFaVXJEaHNBQUFCclNVUkJWRGdSWTJCQUJvekt5RHcwdHQ5VE5BRmtidDV6WkI0YVcrNEZtZ0F5ZDFRU0dCcWpnVUMvUU9EMFdvVUFlaThRN0ZXckRCaG12TU1KWGpPc3d5bjM3aWtEVHg5TzJTcms5RDRhMmVEUUdFM3g5RXZ4S01rUGY4RGpLOGJYdlVVeENKWEQyNGJDQndEQURwR1R1UjdlblFBQUFBQkpSVTVFcmtKZ2dnPT0iCn0K"/>
    </extobj>
    <extobj name="334E55B0-647D-440b-865C-3EC943EB4CBC-80">
      <extobjdata type="334E55B0-647D-440b-865C-3EC943EB4CBC" data="ewogICAiSW1nU2V0dGluZ0pzb24iIDogIntcImRwaVwiOlwiNjAwXCIsXCJmb3JtYXRcIjpcIlBOR1wiLFwidHJhbnNwYXJlbnRcIjp0cnVlLFwiYXV0b1wiOmZhbHNlfSIsCiAgICJMYXRleCIgOiAiWEZzZ0NpMEtYRjA9IiwKICAgIkxhdGV4SW1nQmFzZTY0IiA6ICJpVkJPUncwS0dnb0FBQUFOU1VoRVVnQUFBRFFBQUFBRUJBTUFBQUF6TEFGMUFBQUFJVkJNVkVYLy8vOEFBQUFBQUFBQUFBQUFBQUFBQUFBQUFBQUFBQUFBQUFBQUFBQUFBQURkY0dSWEFBQUFDblJTVGxNQUlrUXlFTjEyaWUvTm83ejlNd0FBQUFsd1NGbHpBQUFPeEFBQURzUUJsU3NPR3dBQUFDTkpSRUZVQ0IxallCQlN3Z3FVSFJoWVYrRUFpeGk0Y01pc1dzYkFIb1ZkYnNWRUFQN0NOTS9oeHo3SUFBQUFBRWxGVGtTdVFtQ0MiCn0K"/>
    </extobj>
    <extobj name="334E55B0-647D-440b-865C-3EC943EB4CBC-81">
      <extobjdata type="334E55B0-647D-440b-865C-3EC943EB4CBC" data="ewogICAiSW1nU2V0dGluZ0pzb24iIDogIntcImRwaVwiOlwiNjAwXCIsXCJmb3JtYXRcIjpcIlBOR1wiLFwidHJhbnNwYXJlbnRcIjp0cnVlLFwiYXV0b1wiOmZhbHNlfSIsCiAgICJMYXRleCIgOiAiWEZzZ0NseDhYR05rYjNSY2ZGNHlYeklLWEYwPSIsCiAgICJMYXRleEltZ0Jhc2U2NCIgOiAiaVZCT1J3MEtHZ29BQUFBTlNVaEVVZ0FBQUtNQUFBQmVCQU1BQUFDOVRybDBBQUFBTUZCTVZFWC8vLzhBQUFBQUFBQUFBQUFBQUFBQUFBQUFBQUFBQUFBQUFBQUFBQUFBQUFBQUFBQUFBQUFBQUFBQUFBQUFBQUF2M2FCN0FBQUFEM1JTVGxNQVp1K3JWTHNRUkRMZEluYk5pWm55djFnUUFBQUFDWEJJV1hNQUFBN0VBQUFPeEFHVkt3NGJBQUFDcWtsRVFWUllDZTJadjI3VFVCVEdiMEpDblpxS3FnOVFTMVFzU0ZYRHpBRGlCV0JpVGQ2QVNtd01KRklmQUZnUUVraUpXQkJUK3dhdVdCbkNocGpDZ2hpQjBqK1VJajdPL1NzN05aYVJ2OUZIaW5QdE9EK2RlOCs1OXJuZlZZcGtqOTdpNVFjU3kyTFdvRzF6eUlPK3dZdUhyejhDMzJuSUNNODFLd1g2TE9hcm82RkdSY0FQRm5LMmIwa2pZSlhEN0dCb1FSZUFZdzZ5KzhkeGxvRXpEdkkrTmgxb2hsTU84akd3WjBseitER29TWmFvN0Z0RUFreFZhOE9lZEs1VzVxNjU1THQ5MS8xbEYzRE5POEMyYWp0UHU5S3VhRnN1cW9NVDk0Y2VjTXMyeGN1eHVpd2ZiVDEvMVp5Vkh2RFQvanc1ZExjdEQ1NjZWcW83N3BIdDZrbnFrVnZuWi9RQUI0cU1CQ1JGcVY3R3dDOHlzZzE4SWlNVFBaVFVqc3NVdjBaR1h0Slp5Zlh5SzB6eUV5TWU0MEE3eVJ6TEJNODBrWWhzNGNnUWljZ0U3OG5JbG8wTnMrUEo2ZFE2U2V0NGpIdUd1RDZsSVZOWEZFeG95TmpIQnJRa1N0M2pPUHJOUXNiK3piVWkvZWRNeUZRL2djUXVqczVJU0puZFY3UUJPamtwWHM2RjVZejBvbGp4UFBuK3h2RlNhcUpnVHpoSUtWdUM5VGxJRysxd3BJUW4wRXlqUVZJcXQyWXM5UWdVVnNHdDJUc3pPdmxEU1JWc2Jpek55NXRocVpDRjFrRjJaT2FlcjhkVkhXUlhrSzRvWVhrcDY1bWlOV0VkTDJVdHpQWnlTWkIrQlpicGVSMHZ0VmpocXJFTXNUZzhHVkduTkltaXoxK3lMTmN1OGpJcjZwUWlDM2h5cVFDWkUzVW95THlvUTBIbVJSMEtNaS9xTUpBTG9nNER1U0RxTUpBTG9nNERLUVhNbnMyM3VSWjFHTWhSWHRSaElIZkRrMXFxbzIyS2wvOFFkUXJmUFJVblpDUHFOS0tPU1pVNlNlUnpyUkYxeHFTeGJFUWR4aU5ZQjZNUmRWanI4VWJVc2VyLzFNengvOWxKRVMxSVc5aEpXUkIxZW1HL1oyenVxM0NZK1AwZXQwbWpwQ1lLSnFMTzBuVUxpVzVVZ05sYkhxemE3eDFYV3lrcFc0TDExVjlCYjBrbjVPWnJYUUFBQUFCSlJVNUVya0pnZ2c9PSIKfQo="/>
    </extobj>
    <extobj name="334E55B0-647D-440b-865C-3EC943EB4CBC-82">
      <extobjdata type="334E55B0-647D-440b-865C-3EC943EB4CBC" data="ewogICAiSW1nU2V0dGluZ0pzb24iIDogIntcImRwaVwiOlwiNjAwXCIsXCJmb3JtYXRcIjpcIlBOR1wiLFwidHJhbnNwYXJlbnRcIjp0cnVlLFwiYXV0b1wiOmZhbHNlfSIsCiAgICJMYXRleCIgOiAiWEZzZ0NseG1jbUZqZTF4d1lYSjBhV0ZzSUdZb1p5aDNLU2w5ZTF4d1lYSjBhV0ZzSUhkOUlEMGdYR1p5WVdON1pHWjllMlJuZlZ4alpHOTBJRnhtY21GamUyUm5mWHRrZDMwS1hGMEsiLAogICAiTGF0ZXhJbWdCYXNlNjQiIDogImlWQk9SdzBLR2dvQUFBQU5TVWhFVWdBQUF0MEFBQURBQkFNQUFBQXF6c0t0QUFBQU1GQk1WRVgvLy84QUFBQUFBQUFBQUFBQUFBQUFBQUFBQUFBQUFBQUFBQUFBQUFBQUFBQUFBQUFBQUFBQUFBQUFBQUFBQUFBdjNhQjdBQUFBRDNSU1RsTUFJbmFyemUvZHUyWXlFRVNaaVZSN0h5V2JBQUFBQ1hCSVdYTUFBQTdFQUFBT3hBR1ZLdzRiQUFBZlQwbEVRVlI0QWUxZFhXeGtTWFcrbnBrZDIrM3hqNkpGU0NHcmNZU1VoenpFamdTckxBKzBKYlI1aVVRN0NteUFCSzVKeEVJSVNodTBJSmFzMUIySm54ZWt0cFFRSHRpb1c4QXM0b0hZUVNLckFGRjdDVkVlc3FJdGtTaENFV29MdEVGQ2JEeGhiYyt3UDFQNXFtNzluRHEzYnZ2ZTdudnRXYWJ2UTk4NlZhZStxblBxMUtsVGRidHZSOUVrMTlLZjU2bjlQM3RuYzgyOHcrZmh0Rjk2cjFLRDM4OGgrYldUbFJ4Y3pXMmZpZE4rNmIxSlhSWTdPUVN2L3lJSFUvVFVjYzlqNDdSWCtNdEJ6THorWWZISVIvSVlvNWEzOVZJT3dXZkZYZzZ1YUNiK29NZkdhYS93bDRLWWF3aDVuYmJEMHRRKzAzei9iM3BGVjBRR3E4ZlZ1TzJSbVVUM3RPZVZjZG9ybkp5b2ZlRkgzMzhzM3JkQWFmRnNVWUVFUngxUmRiNTU4anUvR3IzdVg4VnAyQjdYeEdrc0RpaEEvUlZLWmFRdiszVXl1SkM5SkRhOFFrNTdoWk1UQTJWYzZ4WW9MWjR0S3BEZ3FDT3FEbzhUUFg5S3ZCemltaFczbzlxblhpQkZpMktiVUZuSjRhMnNFcDQvcE9BbzVEVG5uNHlPbGI3YkJpUXRuaWtwZEdlb0krcGVNODZoMWdqcXNZVzFjYWxCZlhGZjlFYmc2YUlGOGVMWlRBbkhWYkhxc1hMYUs1eVkrUG9QM3dpTnJ4aWN0SGltcE5DZG9ZNm9PM3luS2J3aWprM1MzYThKV045UUNEY0JhM0VleDN6RERLT0R5a3JOQ0QrUTRYUld2Ykh6WTNGaTZxYkZNeVdGN3dSMVJOMEZOOVExNXFaVnJhNjRFeTNBSUp3THVjTDhiUmk4RVJpN01HY1VyWjM2Slp6MlN5ZW5ZbWxEeVpVV3o1UVV2aFBVRVhWdmtORHVTQkJDMTJuQUw4eEMzd2NXbytOR3lPYWxFblBpLzFKNW1SbjNFWFRKeE9uTWl1TVYxQVNXSkgybHhUTWxSZThVZFVUZG9mZ1RXM3JWelRPVE55L0VWblFWK3Q0ek9iWHdzbXFLOVgxWDdMT2NFZVFjY3lpY0hsRjFuS0lsWVkwaExkNDRnS29PUVIyQmdWRnhxOVdjU0RuZHl3S0t3NGVkZ0NEeUxJVDFQR3VxN1ZlVE9SOU9XOFpTRXRlRTJOUkFhZkhHYm9HZ2pzQ0FpcDA3aHZLM0dPK3lFSWRSclVtc3RVdlNqTm1SODdrbWdlVS9RaVAwNGpRdG16eU42YnF1VWRMaWpRMVBVRWRnU05kc0dvK2lac3FCOTFYb3RQQlRCOUhLWTdtenVTYUJCYjFxRFM3SjRyUmxMQ1d4NjZaeFdyeXhXeUNvSXpDdVFOOXRXejRnZmlQSkhBcGhTMVVpbitYbW1nUU8rSkw0dVNPUTRyUlhPREZ4NU1MdmxIampneFBVRVNEd09zUjNycVVXeklaZzI4Ulp0cmFGc2VVdW9zQlZZKzF5dWdCVUR0YUJheTBsWG83cUdTd0VOWU5EWm1OVDZkeEoxSEVqcitzSXdjNUtkbE11UG9CZUV5eWlEdkI0V1hYbXdEbnRNVTlLTk4wc1RvazNQalpCSFFVeXMwZEtNU2ZhaEl5aUdZSHRqbmV0c1ZqWkt6VEVKVDVLcGlEcjNuZUx0bUxoZEZhOWNmSkpvSndXYnh4QVZZZWc1c2ZBOHJIdmNTTjhZZnVXWnA3ZHpsVmV5d01ORU11c0FxY0RWY2JPSW9GeVdyd3lVUE5qd0w2SmQwRTl1UGViWHZWNTZ1NjlFa3AwbWJuU3NtQjZsazBJVGdjcmpabEpBdVdVZUdOQ29ocEJ6USt5UnM5SlpEV0VMeHRlOVd0TU1WNmhKUVo1bkk3bFJtS09PWHhPVTk1SjB5UlFUb2szUGpaQnpRK0M4R2pMNDE3bURtWTVGYUY3L0pvZzIvOVFjVG9Qam5TSDVuS2FsazJhM25VNzZwUjQ0Mk1UMVB3Z0E3ZlRUU3AxK1FMYVovNGxpSTN6eEdEK2lNeW1PMVZRWEp3ZVViVm8wWkViMjVSNFJiRWNQMEYxbVJtcGIzOHNmdVI3c3F6TzlkMXhmVXZxRHBsL0NTSXU1bkx5WHRVNk9mQ1ZCWnoybUNjallGUUdJQ1dlS1NoK0o2aG5WSjVyQ2ZHSUVIOEJ0Z2IzSnltVVJzZ3p6L3hIL0llcnBKVXJ6TW5QZmZUa0lWS2NKRC8vTnVwQk9temVjRHBWZll5TXBRZmp0K3pKUXd1N2hVdUpWd3FxQW5uZzRaT1BCTkhtWXZIS1RsVDdhNmxJUWRmTC93U2xydzFiVXg1ZjhXdWhKVTdpRStUL2t5NVo5b1AyK2NaSjdPTE1ZWExVU0tJeVdhdkx0cTJjMXNpVDNMNFl3Nnh1OVJBb3E4T0RvSGpGOFJtcUFYaGFpTGVMOTBUUkFqVXFXVGpmRU85UVRQZS9IT0UwbU1TRFRhTnRFaFBDTTNPQWFLYUJ1VkViM281ZVkzeEMzMWRlLytXVk9YdGVlRW12Q0x2MGpEZUtsc1Z0MDFWMTU3UlhPQmFCaHArSkZwb2Z4RUQvUWdLRXhDc096RkUxd3YzaTlERDZtbWpQeEhZdTZaSU9oanhKTmc3bDRleSt6bytpZjM3MjJYOFI0dGF6eno3N0hhdmpSZWY3TEY5SGVZOTVjUmdiTlE4OTU0QVNPWE0weHJLT0RvN1Fsb1dJOEVqRG5iRExiRTRUMXZHU3RaYjRNOVNjUFRZeGQwaTh3dEFwMUFRQmlqeEFxbnZuUGl1M2hzYUJ1eXlSMSs0bXV1S0hDVEJuWlFzSkF6NW5XWnlzc3BKblAvMzNXT2FXRjFYZWtDY0NUV1A3WGQwRHFlOGVDdlIxMlowaHFSeE9HNzZ4NzkvUWEzanowODVucHNRcmpCNUNCVWdyaVpvWFRpQ2x0VlVGM2txY21VeGZ1bzJZM1QwM1UxbkVsU2oyKzl4YW8yaDh0TFN6bGlmcE41UE0yQ2hYa2ZWOTNHSnp3cjJtemZvcHNKT3VZS2lUdXZxVDAxN2hHQVJVdTZHcTlkSHVxZ2FBTTlBOTFobEZiMEZVYVpWNmxXdWhNUS96eThSaDE0NlhlVEdzZjh2alg3WisyR1FEdTYzU2FOdkVpdFFyWVZIbzRSaFNtQWNRTFcxbk03R25iNGkrWWlEbG5kTzBiSngwVjV6MlZEMXBVMmFjVStJVlJRNmlTaFBVaTFIZk8rMEdlb05HeWkxWXYzK09pczZ0ZTMyNDdxYUR6bTlaaTI4YTE0VE40YXFyTmZzSzBoZ01iVW5DakZqWDh5ZFl4ZlpjSGZrbE41K21aV09rRVFtOGxGVERRRnFUUzRsWEVEbU1LczE3TzBGQ0ExSjZlMkdBWDdSRXROYndZd2E0ZEU5ejRPeWJrVE8xMEgxemdEZ3dLb0p5MjZZY2k0WXNoM3ZZVkZub29uVG51UHlsRi9sdGxhMC9PRTNMeGtnN3pRTFloZ3dwOFFvaWgxR2pOVHRYSWJZZTVnUjU2T2tUMXMvTUZ6bWUxZUdCaEZkZnhzM1dscUh2QkJXck02azFrR085YkNZS3hrZVBzUDhNQjNQaWdFckxhVm8yUmhvUFgzcEpOUk4rU3lvbFhzS1Mrek9NaWhGVkFUNWdvTytiQkEwbDlvdGR5SWJ1V0RpQ2tlb1Jmdm5GTmo5ZWtWR3M0YkMrQ1phNzQycXBwZVBJckNDWWExdTZyR1h0VEdhWUFkR0ZLZHJrajNYSGpEUHpHa2tyUWtxOFl1QVpxTEI2NHpTdTJDVk5JVFAzY2gzNjN2U2FySHZqZ2FLQjlSNEpIOHpWeHMxV0pvenFpb1daVjBaZk43YS83TmJTb1ZHQjR2VjdKdlcvWVRFbVRpQU1ObDRQeG1CTkxpVmVzWVl5VURHSzZ4b0kwaDRRektFYkNaa3I5YjFQaXIyamhpUy9ib2N1b2RHa2NUQVliWjNFcXRDek1Jc3Z5NlFkbHE0eDlDanFhRWVlc0hMOWN0b0NqcE9BQ3JaMVBaaWNTV0p5ZWxPc0tISUdhdXpjYWQ4bEFRNVg1dG9HalZMcWVKRmpUZFowaGVzYlRXN3BNbWM0bnI0WFBveHlSQnQ2TEZDaHB5djB6YXhUdEFOS2lqbXRLNDEzaTkwb0w3c0ZKeTFlTWZRd0txYThEZktHWmxvcllHaEl0RWtUUjc0N3g5bUtEU1lNVjR2Wk41cmMxMlhPVjhGSDkweUY1STRSMkV4U0xkZVpqczVLQ3V5R1NOZmt0TTRlNnliUEtVekZ2bHRjMHVJWnBsejNERlJNZVRXbEpZWmQwaFFnU29palZkL3l0cHlLQVlqRzdTbGFBdHpVS1hXRDNkb1pBY001U01xZ2VjcUVOTXIya3l6U21lRTY1ZUw2NVRUbExackdPbVcvWkROMG5VdUxWd2c0QXhWV2Exd3NtMEFZYW12NXNxVUc0VlF0czNCR3NYajZodDFhMVFKdFQ5V0swdnBHSDNaVUdaeTg5ZHF0ZHNLZWZEYjlrWVJ2OVZxaXJJWFRYUmVoUVVqcnM5UGlGVUxPUUsyN0Jka3RhUXA0d055ekVHYlc2M2FkaXpBZFlmYTlURFlQUTZ2NnRMN3JabURod3F6WDl1Wld4TzJaMDZZSDQ5elh5RHdsTXFmRkt3U2VnUW90Ym1zY3Q2U3BqQ1lKUlpFQmQrYTVjK29HVEVlWS8rNTczMXczY3pidHY2MlFFSEZUWTgxN2N3djYzaktOcUR1bnZjS0NSTU8xU2sxdTJYcTVnbmdKZXhnVkRWZ3QrZ01xd3hNNlp6RWFkUGNEME91dXF1NFJpMCtHWk1Tc1RpTXZQcEVWNGViMUhnTWlybXVvUy81YXdmWExhVjFybkpzVTFMUktUUzR0WGhIMERGUTBZSGQ3a1BiQVFjcVIySEFranZpRnR3T0pvaU5YVmZNeGZRL2NpQkhEU2VuYmhTZDlONEt6ZGxWUjJINWZTdDN2WkpsY1dqeWlqVE9UR2FoWUZBSkxta1JEb0dpaUJnVituZmpXcExXaHE1cGs4UDFseTJrSjQybzhzN2UvbEJVeHp0cStnTGlpb1hadjZrUnljMTR2VEh2TXhRZ1p1TzNvS3J2RTVOTGlGY0hOUUlVek5YNFZweDgwTUpZajBTWXRvSFNma0VpU1lGa1hESVZubFUzWGUrS3JvUG85RDZocnR4c3Q1N0k2MjVRSHMzTjlGRTNMaXFhbFlaazZmZEszdEhpR0s4ODlBNVY2Q1QvOGxzSGNDa0dPZlJJbHNUc2MwWHhITHB5VE9haHlxRXRnd3djNkNYZHRjcE9jTlR2T0JMSGw4ZkR6UUU1cjZMRnVNQ3hxY2hhRGRNYm01VTlrb041SElsN2ZRVXQ5RTNqTUQrYStZWFBtWU5Id2RjVnRrNVIzNkh0SDAzMW5PQWgwMmpvM3VkbHpJU0NhK2pYYXRub2c0ZFdCZC9Sb0Q2OGdBVUh0MnB5WTNNS2JBQkVRcndod0JpcjByV01EK1pDRmVnTU1FSTFITUJFMi9mWVl2eXpjOWNjRS9zVE1rS0cxWVNtSU1mVUUwTzR4Z0dnNk0yZlBGUlVQNXNSZXdweDhjcHFXRlUxRFVHTTM2Sm8wcWl1eUZ3SHhpaUJub0VLTlprOU9salFKREFka3B4bklJKzRGSklOWkFrMUgyUFBMbHBzaFRRTEdGNExZakJLMGFEcHpsUTU5K25rbDJqWWphZG9lK3c2NXpheENCMlM3YXEwT2lGZWtpUXhVckpjM05ReFV2MEVRTWUzdDFoYXpLKzNOTUdNMkNiOU1YaVZhQlFtajFnd0FjOTZvNmJVall6dHRYL0JacGpOOUh4cldvcEdTRzZlOXdvSUVGR3NHRjdDeUEwZmIrQWlJVndRNEF4WERZRVRzc25udTJUZDY0bXRBS3RmdVRFMUhaajBYRlBXdGxqQ3NSaVlaMS9oUVRXTmZNQy9UbVZiYllLbzcvMklMcHozbWdnUnN3WGd4ZU5jTjFLNnY0aU1nSG5Kelh4bW84RkpXUk9ZanZWOVVRWFU3cksxbE5qNG94cUQyQ0JjNFZoS3lRMzNQR3ZORERXUGZidkRuNmRJQmlQdmNrcVlBT1UwYUxaNTBJY01nY1hXeDdIVkF2RUxRWVZSTVp1MHlaWURlbzRqWHJiYmdUcHArcENmNXVteDhrSVZCcGFNQy9SMUtUcmxqSitjZlhXdFBxaEM3SkIwZjdOcFJ1V0k4YXNLQmhkaWVHNm9jVG11MjhXNTFNNytrQ2xheFVxckJEb2hYQ0Q2TUNoK3JKVGxpeDYveWV4SUhwZ1ZzVjlBUi8rcXc4WkdsUXJRSkU1YjdkVVVDVyt6YkF2NWx5NzQ1SGh6YW1kM1pzdHdxMFRWV29iTTU3WE1YcExwbUh5RzcyWWJuVmt0TlNMd2l3R0ZVV0U0U2VVa1R0R0dvd29XMjNtVWFhSmtwYnpKd0h4ZzFrYnlXdnczc0pKNWpUdFNOcFV2ZVdTT2ZyZ2hQS1Njd1pzZEFyNnJ6M2pSQlVZZTVmRTVycFBGdU1DWlZjVUY4Vm5WelY4MzRrSGhGOE1PbytDbFM0a1U2THppSG8yRTdWaTlmOGUwMktRLzlnblBvNitXeUNuRnE5VHRET2hjVy9WVlZScnI3RXZMR0szampSMCttWHNQY1NWVDN4ekZGeTBwalg5aXNIc3JLblovREg3WVJWbTFMS2lTZXpNOTdoVkd4R0tzbzQwdmllZXM4RFNKV3YzMlZYb2pGSDVsTWQzZGhxOHZyczNrL0VJOUg4NFBUbFFhZEM5Q3ZzbWRiYmFobXoweGpBMzJVc2k3RkI3WXNTY1NlbjVJNzF6YmptSVE4VWhQNU1qRGwvSnhQZWhjU3IxQWpRVlQ1Slo5Yk85R1Q0cjJ3L3kyR041UkZXRDlhNG9VZUsxSnJvd21qWE5teVdRMTAxcEw4MGNCcEczNmQraXJxWENRakJ2YnhxTlk1N2tXZkUzZ2IzSHpMN1BjTU1PeXVaOUx5em1sYU5rWjZTYjdyNzRFWUw3MTlTcndVUGFkYVJ4TnA4UXBoaDFBbHdIUGlwQ2srSU9PZmZZYTMwQlNuMy9uZjE4ZmkrSkNWZ0NTYkUxZDQyYm9nbmJmMG9QalRRK2t4YUh6QnZVUDBXcHdkeExMNTJrQ0lSOFd4SEdWNlhmTDNVUmdndXZXbG5PT2w3eGVpcWVaWXJZWGZlYXhLa0tCNHhkQURxQXJneDgzVE4wZHljM0xJOFM0MWhieHU3ZkVDME5nQnJhZXlGNWhyMWd3SURGOGt2SDNmeTZQa2l3L0dweitRSExXZnZlL2tRNm5tNUZzQTZjVnBXalpXK3NtSFR6N2VrelVYdm52NmtFSUlpcWRLOG4ra1VVbmRJWnV6cW1qKyt3K2Z2UC9mQ1pkTHd2KzBIV1ZTc1grdXBMT1pyN29QczdiUXRlc05sendYbzhOWENDb3ZjMWk4dkxWejhIbExXZzUrK0o5ZW1tMFlNUHJVaytWRjduWFNPSDdPR25OMW5QYTVTNkhDNHBVQ25ZRDRTOXJad05lRFBuVFhIZzlRaEw3dnF4RFowOUt6MDAwV2ozUDZiSVRDSEdIeENzTmtWbUJMV2lhZkxUaFNDNHdsZGVLeXR6Q2FVdTZyNnVtbHdyQ0c3ak5zYURrZHFqTnBYbGk4U1ZGZGZiYWt1WUtzMUNEb1E4T3E0TDdxT2p1UnpXcEQ1MTlqL3A3VFoxUWZxemdzM2xoUXdVcHNTUXZ5Nk15Wk4vNHhVczJncDhZdW53ZHo2alZBZmtSOXJWaHN1OHNPZmprOXFyUEZ5MGFLVnh3dW84YjF3SWxVQml1ODhYNkVyV0FxYkpQOFRoY0xMZk5xVHNSV2ZqeFJvNDh5TWxvaDJVTTJocHdtckNVa1I0bzNJZjdUcDZzYUFSdU5YazZ3V0Q1N3lIcmx5NkkxM1RVN2doakxBeCs3a01acUxKemh0QTg5TVRWU3ZNblFzWkhXRXgzbXFrNGhjK0RKazhSTkhQTFJIU09wMXRSUGVyRWhObDZhdTIvNThHU2RWRGtqdWNobUI2ZlBxRjZ3K0F6eENxTDU3RjM3ekt5QSs4YktDbTB0RzJYNmlIS2ZtdmdaaktWbVFjbzhCamJNQzJ3Rk5QbkIrM1cyc2VKMHNOTFltV2VJTnphdXJJZ3Bydzhpa0ZySkNTVTd0SUtxTzJIK2EzcXpqc2NWeVVtRWZMU2ZEQUdwTUdBUHpFaFJLc25mRmM3cFZJV0pNczRRYnlMc2x2RW5tRVM1dDlnNHlYa3ZUa1Q5RXczU2pXWnlGSWpuMjhsWGlzSC9UbEtjSksreUhXT0t3V1hNdWNjZUtwUFRqck9VMUZuaVRkSkkzWnpCZHNSSmhybW00V3Z5elJYWHNoM3c5Y1R5MGU5UHlNbzRjcnZWUzZFVStGT0FYVFk3T0ozQ25pempMUEVtUVRkdk44SHpHNldiZkZoSHQzWnFBL0xkRkZaclNTVC9VTlE0K2U5ZUZQMDl2b041eURna2VYVGFDK1NHc2xwKzdCNXhPbFJua3J3enhKc0Urb3A0OXpkaGdUOFI4dDArdVM4OFJHanlBSTlXWGt2V0JPa0lIMmxpaFRpa2hTWjlLV3U5TlF6bWZvMTVIazRidnRMdVo0azNTVU5ESFBRL0NyMjh0UkRJM01kT254bFJZVkg3bXFYLyt0MzQ1UDNmNjRWWmh6cHVESmU2M0RVMmt6anRPTXRLblNIZVJNMDgvOWo3eENOUGtQZWxUNFNtS3c5ZnlZR3lPR3FLdVBwTGJLSGd0T084ZDFPWFdNQWMxc1JhWm9SRCtidjB3U2NLT0UxNTc5bjAwUzl5aUw2VUZjSFR1alVkdzVzOFRwdjhlL3MrTThxOVc5WDhXbzRkVnUyM0xidEtjTm92blZKVERVdzFNTlhBVkFOVERVdzFrRThEWC8xVzF2VVArUUNtWEVVMFVJdXhYYzY0Vm9zQVRYbHphUURmNjhpOHRuTWhUSmtLYVVEK0hXNzR5dmpENjBMb1UrYXBCcVlhbUdxZ0dnMTg4bmkxR3VBcGFrZ0RlRVRMRHVkRFhQbnl3a3ZPM1phYlQ1WVJYQVVFU3FQZ2l3ZUJrK2NDa0piMUpuNXg4MnE0MGpvb21GTkF5RFJ5QzdYVE1XWUJTTXM2MWJkVmhVMms5WTJIczJJcmxXMHJGRWhNOVoxV1ZrcXgrQ2xsZWZhZFJwL21jQTMwb2U4OW5qbWxLOU1BdmhpWjU4bDRaZTNmYzhCUFBqRTE3M3R1MEM5WTRQbXM0Kzl2VGMrL0t4aWE2ZmwzQlVvZEFUazkveDZobkNxS3B1ZmZWV2gxaWpuVndGUURVdzFNTlREVndGUURVdzFNTlREVndGUURVdzFjcEFaKzVRMzRlZHF2WDJRUDdxbTJQNG1uSDdnKzhHb1N1dmFGSDMzL3NYaS96QzVYQUJuczN0K0tQL2lyM3N5M1k0SFhWcjVxcm9FeWtmVXkrMXNCWktoN2krTDNWUGFjZW05bWlPTnV6SXVWdnR0bGRxMEN5RkQzQnViWGxWOHU3enRJb1hiS3pmdjZEK1h4NGtxWm9CVkFCcnEzNk40MzBjajdTL2tBekFWa3hlRlhzazdTa3dvZ2VYZjY3bzArTjE1ZEQ3SFRmOFRDWlN0TVZ3REorbENMM1lOcnZNdkdFWXp2N2lQeDdrL2pDY3ZxWEFXUXZHdUx3cjc0VGI2cGNKT1gzNzAwck1OTnpYSzZXUUVrNzlpdWVWR1RMT2lVYmpHOHVSSnB2Q3V4Yk91b0FKSUwzTEV2SWtQSkx2MHpBYzU1dDlGWFE2ODFuNnlURlVEeURyVUVlVWNqMm52MU9IRE16RGFYWmtLNkFramVvd1pkZGNwNFZUeHZvREw2cU9Ud0d4MnRBSktMUHpEdmVwUUYrRnBqMlM2UnQxY2U3ZjJMV1Rtd0ZVRHlqbjJadUJQNTF4TmxML204dmZMb1NmOTJKOUNUQ2lCVHJieU81Q0FlS2p1a0plamxKaXVJbFN1QUhDMHp2bUxHWGtJMW12OGlTeXVJbFN1QUhLMGhOSmp6M1hlamNjNmp0SUpZdVFMSTBackFlbG5henhSSHR6UjVhUVd4Y2dXUW8rWEVpemFUTi9lT1pyc3JTbmZOUzUzTDYwMEZrS003aHdsVjRPM1RvN0dxTGtXc3ZGTnlHeFZBQm51NDhHLzRhNjVERk9Gbno2OGFmUStLL2pWUVVIUXZzd0pJRDE4VG40R1dtK0wwRUgvbmJ2ekozRWRQSGtxeGZ2NXRaUnRVcW9rOEdVc1B4bS9CcVVPVExUVVBQSHp5a1R6VlF6d3B5Q3JsLzVRUVA0aWlyOWJ4ZzdsbHZWN09ONUkvQVV6NnB0L1hlKzdSVWtneitNTTgrY2VSdDNxSWxiMjNYejh0OEgrQmVIZjB3aGcya1lLc1V2Ni9FU2R0S2RsTVkxLytzYlNLQi9zdnI4elpTQnhCaTJMWXZTdUNSZlRtbVdpaCtVR01QbjBWNi8xeWZuNU50R2ZpNGdGV0dySkMrYzNMN2VGTTd1RDhXMmw1WGh6S1A1VFdsZ0tqWDhWNHlNT2NnbittSm11VmZOVmE4cDM5MGV3eGx2YWJEaHRTSElEcTNzSC8waGMxOERSa2xmTFg3VFBMMmduK2NrcE4waHQzMFBlbWVhRUNqRjZKSVBYZGN5SmVUT29iK205RG1wLzJmaERmU3Y3VVl1RUVuU3lxN3pSa2hmTFBraWgycmQxTS9veWp2ZzlseHVhb2NFMmI5VlBRZDFGWnloNFVIRGhzS013K09yTnEwU0hGb1NKYXlMYTUrUklCeU9ya3J6WElCbjUzQTcyOUtmOXp1SWUvTHJELzdOWFNKalVUWDd5K3UrSVVmY09GclNBWi9KWTVadXZUcDFXSzhjeVBOR1NGOGlNQTNMQTltcjBESWJiZ0hCR3B5RDh5aHVybFpjK3d1aGZ1VC9CUFdDOGxuY0lhNXd3WjVyMmRaR01ZWk9jTFhBSElDdVd2VXhWZU9vWVE2MWgxNUJtNFBidEJoNlE3eDRYZGZwSzRzRStvRS8yVEYzcmxBaEY0dkpVa0c3M1dBNUxRWjM4R0lLdVRIeG9rUVN4TVdqbkZnVFNXWlNNYUxPbkZwTnUxQzk5ODR2bEx6L1RGOVJ5Nk4xTDRVVXZDT3ZvekFGbWQvRjN2K1JuNnJaeWlXbnVPekJLRXlicWx1OXh5SmpWYWlJcEtZUkRHV3lCcHcyK1lxTFlJdVVIZUtOUjRDTEk2K1p2ZTN5L2lud2VsQmM4cnIxRTN6Z09HdnE5RkdCcHBDNGxVSGpPQ2ErbnE1SVdaZVROSnFmK1dXOWRwZFBiQVpPZTZCeUNya3grZHBoRzExRGNlN3l5cVJ6eDJNOWsxaG82dkEybEhua3VTQ3BqVzdMb29EWG5idEJDN2IzSDBYZEtVanI0SElLdVRmNWN1T2lva2thdk53b2ZSUld5WDljS0RIdlYwbi90bTJvNldvYkpTS1BaUWd5Kzc4QnNMakQyMEg1cFptYmNQQWNqcTVFZnZicE9PUWNkbWp5TlBaamVUb3BhVHBxT3pTSjN6VEdMVGJnT2t2Z3UvNFJMVWpKUmRhWmgvcmN6WnJ3eElkVEpkdnZ5eDg0ZXlmOUs5N091T3duNTBra2d6WE5lbEYzUER1cWovQXpTS2hrNzFSM1lxeXIxQ3NTVW1BMUtGWjZYTEwrTy9MYUk2K0VUN2RUWUlzYU9Ld0dTOWRxdE51TTgvMlhWeEh3elp4a3AxdDNTaXM4WEM3d3hJZFRoWHV2d0lWcjNWSERadG4rN1VqUmVCMFZ1dmJYWVY1NjlxMWVJYW1ZN0VrQ0hGdHU0UmpWcHlkVElETW9xcWtCK1RpWnhCWUY5SjNMbVZCMGEvcWJzK2I1ZWxYTEtVenRSd1hTR0dMR2RwVzdkVk9Qd09Rd0t0Q3ZsMzBWT3FsS0dUQjB1bjNrNHNtMzBtdmwxb2x5VmE2OXpTT0VFenUza2Fmc3RWSjVuNnl1c2VGT2xQQnFRS3o4cVh2MC9XSDluTHBuTXZMandCVTF1TE1Gdk1OK3BhcGQweURGbDZSZE1HT3J0bjBubnVHWkEwUENsUi9qVVNlcUIzY3J2VDA3MTBWajIwWjBIUjdzMDhNbFRHSTJNM1k4aTd6alJ3M2tDakZpTkJybTVrUUpMVEl4a0lyV2lzU2VVZkVIOE5TRXhNNnpDNmRtZlJjbXRvWnp1WEVGVXgwU1BZdmpOa3JFSTJCaXdhZm1kQXFxWHNNSkdqUlBuclpMMEhPRGxLa0g5MzMwdmFpOTBEaWRaaGtuVkJuM0FjMUpCTkw5QnRHN0FTMVp2aWtmY01TSFVrMDB0cWxpZy85RTA5Uk1mTlVZUkRPakxFaW1LMm9EWHJKa2ZLVUZraDFoUTcveEpEWG5nVEdvTys5ZEltbjVFVVcySXlJR1U0V0lIODhDZWJSRHROMHdieTdIWUNJaGhwNWk3NHE3TXdSblBNRFN1UVB1U0s3QnI4Q1RrMHRIc0ZJbGgyTWdPeUl2bmhORFpjWHhBQzJua1p4Y1luSXRkSWM3V1k3VGpra2xKWVg4eFVRNjlrWjlRQ2h2WFN6RktvZnFOUVl4bVE4bUc1WGhQS2xCK0xJbGtCYjdqb1ZvYjcycFN3Z2h0cCtuUXlGQktySEdZc2JtYkVZWmV5VjBleSs5Q1o2U0VFT2lqVVZnWmtSZkl2ZStiZy9WYW9hVXdKNDJ1a2FiVUx5Vkk2TXg0L0dkY0duNzBCL1BvcVB1RHhiQTlkMUlLQ0hGY0dwTnlLNktsVXB2eXdrazNiS2VLb2tkY3c5dTJzWjk2ZXJkZzY1NXh3RGc4cnp6NGFqMWRrRDZ6SGs5RjBUK2JrdnpJZ3E1RWZHeHpqbTZQb0tTRU9YVDhISmhUWXRjZFZWNHp6ZEZ6bm5Lb2JvNU9LWFlWbEp4WXdOT3ZPRVhud2tMTnJHWkQ0b3BrT2hVcVZ2MlZXQmZUT1dyVHFhZDhjRHc3dEpPNXM1WlNoTXJhdTJRcEFzYUtOVFhleXB1M3FiRXg5bzZYY1hjaUFqS3FSZjFlYzlIVFhzTXF2a2w1aXBWZHpkVjRNOUpqTTI3MDBZVHZmSkU3L1ZJTUw0ck5xTXU0bXN4UFczcFA1blJlY2QxQjhPVDR5SUdXUVdZSDg2T2w2MHFsYXk4elZoSVkzMzVlcEc2OWMxV1B5bWd0M0ovS0E1MUIycXZOenJITnRQT1BabHBUY25NakVsOFR6MXZlcDdEd2ZXWkFWeWI5bUp1QTN4TW1lMTcraFdqQm5HaHZva1pSbUtUN3d5aStFT0JMdlFydVhvZXNXREdYZUhDUmRFN2Qyb2lmRmUyR3NXMFg3bFFFWlZTTS9vby9IWlEveDQ0QTMrVDFGWlBwNFZPc2M5NkxQaWVPOWFMNWx0blkrMi9sU1N3Si90UHRBak5mMlBZVlEvRG5icGVmazcyRStJTDhTdGwrMFExbVFGY24vajBKODZMZCtoRGVkdlpWMzlMVkNKTDhwcVEyRWVGUWM3M0NHaTZEdkY2S3BKaDc4Mzl2Smd2UGo1dW1iSXl4eU5NVEsyYjhzeUlyay93MHM2cmorTXQyN0x6NFluLzVBWnRkK2hsK3YrZDRtelgxT09VOCtmUEx4bm14cjRidW5EL0UyaDRYRGI0bVFCVm1SL0gvM2h2aVJKKzRTYlhJRkZxUWJKb2d0V0cvS1BwNEdpb2ZmNDdVenJhVTBnQmp1emxRVjU2Y0JCRnN2bmw5cjA1YkdDYituV2h0ZkE5ZjlJNG54Z2FZMVIyamc2ZE5WWFlwOVFtOEU0N1NvREExZ0g2aTNtVGg0ME0vQXlzQ2RZb1ExMExWZmtwaTY3N0NHeXMxZHMvcEdhcVZjN0NsYVdnTXQ0MC93dE9HbGRQRTBwMlFOMU0wWmJFZTQ5L1NYM01ZVXptbWdJMjcxSlBVVklUN2hjcWVwcWpSd1JiejdtempDL0ltUTcvYVpYdFZyWUloeitrZEY0QUMvK3FidnpSYWVmK3g5NHBFbmZucHV3djgvMklFb3pmdjV3WVVBQUFBQVNVVk9SSzVDWUlJPSIKfQo="/>
    </extobj>
    <extobj name="334E55B0-647D-440b-865C-3EC943EB4CBC-83">
      <extobjdata type="334E55B0-647D-440b-865C-3EC943EB4CBC" data="ewogICAiSW1nU2V0dGluZ0pzb24iIDogIntcImRwaVwiOlwiNjAwXCIsXCJmb3JtYXRcIjpcIlBOR1wiLFwidHJhbnNwYXJlbnRcIjp0cnVlLFwiYXV0b1wiOmZhbHNlfSIsCiAgICJMYXRleCIgOiAiWEZzZ0NseG1jbUZqZTF4d1lYSjBhV0ZzSUNobVh6RW9keWtyWmw4eUtIY3BLWDE3WEhCaGNuUnBZV3dnZDMwZ1BTQmNabkpoWTN0a1psOHhmWHRrZDMwZ0t5QmNabkpoWTN0a1psOHlmWHRrZDMwS1hGMEsiLAogICAiTGF0ZXhJbWdCYXNlNjQiIDogImlWQk9SdzBLR2dvQUFBQU5TVWhFVWdBQUJFSUFBQUN4QkFNQUFBQXlwUVh1QUFBQU1GQk1WRVgvLy84QUFBQUFBQUFBQUFBQUFBQUFBQUFBQUFBQUFBQUFBQUFBQUFBQUFBQUFBQUFBQUFBQUFBQUFBQUFBQUFBdjNhQjdBQUFBRDNSU1RsTUFJbmFyemUvZHUyWXlFRVNaaVZSN0h5V2JBQUFBQ1hCSVdYTUFBQTdFQUFBT3hBR1ZLdzRiQUFBZ0FFbEVRVlI0QWUxZFhZeGtSM1crTTd2ZW1lN1puWmtvZGxCdzBJNWs1U0dKVUU4aTJjRkV5b3hFOWlHSm9wNG9lTU5QeU4yUTJBUkQ2QUdCQlNoUzk0dEJpaXoxUkFUeFlLUnVXYXdOSk1vTVJDUVBHSHBNVEY2dzZKRXNJcEVFOVlqRWVZZ1FzOERPZUkyOVZMNnFXLzlWdCt0MjM5czkzYk45SC9yVzN6bjFuWE5QblRwVnQ3bzdpckpjLzd1WHBaWFRKZ3ZaM05zY3N0RVhEQVBzVklDT1hoWEY5SER4ZUhVWVJ0bklhdHZEOE01Rk14eXdVd0NhUzhweEVtKzhNbFJ2MmNpZXZ0a2VpbnNPb3VHQW5RTFFIREtPaEhUdXZpdms2b2RjZDdGQWhwcGtNcExOeFkrT1JKcDBwa01DR3ovUWRCRk9wMmF4U3VoMTByQzdyOTZ5UzJpKy9NbmFlMzdWVnlISy9HU2lWdDFiSjIyVktTQTFNbUJGQXpWa0xULzUvUmMvSE8vTHNxQVVzdVd3Q2J2SDZQT1BuWHlvM1lkYnFYYjhwdGRIOTM2VG5GZ2U0eHc1OEpGVnlFbnNyMGxhcDVDNXJKYkpwbHVZbzJSa3dJb0dhc2pZWmNOelhaYUZwSkFOaDA3WVBjNFQ4akM1M1lkZDcyWmlHWStUMTh4V3ZaZk5mSkpiSUxlaTh1TS84VlVsWlg0eVgvdGVIeTYrOXYzTFJnaXNXS0NtR0RHemtJWW9ERW9oR2c1L3QzcU02cVFSZlQ1V05tcHp2b2g2ZHBXclpGdXZYQ0kvMWJNaVhTYzcwWEkxUFVKSklSUGsrdjBDV2RPek9kTWpCRllzVUZQT0wzL3ZmdGpJcWlnTVNTSGE1YmhiUFM0UXJFZitoN3lheXJIM2RsRjFudHdVU1hxL0xreEhMNHd1RWd6OEhpR3BKdWNuTTNpSXpCekZWdFExU21DRkFuVUZqc214S0F4S0lScm11MnM5UmwwOHkwdUVQbGIvdGFUTXQyeUdGMVhEWGdSMWkvd3NXb0xSRys1R1ZOSzduMHh2b2RLVkU1WE9teG9wc0NLQnVvTEc2dkVFcFhDcGh5blJlaXdSY2hoMUNQR0dGSlQzZGMyN0hPbXVacEg4eU5kM0ZYUFBBaXprd0ZlSnNoUXlmK3U3VXRuNDIvY3JIU213SW9FNlFwUUpRanQraGFRUTdmTGQ5UjdQRTlKR0tKSWVxdmJJdTJWdkY1UzNpNkpkc2k4clZBSVdkeTI2QUF2WlUyVkd5azltTkZHWnhlS21tZEVDS3hDb2tsNmtsb2tjakVFcEJFMit1OVpqMUNKdzVEV2lPd2VET2F4SmhZdUxSQXM5Tm1CYTduV093SER3a1RwcitjbGNSa2xKelR1VHBiWHVWejVpWU1VQmRZVzRTTWdXTHcxSzRWSVBVNkwxR0czUUpleEdlbUFKbzFDN0VqQ1hhNkxEa3IzMlRTcFc2S3hWcm5uOUMyMlJRaWE0MnZjamNPdC9MVDdYdjE3VWpoaFlHS2dBTXZnZExubWRVNFdrR0p5NWwwTHJNU0lJTEtPbi9VK2JFdE9RUXNDanprWkdKUXVJTnp4WGh5M01sdjdQVThXS1VzalNtbCtRb3lldFJTczFnaklwUmd3c0ROU0VNMGh1VjdudWtCU0RzTzNUVnVzUnF3NGFiMzY5bmRZY2NZbzJzM1RWN05IeXU0a2VJV21zV0hrS1dSck5QUGx4V2hVdlA4cTQzQmt4c0REUWdCeDlxby9VZGtoSWlqNWNCcW5TZXNRNjkwWmZVc3hJV2loUVVhRXEzYm54WE5YMFZSRnJuVUxtNGNTS3lxckRsQ1pOdVZXUTBvQVhqeGhZR0doL2VQMXF1MG9KSVNuNnNSbWdUdXNSTG1LN0x5VTJVdFVrRXpXbE5aZHBoT3U1K3F5S2FPczBNZytucEdnakZJaGt0WkJSQXdzQ1RSVXhXRkZUbmpzZ1JaQlZ4Z1phanl2cEd4ZWMyZHlleGhYZXA1Rms1LzNyNHprVzEyZ1VWaktGekdxbFpUc3FUdFpLdFdSR0N4azVzQ0JRRGZOZ1NXMXpJaVRGWUl4VFcyczlScGZwMGlQNzFhRnJXWFpka0V0MGd4cExIKzgrbW1pVVFpYXEzZnRLZjM1UmxORkNSZzRzQ05TVkxXT0p0amtSa2lJangxQXpyVWR0MmdoUnNYcjRFRDdudFB4akcySExqWDZjVXNqU1NSWkl2OWZPb010b0lTTUhGZ1NhTG1PZ1J0dWNDRWtSNEpTMVd1c1JiMlg2THowc25oVVp0blQ5KytHSWF6WXRHaU9iUW1hME1US0xLZkdPYkpUUlFrWU9MQWhVSWg0MG9XMU9oS1FZbEhWS2U2M0hxS3F2VkZMYWE4VlliRjFMc2luYjZpdHlHdEtvdEdRS21kYkNTbUxtM2JHS3pHeEdDeGs1c0NCUUUvWUF1VjIxcXgyU1lnQ3UvWnBxUFdMRERGdXEyYSt1MlAvRlBvcVhxaVZEV1c5MUdwbTNjVkpZVTV2KzNsWVpMV1Qwd0VKQXZlaXpGQjZwUVJLUUlndTNMRzIwSHZFaTZGWUdrbWNmaTY5K203YmJFQlp5S2NYM05KVTBQcjVwWkw2MnZHd2pzQnpQYUNHakJ4WUMya2ZHL2xWZE5Sb0RVdlRuazcxVzZ4R3g4U3RCd3NVNklWY0orUUFhVnNVc2N6NGxnTlI0Ky9qYVpJc2ZPWDdRYWZlWnQrcnpTck4vNkpzMVVoMDlzQkJRUjg1Z3dmSUQ4VnYyNktzTytXSWhJRVdRWTZpQjIyT1cySGd4SnJkM292S25hR2hLUktTNlFsL25XTmQzVU11dlRhdEtaQzJ5VXZVNEZzdG5IRXhMM2dmclN5M1F0UUkybk1HSGpBZFlDS2pRUWViN1V6RUc1c3R0YkU2d053OFpwTWpNT3FXaDFlT2xXRHpQbEJrallWT3FrcmV4MU4ydjRjV3NXTzEyUE0rdEp2bWxEbnVMclBQYTZxSU1oSENpdWtFNzJqV1BEcXdFNXNFTUZqSWVZQ0dnVElrRGZFQWZ6MFZMdFVjeFlwaWZ6eURGQU54OVRlMGVzYVNSbDY4OUwydkNqSk5rOVJDVEVoL3lQWThSZk8yRkYvNFZoOVZlZU9HRmIralRoTTdiSkN2UjNUb1p1S3p3a1AwSW5XZzBGOVNXczFhcWtoa3NaRHpBUWtBVjVFeXBjcDI4RncwWGJnby9uMEdLVEl4VEd6azlMdjNYQ3k5c0VQTFhlS0sva2twRkR3TmhkbUhYN2hiQThwVkZYYXg2VFVxc1ZaaTltNlVxWjVKZHB6TlZUVVNpTFc0cjFFTGFpdVNjZW0ybENyVlVCZ3RCNnpFQUN3SFZNR2RKZm9WNzl0b254TXdlbGlJTDMvUTJ2aDdwQWRXMDRjNDUxZFhyOS9sYjFPM3NzWXBZUEZlelEvaXBHMmFKbVRQSk52WlJHNHNUSUJYdU9wNUdKeG9vV0tYSnc4cGxzNUF4QUFzQnRYQUhzakRwVGRZRWowaXU5ME5TQkhqMnIvYjJHSW1ua2tyN09SRjRvRVg1NWdyUUprM0ZiR01Sd3VOY3M0cU1yRUZXb3E0Q2NSZy9pVlRuZzJZdU5pd0VXbGsxZUZpWmJCWXlCbUFob0JidVFCYW5ROXVzQ1IyVllzQ0VwQWp3N0YvdDdUSGFDTzFwRzN1dWRVd0F5VHQvYkNDdStmcURPT3UrY2w1bWtpM1FOeTZ3M0J0SnJkeThheG16REFLMXZUNHNNNjUyeHdBc0JMU2ZFRTRkMWdTdkpvVXdQT2xFQTFJNFhBWXA4UGVJSUNEMXhESGpEcVBWemhwV3FtS1pnZWZhOEhXL20ySTV2SzFKMXFKdmdlR2J0MWd0RU5Ld0JCZE9OU1VKOW9ueWhwWjFrdGw4eUJpQWhZQTZ5UHNWS0ZzQVc3a2RFcENpSDhOZ25iOUhzZFJPSmU4WlQ3d0RjMDRPQldKUjR4M1lhT0V0NXgyWVpOMXRGSzhJcjRPeHdvM1JQSzRGdjNPUWlnOFYyU3hrRE1CQ1FQc0o0ZFRoa0ZjN0tkU2ZVVUFLaDhzZ0JmNGVNYWE1TC9Qemd2M3FaL3hhUkN4Vk1NeDNmQ1FWWTRKQWk4OFovRTB5ZGpMbFNCeFF3WkhwYTV4bFhRNGFXaUJNaUZmYXQyd1dZZ0piZWo0KytZTTlqVk1od0FKQXRlNkNTVHdZY2VnQlNiazhOS1VBRjFPOVFiWjlHcVQwcU1ZdG8zMzJDdm1MLzlTNXdQTUlvTFQ0TWl4a2k5VmpibGpWRzRyMGhtRlJpREpxeGtGa2c2ekU1cElOTWFXc3FDaTJwM2NLQzlrVTdIMzNiQlppQUZ1TUlRZzUvZy9GcmhCZ0FhQ3F0M0RxTG5VUUM4WjdReEFZVXFEUVVxOW9Oc3c5cFVlRUdja1RaendmcDNvajcycXJEbnJTODdPeXk2amVaeWtRdGxuQyt0QmVJZENhWlcydFRQTUcyU1gyVmxsRU5sRkxPQk5NSER3Z29TVFVoMnl5ZThwSE5ndlJnYzNWVG43dDU3NVcwK09iUW9BRmdLYmc5eGJEV1d6ekNod0pFVW45RFEydHRkWHJaWld4TUtWSCtBalplL1FMNU4xZnV2ZmY5WmU5bUFLMStpanFJTC9IZWpRMHFtSFFmVTc1M2lkaUViZndKZ2JaMGdkUmlnVUFuNGNBc2MyYmRYaEFrbVRWN01PcnpWczJDOUdCdFU1MndBTCtVMFhwaFFBTEFEVmg5ODlCY1llOHhZb1dDdXBTZU5UYm4yZi8ycFFlMGZ1QklDeXhUVjY2UTdJdWl1RGdTRU5rY0QrQ2EwNnlDQnJhV29WSUltNVJ3MzhEUytNTnRkOUcyN2hrZURSYkNYVmRMYnlidkNpcGlFV0xKSXZQOHBOZlZWZjNXS1cvK3RWVjJjaEk2TURtNG8renVwWW1hU0hBWEtBR2hnRXk5TzJHYU41UklaOHVSZVJScnlBWjRwN1NZd1FsSFFwMjl5U3ZYNEJDRGkzTVRVYTQwWk5iRm5COWdrNi9veDkxanZuK3E3K3gwekl0eENXRGplNG5IQ1J2dk9TVk5rcXJYTVZmQjY2VXl3aDdFc2IwVXdkMm5uLy9CN0haTGRHaUVHQXVVTUYrMER0OHUveVNVaytwV3BjaThxaDMwRzYwOWlrOUd1ZVlxNXNKUVVmNURTU05MOFZVNVpUZ2FwUVJJK0M3b1hWTFg5MGJqOHdsZzF2YVlSUjRYdEw5MUJzNms1ckZNNW50VWl6RVdBVXBManF3SXpHSGJTaEhXQWd3RjZnQ01GaXFwYzNPVmJVZG9rdkJHRnJxSGF3VG8zVktqL281NW1VeGJjRHZDeFYyOVhrUERQRlV0aEsrcmtaWk9ZbzNrd2I4MHhMQkpkc1FOb2daVFhRYkdZN0w0MFBPeFVEaXY5NW5kQzh6T3JENlBpKytyR2I0UW9BVjUwTXFtaS9Xbm9FdUJaUEJVcThVZC9CRVNvLzZPZVlGdHJJQWEyejhpSEZmMDViaXFNRUVKTUlTZDk1bW9GYmtuTUV4V2lLNFpGSitTTSt0THlvWmpnc1djbzF6ODk0eVJhb2FNT3pISFNTTTBLWGdYQWl3QUZBdmVuOWhWU2tEdnBXSDhteDNjZDhnc05ScjFBMldTZWtSVGtIWUJjN3R2SXZ6cklwaFRaY3lON1NPTU16Ri9oa2NUVnVyRVVtTXlvWklzN3NsZ2tPR3BRemZEc0l6WE9lazh4SVVLd2dvUHBPRmFNQmc1M3dFYUc2ckVHQUJvSVppK21hbzRvVXlBRkkrQTAyS2hONVNiMSttZlN2VGVvUzdrTEZhUzdyY25uajZNRjlqMGtBMGM1djM0MmcwS1Q4U1VZV0FZNG5na0tGZ0sybmJVY2ExSUFjTnF6SkJDTTd5bnNsQ05HQ1Fpa2VCV3VCWENMQUFVSWs0bUtDS2IvQlcrc3lpU1pIVVd1b05NazV0a05hakdzRXMrdHRNR0RURkFnWTdCbUtod1dvdXExREIySU5VL2ZaVTNKMFVXaUk0WkN0eXNJQjBsVFBhbFlPR0ZaaDdNcW96bnNwa0lSb3dEQXNlenFxOUdQcitVUFNlc0IwR1dBQ29nenkxQUtZclgycnNhaHNTbWhRSnJhWGVWSWJCaXJRZUxRKzJuVEE2RXR0aVVKczBaVm9GZ1B0SkUvcjZkWThuOVp1MnA1RVVXeUk0WkMyNTNLN0xHU3hxY2lBSkN6akFkYjBQTzUzSlFuUmdOYkZvZ2xyNEZPZktNd1N3RUZBYmVIcWVEazFSMjlFMHJVdkI2aTMxQ3ByQjcyazlJajY3SnJoaENqbE0wazFod0hDOXhzaUtWUmJEajdjVzlPd2VxNzJVcE53U3dTR3JpQmtOOGFqY2hxa2JyREhtRDR4T3JFd21DOUc0UjY4N2FTUXNvQmF4ZTFNRXNCQlFDM2VmTElhbWJ6dEUxMUZDYmFtM0Q4dEFWVnFQZDJuRGM2NytsNXdMbnRvcVMxSUwwVGhqeUlrd2hDNXJHbG9WVDJJVWlXVVFMN0ZFY01qa3F5aVFpcENvckhmS2poaDV1bEtkWjdFUUZ4aWx4d0RaNG55S0FJYTV2TUhaNWJ4QjhUSllUNDV3TGIwWkxGMHBMUFVPMzIxS2ovUjdCMnN1VitudllWaGk3VUpid2NzSWhWS3dub0VOSGIxcThyTkVjTWprZGhCSWhjZGZsTTZFOGNMdzNqT1ptcmtzRnVJQ296eFcxS3haQkxBUVVCTjJ2eHdVTDBZYWdORmhlWjRxeDVYQ1VtOC9udjNyVW5xTTlEbE9jWkFHREM4c25SMnFqL1NaUlNsWEVkS1hZWExYS3ltMlJiREpZdUdXb0Y3aDhTK1lWZ2FtcTFvZlRqS0xoYmpBS0J2cExKRXVBRmdJcUlNOHRRRGhtbkNvMEF0VkJ3dmVYU2xzOWFaeURGV2s5RWhWMUhab2dZTS9LN2hlYlJPN3JNL2xlQSs5NlZEU2wvdlN5eVMxdGdnMkdSR0RCVlBZRGM2d1kvS0FlYnM5YVNWWkxNUUZSaG5FeXBjNzhnd0JMQVJVd3h4STRoR0lVUUttVkM5SDIvaHdwYkRWRytDYlhwM1NZeVNqQUowVXdjayt6eHMrQkZpMVIxZlhNNEljOHhDVlJMdHNFV3l5bWhnc0dDdFVFL1NxTjloTmZDeUlEVHhSWU4yeldJZ0xERXhnbEVxZ0FvQ0ZnRnE0KzJReE5NV1VpNmV4aVpZYmEvaHdwYkRWaTBiRFhTazkyZ2RTRXVaTkZYeG92NGpITmt4MlZQY1ZlejZoVlN0T2RHS0xZSk5WaFErQm0rTVdVdEpqSHpDOVN4dnBxbitWeW1JaExqRFFYeWJhM3pnV0FDd0VWRUVPcHRSYnpHNHlYdU5WMExoUzJPb05NazV0NE84Ums2OWNuRWhTck5uK1VHUXVheUVBZm1aWnZudEZmVXRhdVdqTUN1MmcwaGJCSnV1S3g3OHJRNWp6WWdybWpIZU5mclhlZURLTGhiUjgwVzVWRjZFQVlDR2dMdlRVa2czaFd1SG42R0ppaVkwYVZ3cGJ2YWtNZ3hYK0h1RmF4SFNuT0dDWFY3b0tMQWNQUkEzSzEwUWFkKy9YbUp0T1hHT0xZSk4xeEJUU2s0NjFlVTNyQnNtV0NJdk1ZcG5MWWlFdU1QWTFqRDNKeEpGbkNHQWhvS3F6WUtvbE5vZU9ZQ0VOUkNCc0pMdFMyT29OTWs1dDRPOFJCbW90UGNDZ3Exa05sbHJ2RUR6cllqNUlDaGFFREtLZTNydmllY3RDV3dTYkRGTXI5Wi9ZWCtseWYxWlNCcHB3YVdyUmd1U3JKYkpZaUF1TXJtVGVybkVwQUZnSXFOWmJLSW5oeUpvc2tTZllBbktYclIxY0tXejFodmltMS90N1JPeDV6YWFaSjhmU2hlQklzYlNEWjVndHE5YVhWTFNpQ3Qzdlo5a2kyR1JZNHU5VCt1dTM4Y2NrYlpxNng1cGtvbzMrbSs2WnZpL2pBa09jZXNMNm8zM2lLZ0JZQ0dqU1VhWlBUUFdIdEdIengvRHpEYnp2MktZNVZ3cGJ2YlRWY0plL1J3emdkWnRmaytqL2NZdEYwRDVyc1JTVGR4cE44V2hYalFLYVVjdDRVV1dMNEpEMW1HdWFxMjRDSWxYRGNud2dhUGs5cGlycWMyWHhJUzR3R0QvdFRsNEZBQXNCbFgxbFNCd3g1MzBPb3RmeGpFcUpybDBwYlBWbTRKeld4TnZqaXVVWFFMeW83NEFnM3lNdjcrQzJWQ2MvYWVPdVhkekt0Uks2RlM4V2FhTFlFY0VtZ3cxK0xDbzNiN2FqVHhQOEpXZXBMallUQlFjd2JZdTA5NTdCUWp6QUZ1MGdQVGV3SUZBditwVENaZnJQdFcrSWNXTHVhZkpxOUJKVGlrY0tSNzBwN0RJVSszcEVER2pQK1JoWjVoQmVxcEdUYi96d3ZwamNQTFI2OGZoVWJkZExOSFpFY01oZWg2MzltSHFxY3BlUVI4aE5hcEQ2TlcvczYrbzFQSjNCUWp6QW12YXFLemV3SUZBUDl2U2l1d21wTWZkYXJwT0hraldDUndwSHZla01neldlSHVrNVpvdHVFUVpyWHZNMVJOUFlXOTB6aStuMnlKWmRoTGhtM1NwelJIREpubm9nUHZrdUpTdi80T0hqOXp2OTBMK1g3WHRsc0JBWDJDTDVNNHRwYm1CQm9GYUhnZXhucnh4L3RFM2JMRDEvOGlCcjYwcUJNVzY3WE5aeXVBKzNSeXc5ekhka2lJeE9WbTN1cFJldkhML25XM1lwM2NpeWpTbENQTnl3R2pvaWVNZ3NFaXU3NjFsdkdVMHlXSWdMclBKeW16TFIvdDhxTjdBZ1VBUDFFQmxYaW1JdHhBT3BhZy9QZWZKeDF1d0p4MDVjNmt1T2VkRTl2N2JWMExFUUQ1bEZZbVVyZEFicWQyV3dFQWZZUEhkMkYvZ2JLUERQRFN3SXRKOFFXZW9jS2VoZVVZRSt4SVBCMlE2cGNKOVN5MkFoMkN1eFdWNTJRd1pIQkErWnpjYk0xNXhZeWF6UHN0cDFnRlg0WHZMS0Rja3NON0FnVU5uVmtBbEhpcEZiQ05hWG13YlllUkdtT3MvZWFNWXpHOG1TWGFzNmNpM2FzUkJzYnh4cUpNSGtuR3QxRmszVC9PNkVWY3V5TnJCNU1SdTJObFh6bk1EQ1FGVlh3NlZzS2NERlZlOXdyRk9vOERwMXphaXE4Sml3cEo4S01Wcm9tY3VXZmRFdDFaL3FEV2phRmNFbHMybU0vRVUzM0RIcUVUS0gwZHJBS2lLRTZxMHJaam1CaFlHcXJvWkwyVktBaTZ2ZTRWaW5VQ0UyYnV0VjgySUJlTWtPWVBWV01uMVIyL3lZdS85UFVGNXpsakllRVhReXlTczlzV3R1YkhrYW52OVRUNkVvOGdLYkYrOTAvMTRmSWptQmhZRUtUSVBmdlZKUU5xT3prSjkvYUo4ZU56QXRvY0xmNlpZN21jS2ZzcmE1MXFGN3I1aTE5bXpwTzg3RW81UFpyVDM1WGlnTThkQm9SVjVnRmZJUXZXS3M0alhBT1lIbEJLcGhkcE5lS1dnelY3MHVNU3ZKc3ZiUVNiSEZqSk95bDAwSGpqY3lUSEhRbTNEQ09vMmIxblFDWlcvUk54MU9vNHBsaFdpZ2tUbk5uWUt5UysrMDZWZmdBNGFqS1BKYTFZaHpBY3NMVk1QaEpuMVNzRlllOWJyVUtDa0ZQYkZGaG9OTE9IRFFOTi9iOWFUYUFxL2JCYk1MY2xKQlJBTUxXYkFPY3BTLytJdGZROFZ2LyswWDI0S0UzaFdaWHBxU3Z1U0dOaWt0dmNWZVlKcWdSa2llQzFoT29GNzBvdEFyUlpTaVhrRmszSmZOUjIzVWVUTkh6RUxxeHFwQ0gxazN2RlIyNFpMME5aUjJIZHNobTBhVERrcVR5NWkxRkpuUjJwKzVMRllkL3VwUXFROFlYbS9JeTNCNnVZRGxCTnBYRUo4VTdNd2ZsOE5RcjVmVG9yc0I3bTBuQzN1RU9tOXpIZG1TYXZPY0NaQ1VScUlyemd0U0VWWng0R0xIcU82UWg2NCs4anVQUFB5UUZZdElNcU8xUDFNTkwxVDhoRW1wRHhnZGtlSXlBN0U4d0hJQzdTY0UvVUxnQU9yMXNSckdRbjRVeld0ckVYQ0ZYNUhYdXE4WHQreUMyTzdFT3lXODVvajVZdGx0YUpaSU1yUFlsMXRVSjVoODFjR3lzUUhMQzdTdkpJTko0V00xc0lVMENkNi8zSlhQZ1FQSW5MQ3hNdjBKdElzeUxQRmgxTW9rbVZhV2t0elZGeHNwYmZvVmp3MVlYcUQ5aE1EWDF3WlJyNC9Wd0JheVMzOE1zR3U2V0IvalVOblJTVHRwY3ZUeVRybXJmYmVtUDZFazY5OE10Zlh3Rk51Zng3aUE1UWJhVjR6QnBQQ3dHdGhDbG5GcTV4OEdYUUI1T3A0WHNlbHlqTk1NQjU0VzNpSko1cTNWQ2krS2FVd3JHeXc1Sm1ENWdmWVZhekFwUEt3R3RwRG9KWEpDYm5zNERWclVFMzVvOGJHVDU3SVRTN0lBU1NXelcwcGxOQjVnQlFCTmxZQldEQ2FGeTJwd0M0aytXWHYvcXN0bzRKSkwyUjJIempzajJYTFd5RWJublNzOUpMRHhBeDFReWlFc1pNQWVVcHVMbDMycERmd1YyY2hhMlBnZDh6VWNzRk1BT3BoZVR0RkNscTA5a0l6QU01R1Y5ZmRxR1JubmJUWVVzTk1BT3BpZ3AyZ2gwUzhOTjFsbElTdi8rbUJxS0tUMU1NQk9CZWhBMHA2bWhRd0VkTmI0bERRd3M1QlRVdnpVZER1emtLbDVWS2NFZEdZaHA2VDRxZWwyWmlFVC9xaU0vOFBSL3cwbjlmOXdDaFpvWmlFRks3Um9kdGZsVzNNbmtmZkZVemFvTXd2SnBxZFRhOVZ4REVNVzVIK3ZrRVdxbVlWazBkSXB0amtYUzR1d0V5bi9oMU13MkptRkZLelFNOGR1WmlGbjdwRVdMTkRNUWdwVzZKbGpON09RTS9kSUN4Wm9SQlppQjFXemZEWU41SDY2MmJxeFc5bmRma0hiZUhtV3ZGUExmY2x1aWgrZ0crWWFrbXlZcnM0V2phUC9RUXVHVTRmVlN6bE9aN05tdFIzeVVROUpsbzdyVHFteDFUOXdmamhGV2QzZ203ZXAxN2JWZHNoSFBTUlpLcXc3cHNKVy84RDU0VFJsZDNOL0todjh6S0oxcFRidFcyRXhtV1duV0FNamlsU25XQ016NktZR1poWmk2bU9Xc3pVd3N4QmJJN084cVlHWmhaajZtTHpjazlwdWhKa2M3aUQ0b0JMT0xHUlFqWTI1L2V4OHlKZ1ZQblhkZGRJWGpiUHpJVlAzTkVjQmVIWStaQlJhbmZFc1VBT3pPS1JBWlo1SlZqTUxPWk9QdFVDaFpoWlNvRExQSkt1Wmhaekp4MXFnVURNTEtWQ1paNUxWekVMTzVHTXRVS2laaFJTb3pEUEphbVloWi9LeEZpalUyYmVRdWZ1dWtLc2ZHczlicmdJZnpNU3dPdk1Xc2xobEx6Wk9HaE9qOHJFQytjTFgzL2liVjNMOTZ0K2dGbEorOHZzdmZqamVINnVVZVRvcjFZN2Y5UHJvM20vUy83RytBeS84bHhndThjdTFReWxnVUF2cHNpN1hoK3JyTkloNitMdDNlajFPL3pmcHpydndiMEM0TXY2dGdsODlnMXBJekxwcytKbE5YdWxGOFJjRjVXb0J2elErZWZLRkVDMjk4VVU4TWZYUHdLSDJudnBCTGVUTDM2TW41YWNtN3V1OVhjaDgzdnhMSEZGODl1OXdJMXQ1cEJ6VVF0QlhUUC9HYkRxdUpXWEwrQjdad1hTQUxoZ2xMR1E5RDh2RlFmL0ZqRnBJcnNnbkQ5cEJhYTlyLzh0NEpQODRiVkF1MDkxK2w0aVpkamc1bHNTZmVHUW14MStZNTRwOE1uZFVRTU1lZWJma2NtRjZYSi9FWEVUaUtHOVFjT1Z3UUJqNHI3ZGNrYytBM2VWcERtTld2KytPLy9OcTVHRTJyYlRkc1k4TUxMRnpSVDVqMURTTVFybEltTXUxTWZZOU1WM1Z4aDRVWE1nWitZeFJkUXV3RUJXbDFlN0lRT1FVZ29LOGtjOFlMZVE4TEtRaCsrdU9mVERKcms4eGNRcEJRZTdJWjN6cXdvU28vZWR1WmV3VDh2Z2tUZS9wRklLQzhVYys2ZUlIYXJDUnFpWVovQk85MmgwSkVKNmg2bE1JQ3NZZitRei92T2IyTkZvNHY0YVd2VU9TNHc4S1RpSHlLZWhaZGtqdVAxZ3RDTWs0Mll3L0tEaUZ5S2NnaFVKWDJweFRFTk9KWnpQK29PQVVJcCtDbmtLRjNJbXZkOGNmRkp4QzVGT1FoZlR1eEMwekJBWGorWk1SOVpBUStheXAzRFNsdXRPekdWeWNXaEVVdkZJY3QweWNNSnZ2WkdvNEtZMmVmU3krK20wS1p1Tk90QkFFQlRmRy9DUXdFc2ZjWTY3dUZ1dUVYQ1hrQTJCU0ZiUE00a2VPSDNTWWZ1YXQwMlg0amdCMndYOC9mUE8zb2doQndUYXYrV1Q4UjQ2SXBZLzhyazAzZkg3NWdmZ3RlMUZVSStLbmI2WkIwWXN4dWIwVGxUOUZUdzhScnF4UzlUaFc2OTVlY3RobGVwZG8vaWRhL21WeVhDTWZqM1psVVBCMzVDRjFWdmNTWDlaaFJsajFNeGk4OUtrWVkvSGx0b3A4cGtIUnBTcDVHeFAxN3RlaUVpeGtuV1k2cjYwdVNsM044MjAwYUhKcXprVmxlWGdWOHRwcTlNOG5iWmpBRG11L1JKN0RydkkrcDYwa1ozendOQXZiQVlBbW40dVdhbytxeUdjYUZOMkVUU2M2cVI3U293QlVRU1Z5U1AxSm9yZG9oWTh4YUhLcVpzOUVxdFRQWjhnSkZiQysyUlZpdFg0V1FkaFhPQVZmNGVCcEZoV21sT3ZrdldDK2NGTkdQdE9nNkhORW5rM2QzUUp5dGdxN0RsVmhydHhPZE5YaXRrSXRwSjBVbllIUHBUZzVGM1BobGdnS3l2RWhEVXA0aEFCL3lteUZXc2hQaTVIM0svd2xhZTBUZkRLUHBrSFJkYlVYTUg4TE1SdlpnelkyOXZFUmkxTlFGVDdHbmtZdGR5dkZhT3hVdVhUNDQ2Si84cEJzaDV5alh4ZTZTN3pkeG94d2d3SXMxNHBhREtPblRjb3g2cURMTlphYUFrVi9UcHRreXpkWEFCM0lTOVJWWVA3bFE2Zk9kVGtYbnlFTGdZdDRsRDBrK0VvK3NiU292THZDVCtKbzFTWnJjSStvVDVvUC85a2lKMjFHVFFjaUcyclRvT2lxZmpxa2ZrVElDV1JZdUkwUFdEd2JRelFnNGQvRmF3bnRNVG1uK3dPeTdDVVNWSVNnOVFNVWRFUlFzcEtFWkhTOGlLR1NUMkx3ZVRYaEFQZVVCSFJUb0doRUlkb2NXNmttcTVVV1BZYU5tR1NMQ1FUSmFGaUM2NUxRWHBLZDZrLzFMZ2Eyc2sxRktiRkZyWHlMaCtMRFJNS2VHQ3BKZHRoUGVJNzFoQllhVFlLZEtWQjBUMHlJREhxSEpGTnlsMm9NWXlnUkNCYlByYWdzNXVoaGxUUTVkTEQvZDNBMHUxd0hGOWxUa3l2NmluU1l1eUlneXdjZnR0ZE9PTWp0a01sWE5JeFovMjRnaGcyYmt0bmdPUkpqQ0JQeU5hNmJ1dGdKNVBucHZXRXdISEQwU083UTVBcjFsRmk1Y0lkWlp4TXVyVmdRaXpxYUdmckNyRTBuYjNvaG1TeXBKMS9SY0h3Q05VVitHUmF5UmQwdHpXeUlLUVhPWko4VzRPcnByWk9pS2YyTTFVWnBqd3ZhdWdGWk1PM1NHeTRaZldGeVBVaUtjbjNpbTUvaU8xU1lyVmtuVTZCb0tFY0xRNWlGN0NQY1lJR3BkTGN0NFV5aXFNbkhWeTVWVFFJeFprN3BEcXM4MllQb2FtNVYwVmUwS0FLU1hNZ3hhMjF6QnZoK0FVdE92cUxwaHJKQVRjRjNrTitERS93ZzBuQzNQUEpXRTNMVTBlMkppenVWTnd4b2FleGlPK1JmVmlFSzVsWm9BSmVLdmpBcHRGbFJ2bzlZRFRSNDVUWEtiUElWRFc5bkhGeUdlbVJZQW5lN2xhaEVUY2hSa3hjbEZWUDgyWlNUaVFvS21EZ2JRZ05hOUxVb2xaSkRZdnBDUTVCMzlIMmxpVlkwUnBMeDJyS241bDdxYnZjVGliVEMzcm9RY3Nydk5iRWR4cGJ3TjVRMFVsZ2xmM1NwaVBlVkNQbms5NUtnWjlXajZrajJqWUJ2UWdCbWY0VUFBQVdOU1VSQlZCUU5XNlliWlBLcXlwbUZ1ZHNkVm9IQVd6cmtla08ybmVvRWdvekV6ME1LRVJRd2dUQzNKcXNNT3VNZWNoa1hidkZFbmx0TFRHWmdJaUlmeHU5SU9KUkpWSFRYWE1yUTB5RmJRZ3Nid25nd0Zjbm93L0E0b3VVVTNoRmtTRkV3aGcra0NIRDUxNUpNVDI2SFJDdGlEU0tiRFpHb3FLVU05S3l0Q1NkYTBUVTVZcGpJZEdRMWhQQlNDb3d4WVRZbHcrT0lsbE40aDB3eXR1aUkySlRLb2N5bHFscTByaFVnWWxXcEVjNkNMd0lvMzBsV05GM0szTkNFaDdlUWVsUHVGa3BiNTQzbTJUSllvNWpXNUs1Y3ltUEsxNE9DSStIeThlQms5Rkhaenk4bjFiVlFvOWdPWVZ3bld0R3daYktwQ2Evdm42a0l1Nk1jeTRKbStocmQ5Q1VoazR3dGpIZVhjaWtEM2NnVzliMzhFbEpkTnpnYmVMQk55WEdpRlUxbjQzMEpsVzJweW9oRGVZNmVtckozZFkrakVVNWRzcW1tVnd4dUxTaVFuZ1BqWEVRZlpXM2hNYlNrZExHN3c2bmh3UTRrbzRsV05EMVIxcEJRbWIvZEY5bVdET1hyYXVwcGJvdnFLYjlYMVBScUJBVnFJeFhiSVZ0Y3lFVzUrNXBEYWpvYUJYbEhqM3dtV3RGd2NES2lwK2hqTFFzZHRoT0pZalVoMXcrVG9xbi83Q28vYndRRmVJN2NpMktyYUoyTHVTQVgrem5reG1qMGI0ZE10S0twaFdoQ3d4RXFmeXNuWkhoaE1TRVg0bTYxRGs4dnVhR21WeDRVL0ZPYm9sRkJ3YTV5cjRYTXJlQXN3L3drOGxsNk01Ti9vaFVOdTVackY2QkZvQ29jcTdhcEF5L005NUNpUlJuZE05bW0rQU0rWkkzRGh5a2NJRm5kb1htWXkzWlMzbEZoUTNNOUtjcjFDVjJMN3dienlPZDhvbGE1ZXphSmlvWlBsWjRQNGgvSjBBT1pXUGdUck1aRXlIYmhyQ3hsNkFxM3dSODRwTjZqaDNKWkZuUExRVktPNGxYZW9vYjYzQmNtTStHS29WR3FTTzZhSmxyUmlNdTBJS3lzQlJ4MEg0ZWJQT2FlRzF3L25hM2NpcG9RQmhVVkszYlpUTHVjS0dKRitwYW1uSUNYZEQ4N05INk1SakcrNEU2b1JvKzJHYlBKVnJUaFF3QmNzNENhTUhsWVBKV0hYdlVHdTUyQmo1YWFRMkxtUjg4bDR3RVRMWmZ4U0ZwSUlXOWw2SEZvTVZuRFVXMUNoeHRyK0tEZlN1SytaU0lWTFUvdFVxamF6SXRjVmZnUUZldVhDaGxNdEt0VHYrQXJEaE1RR0JjMGdyd3JtVWtSaDZ3bDVaaUhra1RVMHNZTkx4cm1wdDUvZHBNd09WNWxiQ1piMFpmVlpFdS9PS1N2NnJvaTlONlZDOER6WWlJZFJrR1RSWU9WUlNOQjFFeThQSjlBWVMvN3JKeHVrcmVURnRWR2NzLzV1U0Y4QmQwN1c4UHBJVDdlSmx2UjJCWTZFSUtyNGNOS091TFZMZ1lUZDQvTmE2THQxTi9oODllWkVIRHQ3TWx0SkhyQWVpSVJFcDZUYjRFdUZ2UzJzaVcybFk3QXVvR0ZOZDlabUd4Rlk2UzhRenp0dXBoV2tnTE15TXdMbGtpWHIycEtjdGRZa0V6eHZjcURxODZ0TG5XZFpiRndxZkdGVytzMU1YaGFJbnpJS1MxR0lPT3dSSjVnVTl3dVh5Rk91S0tid3JDalo2VGZUVFNCMGJSUFU5ZHY0eDlGMmpSMXo5bVpaT2dyS0RhbExwSzFGdlVobDhTYXJwTk1ydVg0b0pZTW5ybTRRWVhQZjgweHU4Qmg4Qi9EZ1RYd2ltTTc0VG5oaXNZYWJKOEJYWXJKT3hQRTRyUEhmTXBjZFJPaVVXR1c0d05SZFFidXk0blpiOXpDbDJHd0Q5Z1NXejZZWGRZZzN0MDNZVVBNYWw1UzI4dzV4VDVpSm5jTzFsSEhGSmQ4d1kreW5IQkY5OGpMTzBDNVZDYy9hVk80Nm9MeGZDd3FOMisybzA4VC9KZG1xUzYyQkZXVGFVNGRrZmRGYzkvQjM4Y2lRdDlianRlRUxCV3FrTStUMzR0S01mbjlLUG9NTXhoUm1ldStUUCtzOWczeCs2TG9hZkpxOUpKVTU0UXJlcWxHVHI3eHcvdXdLWEJvaS84NjdNbkgxTVdVdTRROFFtNVNTem83MTF5Vm5DVCs0aG1JS1I5WE5GY24vSmVxL29HUWt4b3A4Q2ZNN2lha3hoeHp1WTR1MXFRdUoxelI4eldFMXRoYjNaT0FaZUtwQitLVDc5SmMrUWNQSDcvZjAwQzJuTVpFNmZuNGovK0dBWCsyK3VlYTlaZnZlNWo4RmN2LzQ3L0ZWNzlWcEdpZnZYTDgwVFpsdVBUOHlZTWE0d2xYZE9uRks4ZnZLVlFSbXV5elpCNE4vRDhzU3oxeGQ2Rm5vQUFBQUFCSlJVNUVya0pnZ2c9PSIKfQo="/>
    </extobj>
    <extobj name="334E55B0-647D-440b-865C-3EC943EB4CBC-84">
      <extobjdata type="334E55B0-647D-440b-865C-3EC943EB4CBC" data="ewogICAiSW1nU2V0dGluZ0pzb24iIDogIntcImRwaVwiOlwiNjAwXCIsXCJmb3JtYXRcIjpcIlBOR1wiLFwidHJhbnNwYXJlbnRcIjp0cnVlLFwiYXV0b1wiOmZhbHNlfSIsCiAgICJMYXRleCIgOiAiWEZzZ0lIcGZNQ0E5SUhoY1hRPT0iLAogICAiTGF0ZXhJbWdCYXNlNjQiIDogImlWQk9SdzBLR2dvQUFBQU5TVWhFVWdBQUFPUUFBQUF6QkFNQUFBQjFRcmtwQUFBQU1GQk1WRVgvLy84QUFBQUFBQUFBQUFBQUFBQUFBQUFBQUFBQUFBQUFBQUFBQUFBQUFBQUFBQUFBQUFBQUFBQUFBQUFBQUFBdjNhQjdBQUFBRDNSU1RsTUFWTHZkaVJBaTcwUXlabmFybWMxM2wyUVBBQUFBQ1hCSVdYTUFBQTdFQUFBT3hBR1ZLdzRiQUFBRWxVbEVRVlJZQ2IxWXpXOGJSUlIvVHJ6R2RsdzNLb2Rla0J5SkF4SUlKVWlWd2tlbHpYOFFTejF3STVhbzFLT3JDaUhnMEEyOXBEZFhjT0dXcUJMaVV1R2NPQ0haSExqaUNDNXdRQTRIVkc0cExMQ1VodjU0TTI5MmRwM2RORjU3MmpuTXZIbjdQdWJqemU4OW0wamFCZjlTVzFPVjl3ekgzWEQxeGZCbGJlMnFIMzVqemU0QStGRFBGdisxVEVmRUowQ0FSMnlzakVnSVpYaUpQUUozRkxtNXBucUhyWTQzTzk0WUswU3JIN1hwRmc3RWRsKzdmSjhuVlhIczBPVllIZHNTanFueG1Ja3Y4VkRicm1tUGlEcEV1K29FWExheXNrb1VZSG56a09nYzhLZWEwaUp3K1hzZitJQlhzNkk1N3JxK09qdWlNZDVBaDZnRjNxNXFBK3dUZVhlQkVLRm1QTEh6UHJ0OVd1dGtGQ3ZZMXJ3Qm92K1lXSTEzaVY4MXUvcERnTDgxOWNUdWJibUd2RDU3SzAwNVIrSm9VYVlENEI5bHZCUzFqWS9TTk1IVHkzTW12RCtNbldUb1h4ZDZBSDFsdk11aFlwVHRVK3pwSllqUXFYMkRsM3BLZXoyakZPd0phd3g5d3U5Q0hTL2Y0clllaUdwWU5wU3JvUlFaUzd3OVRYM2NtVFM5YTdkTDNyMzE4Tlh0eWM4enpCYk1WUktnWG1XbTFiQVg4eGd1Ym42SGlBTjV2bmJlaEdNRkd2SXl4bnJKSm5md0M0ZVZIM1l5UXNVWTV6WkV2bVFpOVlSMk5kbGtWVENpWWREcGhPQU1VMGFkQnpscS9kOHRzMnZBZHlSb1pma3pFNHh2aDFubEpZTVQ2c3VSZWFsYmVZSloxYk01VzhCR1ZtcWN2RWx6cmlyREpjeXNSZ0ZPUzU3bHBNWkNkTWN5bWpIdTFmSkQyd3BPVFRBU1pHV1BCUEgxaDU2OTY3ekZaWFhQNXZnNWEzOG5iQ2VLWTN1RlIzRVNUejdPUW5seEFra3BlNzRrRTJINWdyMDhHV0V0SlRVem1mY3NyNlJ6QUVQRmhyRStqbTgxN2ExSXZoUTlmcFovcFMwd1hmR0hLUTZ2YWQ5TUIwZ2VheXhSS0YrS0VqL0xrNmQxVFZJS2Y2K3pzeklzRGcxeW9MRlF2aFNYL0N3UGhLb1BaYXdGaGtIVWZVRFVTRnoyVGFraWN0SVh5cGVpd3M5eVdhZ3R0cS9hTlNtQkZEaytKR3BhQWE0ZmNuT09raXpTK0ZtMlJYNXdxTWRLTUpRNVg2bzZVajU1c3laMk9VWDlGU3Zuak41dHpmU3RHWDlmTTFMaDJsUlpQT1d5WldWejdFM0IydFEvTzdoT05pK2lLdUR0K1N0V2VWWFZhTThsbU5OQ1hFbFlrU0lFQjZLNkdINGpKajZiVWdNMnNSNitJa2Y5S2E2enhIbG5McnZRMk1wN0VGZlVYOU1ySHFzZlJJKy9ZdnFXK0hMbnNzL1ZPTnNkQkdhWHBwQ3U0MUc3TWdKdS9QeVNRVUplMUxKZWpDcm81enBZamxUZVhnWDN6RjFla2VwclZ3RTZuN1p1UStWcXd1VmNFVHNBVm9nV2pobEMyUWw1QnVRRTBIbWIzQ1N1VWhFNzU3dnM0aTMyTkZyalh6MURKbmJFZmxuQ2RrRzczR0MrU3loWVVvWGk4M3lNWlJ5M3ZRc21XM1FmYWpmcU54RitFNUxkN3duRlVKQUFrMkVWR2k0aTh2RXRxM3lCTUlqdDkvYkZSdW4relIrTnRRbFlqOHZ0UXA0UzRSZnVoei9wMmQzZ2hoREp0eFJWVC9MbFprN3lTa2s2SXhtZkRveXgzQlR0ekZIS1VLQkNXN2RWRFVkbThqU0hwT0lKN0g2ZnBqKzIzWEplVko2NTRNVzRTSy9PbWJ2TzlHUUY2bkd1YVR5amdHWFB2cWtidXBuQ3pDN0xOYkZyUXZab21uOUkzRGd2Q2M0OXczTWx1b2pYdUtiMW8yMDNXNWpHaWpmaXZ5Y0NEY2pUaUR1UjhiNWVqeTUvN3NUVVNTUC9BK0VYelZoL3F1R2VBQUFBQUVsRlRrU3VRbUNDIgp9Cg=="/>
    </extobj>
    <extobj name="334E55B0-647D-440b-865C-3EC943EB4CBC-85">
      <extobjdata type="334E55B0-647D-440b-865C-3EC943EB4CBC" data="ewogICAiSW1nU2V0dGluZ0pzb24iIDogIntcImRwaVwiOlwiNjAwXCIsXCJmb3JtYXRcIjpcIlBOR1wiLFwidHJhbnNwYXJlbnRcIjp0cnVlLFwiYXV0b1wiOmZhbHNlfSIsCiAgICJMYXRleCIgOiAiWEZzZ0lGeHdhR2tvZUNrZ1BTQmNabkpoWTNzeGZYc3hLMXhsZUhBb0xYZ3BmVnhkIiwKICAgIkxhdGV4SW1nQmFzZTY0IiA6ICJpVkJPUncwS0dnb0FBQUFOU1VoRVVnQUFBdFVBQUFDOUJBTUFBQUNPcFp4R0FBQUFNRkJNVkVYLy8vOEFBQUFBQUFBQUFBQUFBQUFBQUFBQUFBQUFBQUFBQUFBQUFBQUFBQUFBQUFBQUFBQUFBQUFBQUFBQUFBQXYzYUI3QUFBQUQzUlNUbE1BVk8rN0VETGRkcGtpcTJhSnpVUVFuV1VjQUFBQUNYQklXWE1BQUE3RUFBQU94QUdWS3c0YkFBQVRVa2xFUVZSNEFlMWRhNGdrVnhXdW1lbWVudGZPRFA2UUNFS1BRMXlJSlBhUW9JZ1lxMTB3NXFHWk1mNFRZZys3Y2RUQTJxTS9CUDNUZ3dwdUh0cEQ4aU9LYUE4eHhCZGhCbzJvUWVsQlVYeEJEekZFL2JIMGdLZ0VORDNwamVObTEvVjY3cXZxM3VwYlZiZW1hbXFxdG0vOTZMNzMzSE5mWDUwK2RlNjV0MDViMXZCZTk5MDB2SE5QZWVhejZKV1VleHphN2dwTmczVktONy93YVdTd1RnZnJyOXZJWUowRzFEZDhvUTVJRzZ6VHdMb0pPTi84RFlOMUdsaC9mdTNQUDdKT0dhelR3SnIwWWJCT0RXb2oxK2xCYmJBMldLZUlRSHBkR1gxdHNFNFBnZlI2TW5KdHNFNFBnZlI2TW5KdHNFNFBnZlI2TW5KdHNFNFBnZlI2TW5KdHNFNFBnZlI2TW5KdHNFNFBnZlI2TW5KdHNFNFBnZlI2TW5KdHNFNFBnZlI2TW5KdHNFNFBnZlI2TW5KdHNFNFBnZlI2TW5KdHNFNFBnZlI2TW5KdHNFNFBnZlI2TW5KdHNFNFBnZlI2TW5KdHNFNFBnZlI2TW5KdHNFNFBnZlI2TW5KdHNFNFBnZlI2TW5KdHNFNFBnZlI2TW5KdHNFNFBnZlI2QXJtK21sNXZ1ajI5ZmorQTg3R2RnTUlzRjQwajlKL01qVytpdnhrd3B2RkxBWVZaTHBwRDZITG14cmY5NzZBaEZlb3ZCQlZudHF4b1F3Q0Faek0ydkRHMEh6aWl4dzZyZ2VVWkxIei9ieDYrclFKUUkzVHVleGQrZjJJRGZOMjh0K3R1eUJPa2lCN3dWc2w2ZnBuZ3pENU9UZ2ZhWHF5bjBHNElkT1ZySVF5WksxN3VuejUva1Y1cml5ZUhOYXA2a09tRWptVUdiWG5xbUt3T0FzVkREOWNzZXRWREdjeldzMmM3RFE0eWU1U1Mxd3c2ZzhMdDV4WmF5ZDVNc2oraU1XOTR3SzZHTWk2aDFlelBMSHNqbkh0Tkh0TTA4aERrWXBhci9GZEpOc1JBQkdvTGN2RXkycEFKeWx6YktCRWxMc0hFeHBaY3ZqMWdsOGpsTkRlTzlsUmtRd3RFd0phZmhFVTlsOEdJaVpZWmlLcTZFRzFLOURFTml3OVhxUGVsYWlhamdVRFJnMWxOUzExYlZnT3RhN1J1V0VRRVNsZkVuR1habWcrOVpiUWdWelM1VUFUR1pEOVRBWG1Ya1Q0dFRCbUY3WU9NUDlsalhwZVFwdUU4aXpTV1BQN2REbVdKeDd3ZTExckpZS1NRNTZFNmxPaEZtN1RIdks1cDI4MTJxT2MxMmtDR2dOdGpYamUxRVd3YmwwaFU4ZkJvQWhTeS9lVTIzMEtCbTVJdW8wa3hCRHptOVN4Q3V0Q01aM0QvWDNmc0o4TlhrdmRnWnZTdGl5a2tWejJaOGVlbTE4TFBua2JvbGk4SmkvUlRBeWJmNUMvcjU0akhaUExYNk1GNVlXclQrajhCb2Rhd0p1L3BJbFEvcktCckJFdUN3cHgzaFFKbkt2cUlMTWM3YUpFbUdGeEZwTG5DSEZaNHhYay9qdEQzTjJzTGhSK2l2aU92UGU4RHIzMzRVK3RPckMzRytzOWFzN2E0WDRZMDlzckUvb1k0ZlNkQ0Q0RUxhY3V5N2tlWHFneUlEanFRSUprZ2VEYlFsclc5WjFuVFhWR1U2MEExbHc0Q000aFkwc1M4N2pobmEyeVAwZHdoL3dzM2lsNlp3U3R5K0pPV1hiZnRiZU45Y3NFSVNoVnM5RlpjVHN6ckdkU3ZVdVlLV3FJSitqbE56MUJPb01QYWE1WTFBc2VHdHR6aXB1YzM0SmFZbElUQWZWUnZNUE82eXlGR3N2ZTY5VDlTcVlSUVpRTlVObUM5NjdiU1FJRC93UFhlbC8ydWx3WjRoNE1BSWtvRW1IbXZhK3dNK0tSa2FWaFdkNWZBQWVZZGx2OVIrTnAzOFNramVpZGNDcVFLOUlBaWNBNWU2eExuMEdUS2JNM0N2TmRqaU83T3dMSnhSOEJnbXUzWmdGempkUXZJOVJXaGxOOGdnV1JaMElMdlJlNnV4RDBNR1VDRW5qUmwzbXNBazJBTUFyd3Z6SCtVN1NOTUlDTENrM1ZKdzdRRzFqMjQ2cE8rVUIrS1RRdTlYT2ZKR25jK00rODE2STQ5UEdVd1RsYUVxWmNYYUFZRStnQ25adDlBOC9SelRwSnlzY1NrQlFUcVhDUWJXNVRLd0FRQjNoVFk3RjJhbVdPM1FpaUM1SnkrNzBTdU9GUTVVQm1yZE1MRXZJWWtWUkxXRkpJTzRuRGdXNTVISnExcnNLWTRCSDhDZHZ1VWc2dU1DdldEZUxCK2xEVlRkdmpGZHVkMHQ0SEZTa09YdGpsS2p2ZWF2WXdHaXJtcVFBUFdpd3JxS0ROZUZFWGFKSFI5WHdjV1BBbVpnY0c5MXdXR05ieHNxWUtwcnRUTUJ1dFFRVG5BMWdZeEs4QmlacThIY1BUVldNT2RVQjFrZ0RjelZUY21FaTEwdFBsbU9NRHJ2eTJLeUJ6Yk1nUjdtNXg0VjJNTmkwekZDaEdhOFJ4UGk0UXlaYzQzbEtHalA3QjZ6dXF3eHVRYkpKMzROdFQ2R2l4QnhpZWhPY3ExdmtRMUdRbUJqbU5GTjVab0FjanpBazU1N0JCYWFJR3kyR05KOGN0Z0xhTGhrNFp0TFZaaXI5UEVNblBncWJIbXBaN21qSDN0QVVTVnJUczc0SlVWV3Q1bWt1NVpON0xLWmFWNURldEdzNUd1Z2xlaVZiZ2pvOGdOQ1c3VWdkN2VsMWhKcHFtMnVwZDVNMUtOb3AvNyt1V2g5RjlYdUFuSHpXdHVodUNkbDNrSk9aS3BxeCtDU2orZjhWL0wrSFg1aWFVcFpsNkQrVUVmZm5BT1lVZm1oUnlZMTVjWjhUbXhzTWRYUkNMUitLOUZOUENyQTJ4cE1zck02eDQzVEFEV1haa1hjaURzN0hYVEF0YzVoRWU1TDJQODF6SitEUzZuclFOYVVPZUNEdjYrRFprWGN2REFaQytvbDZUajdlcjl4b0hxdzAyb2NRT2l2VVNBZ0NjaVZTSHdkcGVUd2lYMzd1TlBNSzlYOFRla3BEZit6VDQ2UlNYd0U5Ym90SHg3blh6M2tCUG54cVpyR2xvTVJ4bFdJRlZqKzhDVzFidVJGdEJQbTk4Q2tXalNNZ0xPcmlJMXIrR0I2SVM1YVhCMWdXdDBxTHlEeWJkQkcralNlME16Vm9XVFdkNThxUkJnSjI0bXFYZy9odHlvWlRYaFBCODQvNGdmcE1KM1phYWxWOFRnT1RxdmF0elFKQVI2MUc4M1RkWjl4UXA2d1NtZEUrdzRmQ3BrMWJKS2NFNTFnekMwSkc4Zi9CdzJuWG9tNFlkQWlVb3lOYThiM0FMRTNHUENXaERzRDN3WXVIVjFtNTdiS2RSM3hRYW5IYStLU00xL2V1U1RjZVl3R0NleWlUNEJEUkx6K25IaFJEQSt0TURkVWlEUTlBU092ZFdpU3Z3TzhTQU85Z25LK1RnanpGTGQ1azF4UmpNWUp4TFV3dzVJN0lGbGZWaGV2Y0N5ejFFTWsrZ1F4SHJxRUVESHFNNVdscVJCakFycVJpcklkMmFLYjNjZmJScUtPSkgzbzhQUFd1Mjl5WjhqOUVXcFVmR0IxN2cyYjQzVXdVYnBvS2VzOTloc3NjblphNkxKd29uNS83YWxoMUwwK1NqaVJQNExYcFNwbjYrZ1M4L0t6VzJqTFljd1VrR24wWlVxbkhHdm9MUG8ycjVUUUJJTmFka2psK1UzZDByaEVJbzBHMVdjeUh2ZURvKytjNDlVUFEzMXhNWE15RE9WajY5Z2h1bGIrKzhnQ1lIYmpqc3FvYTNzSkxjOXY5N29JeXRMamd4V3YraXFacmZGVVdvT3VnUy9GSmpYVmIreS9OSm5xTWtWWndMS09KRWpxaHN3bzJ0ZGxMZ0RLODY0aExyRnhVMGhkMUxKWGdJQ3BJb1RPYUg2dVlDNDZzMXpYRmhoNnRVSTV1cGxZUlZhcUZ3TkhxVk9hVXRoeVl3cm43amJtbk51SmZ0b3ZGTTBnSFJtZEN3OHA1S1lsQ3BPNVBLQmFyeTZHRFpWTzVPcUJyVm83d09ueTd3VzU3RXl0VldQc01nOUt1SkVsdmRVclV6bzZZWUM5NEdyMm9oS20vd2gyRVFad0xxUXpET29QYWhFbXJzcVREUkJuTkc3SmFvZVBMU1JDOWo2ekFUV1U4a3N6eFJ4SXVzcm5sblRiR2Z3cmlqNGxvVTFqNkk0QWdtN3VQcS83V3JJOWZSREVabzlDbXN0R1kvOFlKeEllYVBXSGRxNEZvcWRCSXdqMnVmRTZmT1ByRmc2V05lTysreVBuZENrQnVKRWp2aU1mRlpuTlRPWnRPTkpCK3V5dEZmaFNrZFNLYzN3cHVIZE5VaGdDb0Z2UXRxb0ZRcWFybHRWb01ySlJJd2pzVWtkck5zYUF4UGJqSm9lUytvWk5CQW5jdHd2WE5PNGh0WnE5NnRSWnhMTW53V3NsL0UyVkJMWFFKekk1UVdmWmlmRGIyOUJSOC80Tks4bVp3SHJodUlna25xMElkU0JPSkhsTGI4YVplY0lneC9IbUZjaCtURnEwN09BZFQyUmxReWVzckRqUWhCbzd2Z0JVUXBkcVRiNUFUKy9KaUxUTTRCMUVhbWNjWkZuZ2l2WW5sL0lMNnFZcXJ3NlY1UmtoMWlLNzNsMDJtS0pER0E5SVc1eWU4Y1hMZC9XMS93em50dmk3YWdjY2krOC9CcjVER0E5bDl4REtFcWN5RWFnYTdHb1lhaG93Q3V4WkFEckhqbDVKSTNxcUprb2NTSkhBdGZweTM2VytWR0hCdlV5Z0hVbjlER2xQYjlJY1NLL3VoblE3dDFCaFFIMWdvb1N3YnJ3M1BQOVAvNHFxQnZycmcvKytIZTNZMC9ReUpjcnA5OEYzKzdWRGRHY0xpZFA1VFJPWkJKWXo4SUxibWNSK2hpQllvTDhzZDNhSXZtRk5oYlhMbDVjVzRUTmtXMkVyeFVMTzh3Uk9RRERnUU5EYmQ1SmF5V0tPWTBUMmRXWWFjZ2FmUkxlbDlpMDdxbWdqMktrc1B1UVhGaDJHelRwWWoyQ3JuM3FhLytvaUdlKzRCaVNKT2JoY09jMVRtUTNQdFp0Y3BZRmc0emxjK1RocHduQWx6WWg4M2VTdk9XN2x2WEdDM1ZJcnpTdllGemgrSmZyZ0lNVC8rSHdpaHk1alJNWkgyczRmcmhMb0dqeTEzdnVCbFN2VlFrTlZBY2M5Q0lYUksxQ2YyWHE0ajdrbnRFZFU3L3RSaXVwUG5NYkp6SSsxazErMmdKZStNYXlERmZEQ2Q3UlF2MGRTaVBVeXB0cEJzNDFPLzZJVVVIR09XdlFkMzdqUk1iR0d0NVdXM1VBM0tNcFVDZk1tZEJ5WDUyd3lzalZ6SkJtdlBBYWNqVEhRNHNlUTRDZmszYWN5S0JibDJKWmJLeGJyc0szblkwTW14UGJUSmZnR2RVY2FTZkJEdmdwbVpiek1wemV0THU3aEErL0VRQS9JM2dIU1R4WW9INGZVYS9oWStmcWNsUUNlZ3EwUTdxdXVpMDd5VE1zVm9lRlQ5dnlDN0JlNG1uOG5zbyt6U2hmamVWOGc5OUhpQk01Mk1qSlVPSmlEU3JFV2MzT09Ub0M2Mk04bnltdXdYRUdzRjdIMytScU9rcWtIYzBkY3BRNGtielRFLzZPaXpVOEVKMTlKbmpsZTROTnAwMlRiZkdJbDRRMVpGaFp4MjFBQjR2eUF1V0N6ZzV3S2tkeEl1TmkzVU9JVFo1RXo5eWpRT0RnTStCR0t3cUM3SkZyZUZHV2VhMmI2RFZXU2V2TDNxVnM4Q1BpblFuMU1oMWJKUzdXb0F1VytGeEJueEJSdy9rNjFpZG5KQXREa210WXdiQ0RDdHZSRHVKd3JkUVNOUklmUWJaamNzYkZ1dUxxRFJ5cjJORW5BTVdxMVpVa3J5YWlBL2VGcldzaVlwM2pPSkUrV0JjK0lvUithZmFGek11YmpoQkJBdHNUNjV3QVQwUkhQNE5KZG1YQ2ZWY1dzMGhZNDRwYnBLTHRrZXR2aXAyNTZiOVZDYmZ6QVQ4b0orMG1rb2p4NXJhV2NNb0hhekRhL0M3SDdNQWp3VmJ1UEI4U25DRm5RVGlBc28yUTdTQlBPR3JDYmNIYnNHd04xSFVWRDJZRFJhNis1TVpBU2FsMktmT0lkVTg5WDB4MXZVYUFES3plMExuYjJIVzdzRmdobURrU3I4QzZ6cFc3QitzNXY1NmxlNHdEMmZERkVHbWNmY0NkRXJQWlNuY0Z1UlJHTmxYeG16S1NYcS9GanpqeFl2NE9hQWtyQ2FGQlNOWWt1ZTc2WUQwRE4wRjE5ZjhpdFFiNjNpUG9wRGlQY2kzTksyRGRDTGFkbi9lNXpCVXliNnNtWVczenBhVlhYM1AyNEc5d3VSd29PRElkdTdDcmxtdHBHa2ZER2xZNThrNjFEOVlSN1JBMk1sQVdlOUlnYWVaNnhocnJrQlhGbklIVTloYkpXSGU1WUI0TjYyWHVOWmM3djU3WE12alp1QzlQbCtXSzZFbUViaFNMWkt4QkxWTWxFSEhkeUZvc3Evdk5kSnhJRUs5NUVSQlZPa0NINENYSmpxcU9kZVlTbU51U3pTSmpEUlZYU2NXTzhpR25iRk1nTnZteVU2QkJVaDBuVXVZNXNWeE1yS1cxakRRSit3RzhQYk11MENTc2NjVU5VbGdXakhLQk95UVpKVTVrU0ZPcEZjZkVHdnM5dGxTRG5RRy9CYmppUkx0TXd0cGRvOWM4ajFCVmF3TTBNSys1citVNXNUQ2lNMXlzZXZ6cHVGaDN1Q3J3RExVTUswaUlPOXF2dW5RSmEzeTBnUll0S3hjbGJqVmxDbTVWaERpUnlpYlNKOGJGdW9WRWQwYnhLVGFEU2FJOUFOMDlkMHFRYzFYS3FQTy9XMUgzRzBtRGNLdGVwUzNuS0U1a1hLeXBvNW9EZW9ycmpIRnlvaGFzRlA1TEJ3N0FlcGN6NGhqM3pHMDlyblJzT0l6ZXhMMzdtQUxtOVNyK3psV2N5TGhZd3pOT2VFdXNka0FCc0xZWFNNSVdyUnpBZW9NVjQxUHBQTVAvZjg0cENremtPVTVrWEt6eGY2YnVPK2pZV3pSWllqUndGekxwQlRwZzdXZ1VzQWZaVmdGMlgxVnBMWjFQZUQ3Z1JxRFhEY3JlZGZVU0VESWRKeEt3M3FHRDl2OE1zSy9KcjFsQWNKTzIwbWFHTlVEcVNqMWc3YmhjWVFIUDA4Q3o0dCszcHdTYmlnZEFxM0RkbjZjNGtYVSthTStreEd3ZzFwTk9CSFhMT3NQY25EUE8zanJJM3hadkNyRHVWMW1tSWVodWpidk5teUQrOHRXOHhva0VPZGx3WnVLVENNUWFQK1htV2NYdUhra1VuYURxV0c4NGJtWklNd1ljMnBzOFBBbTc3ZDRPbndHNFpHd3FydWMwVHVTSFlPeFhxKzVjbEtsZ3JDRldLWVB6RG5wR2I3WUxtb08xYVVQN2NFcVZYRFdFUHNkMFMxa1FhNGlNdDhBNHdyOUF1ZU1tOGhZbnN2Q0hDOSs2RmFBQVlONzVuVWQzQXVZWmpMWDFBWVRlaG11WHlObTlpV2RJbXpkalNnSGNUM0NkdXdDaVNQY0tiSDVHbTJ0cm9QZUU1eWZtQzdweUdpY1Nscm5DdFJRd3d4Q3NyUjhnOUtlWDdycUIydEp6dEZFaXdQaEpScTQ5M0hvTmZ2NFQ2TjJXOVVRRlhhNjYvYzA1ajBtWDVwdHFYTXRqbk1nQ3dpOVlrT3ZGczU0NG92SlV3N0MyUGtNQXZiU0NxODNCT3h3dnJpMHlyQmRQbjcrNGRyYmlZQTJuMy90MWhONnlLZlFRS1VEczlSNG5NaFJyNjRsbktyZDh1eXJncDBwaXViYXNmejdmUC9jVnFYZ1dSWW5qY0ozSGlRekhXc0xPTDBPeFZwUldoTldRb2xpZkJHcXhxcytkU2M3anhyb1R3ZWdMQkNqcE9KR0JuUjFQNFhGanZVeVdnZ21NUGVrNGtRa01LV29UYlhlZEhiV3F5TytyUXdaQ3JJaTFvcVJicnNNbFNyVXM4ZlpVcDdtaUQ5QVg2OGxvWGxYL25wT05FK25menpHV25IcFRJbzM3WWcxZU8ySXV4dTFGTThSaDNHN3lVTjhmNjJYM0RIZWNpU1FYSnpMT0tESlIxeC9yaEVCS0xrNWtKdkNLTXdqQWV0ZW5mdDMxK3ZsdzZKQ1RpeE9wMDF1bWVjRDV1dUV6d0Y0U3E1bkU0MFQ2RERZUDVMYXdiK0FaNzBRRXQ2cW5xcHROUEU2azIzVHVVbDF4ODlFeit2cGxEK0VJMlhhL2VvUmExMkdWbjF3QXFCRjY4TUt1Y25LdCtGWmY4bkVpbFNQTkFYRWJJNDJ2QStWZ1I0UVlBVXFHY0dMeWNTTEQrOHdteDNiLzlOcEY4R3Y3WUcwMVlxOU5td21vb1d4aWwvU29sUDhPRTZXVFk0Z1RHYVg3WFBGMm5QMzJvdzI3bklpSmZyUys4MWFyRkg0bUtHaEt4eEVuTXFpL2ZKZVZuZmVyanpLUDQ0Z1RlWlJ4NUtQT1pLeC9vUERFaWZ3L3NPWCtyaDFXbXpvQUFBQUFTVVZPUks1Q1lJST0iCn0K"/>
    </extobj>
    <extobj name="334E55B0-647D-440b-865C-3EC943EB4CBC-86">
      <extobjdata type="334E55B0-647D-440b-865C-3EC943EB4CBC" data="ewogICAiSW1nU2V0dGluZ0pzb24iIDogIntcImRwaVwiOlwiNjAwXCIsXCJmb3JtYXRcIjpcIlBOR1wiLFwidHJhbnNwYXJlbnRcIjp0cnVlLFwiYXV0b1wiOmZhbHNlfSIsCiAgICJMYXRleCIgOiAiWEZzZ1hIQm9hU2g0S1QxY2JHVm1kRng3Q2x4aVpXZHBibnRoY25KaGVYMTdjbU5zZlFwNElDWWdMSGhjWjJWeElEQmNYQW93SUNZZ0xIZzhNQXBjWlc1a2UyRnljbUY1ZlNCY2NtbG5hSFF1SUZ4ZCIsCiAgICJMYXRleEltZ0Jhc2U2NCIgOiAiaVZCT1J3MEtHZ29BQUFBTlNVaEVVZ0FBQW1RQUFBREhCQU1BQUFCRktGTG1BQUFBTUZCTVZFWC8vLzhBQUFBQUFBQUFBQUFBQUFBQUFBQUFBQUFBQUFBQUFBQUFBQUFBQUFBQUFBQUFBQUFBQUFBQUFBQUFBQUF2M2FCN0FBQUFEM1JTVGxNQVZPKzdFRExkZHBraXEyYUp6VVFRbldVY0FBQUFDWEJJV1hNQUFBN0VBQUFPeEFHVkt3NGJBQUFZSTBsRVFWUjRBZTFkWDJ3a3lWbHZyOGZyOVhyWFkvSVFpWWZWbUJBUm5jSXhLNlFFSHRETjVDVGdkTGM1V3dmaUlkSnBUQUtDY0lLeElvR1VwN0dVU0FpQk5OYm1KWUlIV3hDUUloVEdnbE1FSjVCSFI1Ukh4cERrTlRPUUYzaTRqT01MWnU5dXZjV3Z1cnVxcTdxL3FxNmE2WmxwcjNka3VhdSsrdXFycjM1VGY3NzZxbW82Q01yOCtVejlvMlZXcjRTNnZjN1kvNVpRclJLcjlCWDJEREsvcjJjVmlMRjl2enpYbTN1bERjUytkNzB4OEt6OUNSRDdLYzg4MTV2OU5oQjdmTDBoOEszOUVKQ05mRE5kYS81UEE3SFBYMnNFdkN1UHNmL2RwbmV1NjV4aEdZM3MvblVHd0wvdVhjWXVtdjdacm5HT0RUU3laNnRMcndadzg5bDA2WVVYbUFlTXZlK2JaNmI4cjN5cC9md3Y3TXkwaU9tRVY5RElmanlkaUdKei94cUdWdndkRnl1MVNHbDNBRm0vU0lFWldmODl5cEFzaEpmWnhadEI1UjY3TEc4N3V3SEltcFlxVEo5VVA5OXpGN0pXWnlIM2g5Z0g3cG5tekRtR0hUdmJJaGs3LzVaekNhK3hINFc4QWpybmpITmtoRlUyNCsvek45Q092K3hZbzByY3lJS2dGV1BubUhHZWJHM0czcHR4ZWU4QXM2KzdsWEdYWGNhTWNIcVdkRFRqRSthV1czVW01OElreUQ3aGxMM0RuZ2krT2pzVndYSTlWMUNiMmF2MjV5amwreTRWcjdOZHdkWXBhOC9reTZVam9lWHNuaStobU4vTUZ3K0xKNXd2T2VjaE84L1BzQWlPcGZsQUZqeW9NL2J4M0FyQzRwRURHQlp5bzl3TWkyRGdrTzNQbytCVllQYXhaazVKWThZa3g2MjVOSDlabkh1QVE5WjNaNStDY3dsejgrT21YVUJQVHBoQmdDbnp6TTY5b05SMVFDYUhqOW5xc0RGazdOR0J0UXpWUTRBdmM4WUdvMVVWYytJY0lRdFdHb0JFamxXRVRrRHBrU1JqTGkrWGgwVm9Oay9JZ3JVZVZtY2pVWFQyaVFrejJSdUV4VmpPS1hPdWtBVnJYY1l1TjdOWXhaUzdqUDFma29naG81bkV5aE9hTDJSQjVXMmJLNnpLVlBNVmtJM0tBMVNpaVJHeXRYOXRmKzZZODYxOW0vMmV1V0Z3Qm1kT0x1NEw2Rzk3UEVCOERsbXlYZ3FDK3J6bWNrSVRHOGtFR1licTgyZ3VIYkNQV0NkVmQ4NUlqMitpOVJpY1FXUHR3RmE3cElhWkNiS1RpMzhLWHVLZXRPWHpONE9OUmpLUlpmQjM1NHl6Y3NmR24yVEVjTUtKNWxVQlpQZEp0Z1VURFpEZFlyeFRkckQ4N0owR3dmb3dXY2VrOVhYbmxEbTVZK092WlV3SmROS1E3U3FKcFFrYUlCczh4elc4d1g1MGgvdXZ1cFpSeFowenFUTjNiTHlRUkdVSTVTaStPN1N5TFpsVW9nQU4yZnI1QWRmeEZydG9vUTU4VVhWazBObWRVeFh3VlVqOGQ1VVFoWHNhWk1PU3JwaG95QTZmaEhYQU1xKytqK0VNRmV4SGxjcjhkK2ZVc25MSHhoOW9GQjVwWEdISWh2MndPaHhQTkRlNFpJd1dranRuS0ZIKzQ0Nk5rWXpGZ1F4a3BkcGdGZHFTcld3OVhxbWdsZkhkSjdReTAyclBuVk1VR0QvNTJvblBNTm9Ia0NrZ0RiV1l4cmpRQ0FuWmpkaUZBSmNWNzZGcmJhTkx6WjFUcnlXTU9lSnIwRUhTWTNyK1JjWkl5R3Bia1Vwb1htYzh0UEdUVVR6NzM1MVR5N3NCT0FpZmhnNFNZdTlwdVVvU0lTRnI5Q1B0cXJsYktlNmNhbjI1dDVIeW5Pa2c2UUNxK1JjYkppSGpZejcvSEZwWFNwekRuWk56eDU5MUlQYTRLV0xLczZHMXF5c0YyWi9GMWFnUnM1cFNRd1RkT1pOOHYxbzM3UUpjWWNoRTlicks3b1dnMFU5M3p1QUJZK3dOV29vT0dkcGlPSkxTdkl1amtoMVRxTk5XZGk4RWpYNjZjeG9NLzFCc1QrdVlWeEV5dUpJVHZ6SU5WVXgxNS93TTJ0Z0xKbGxvcThvRng2c0lHZGFXVDB5MTArbk9uRDhBWXFRVEk1VFhTVU8ycXhkVGpwaXRZOEtTZFJ4TVhEbnZBVEhhVlJhaWNaS0c3TFFjSU9sYTJDRERGcitqem82Y0ZvZHNxTlZZYTlaMXMvOUVyOE9jWXpiSXRzME9qSlNXYnB3MnQzOG9zSlhlTHVtbnlpbEYxQVpaTGRjc0UxVnc0YlJ2TG9XU3F0b0dPV05zVXhSUXBxY05zcTd6UnFJRFo4NFdab2lKdG8rSldWaXNMY29FR056NlVHelBvRktiWFJoUzB1Ujh6cnlOOGxDaXRsdk9Ed3VteXlsRjNBSVp2bWF4c2ZTV1hkZDh6dERaczJPWEVuck1FOGNjREJkeGJqWXYzM3pUTFpCQjUraEFlVkRKK2Jwek9UZUd0T3NpVlZkQW42QUUvNlp5MmlERnFVWS9QRkpqcWZERDR4UmgrcWdGTWhoYnNZOTBOYWtJV1dJZXA4dlJzbER3VURtNUFxRk83ckpiMGRZT3FWZ1EzQ3orVWdNSjJhc2pyZ0NNclYzK1JNajRkVHR4cnRmaHVvZ2s1Znp2S0JPT282MFg5SlExVmxaOHBmM2RMSEU2Q2dYWkhYYk9oNTJXM0swZWkvdWFHMS82TzYwNE02ZkN4bmRHREs0TGhTc01iaXQyUlpYWUhFanpJNzZjM1hYUnVCNWVOTFg0OUJFS3NrRms5WGZsS2RxaG1GT1IwbGZMTkhNcVhCakhpRDFMaFNFSm9qTWVpZGhZYVhHQ0ZueG9Vd2Jqd0REbnFPTUsrNjEwbGluakJHUnJMRnBiMW9YNXNTNXNEWDdpUFo0UndtTE5uSXBXR05PTnJndUZUUWc4RTdRZU5mbzMwcERkMXI5RGtWbDUxbklHWW9YVkxVaEF4a203T042TGt6LzdvWkI0ZXpjSStFK1FxQXFZT2RYQzN6YTdMbFMyTUR5UTUyT0I5RzRtT1dETkZHMlFPN3pmU1JwdUt1K0VVUUl5OUE1dTNSNSswSXRPM2xUYS9WZzRSbVROSWpkelRxZ05wcHp6WnBRWFg4OG9JMlZGdEhlUnNpRW1kVUVnbm0zajVFVXdPNUFJeU9JTjM4YlJZYVRQcjBqemNwbERCalRGeDh3cE9IeWZ1Rk40Rk9VWlUvMXlWZGpXUXU2TDJmMWprU1NmaCtaalM1TEhKMEJBdHNZdUFNdnRDNXk4NTJCdDFPOExnWnhaM1FVMmM0b2MzczlXN0FqR2Ntay9tM2xaSFVsNThsQWRKN0w4SVdXVjZ1RUdYaGN5QVZuUXdRbmdwVFltbWdIN1d2Q3B4dU5FVGdQbldvNlNxSVZUWWZJS3J0UWpxR294ZEhybWFzcTRYWGV5ZHV0S0RYUjVFOFVveUpicTdHZlkrMDJzMmV2c3MreHlsQWhlSGY3Tzlta1NEY3ljQ3BOZjhHVjIvc1VndU1mT1IwUysxcFpPM0thYW9zNkMyRW14UFpPQ0xGajZSdjEzZDNqSjZ6OS8vb3RoSUZHanFrSm01VXp5ZUlXd1BYQlJOeHhCN2h6cG9ucVpHVlJQajJJM1haM0xWT1lzallRc3k1WlF0dThuNGRtRS91SWI5ZWQvYVVUS2JoeHI1QlhwYXRISTZjaVNaa3ltVTczajNwQzE5cjNMS0M1RHl1ZTQ3R0JpOE1MYmhWNVQ4WWFzdGxjY0FyNlNWbEpWYnprTlpmeVlkSkZLdzdUeWs5Y2QrVmEwT1A1VmJ2UW9uNGJqdUw3TnRwUmMwd2E5SWF0UFcrSVUrWmMvMERKWFhCM3R0d3Nkekh3aFczR3dIYlY2RlJsSm1XV3JwTzFHRkxpaHJZd0pCaThTWHladWV1UzRwWC9SSGprTFlFMlpaVGVkREZsZXJyWXlubFlSdm16YzhSRHk0cGtIYzhUNlJ5aUMrdngwMDFkVXlpeHJPZHRialZ3WGtZY3EvSUM2QjN2UTdmdHdoN3dVWENITmV4cExtV1ZkWnlCT2lseG1ic1BXOWdCaDdienB3UjJ4dGsyWWpYeEZwY3d5eWoxRWl6eFVEMkhSTE83VUUrY3paS0hNdXhNTVpTdi8rUlBrNTlmZHRZdzRVMllaZk1TdUVtNVNuaVRYekdtK2h1UFdWNXl2ZXo4dFlJN3hWZDBEZThkOUhyeGQ0QStPd1YzczA4M1hKK2lYQldGYStlZS9ZZXo1UHo1SXhOM04yQmpHKzhkWTR5VDVwZ3h4cyt6WVhjYll1bWZvTHNlZjg1VWhZMjE0T0M0VGJhdHBBM1hGZUZNWkRzc2QvekxwSEpnd2ZVYi9lOHFYVEF1Y0VSVXZ2ZmpiZzlaVzVSL1krYVlvWXB3ZTB5MzNqNzBhaGlpQWZuYjBYVGFhYWZIVWw4THpvdHdzZTUyOTI0ejFHYVNPcGRydUg3Y1o4aGJ5NFVQWmFTR1NaaW9FaDZqNktDQTB5d1p5SzdlUkdvVnQ5NDk3aFMzTStjYmtvdnFhTzhpVkJ2czV6aDJxaWpNTnpTaHJYYit0YjcxLzNFMjF5RWpDSlA5UHRKT1drMGlZUjU3WG9zNFltMlZEZ1ZScUR5cmVvTWFFUnR4VTdwREwwVi8rb2VuelA2WjY4WU9DUjZiRTB0QnhldTArVnliMmxyVllaRTdqZE1PZXF1T3dIOGE0enhRZGh5OEVSMGx5amJyQmdKOFhOWDQwMFltYzRPSE1mMU5XS1d6aVlDMDJXV052MlhKOEJnM0cvN0VpMDM3L1dPQ3NaTUFPclJFd2VlWko0MGNFVzlPaWthZVRTaFJIeGFLek83RzNERDB2aEFyTmFhU29hYjkvZkpneGUzbld2elJpZHFHS1ZrcEJJMXVrdzFEUnhCWnNpUmtxOXBhaFE1NXlma3lqTzBxKzJsWVVnVGZyaklmMG04clZjT00vNHBqaVA4YUlLekNTQlczUlFMaFp4ajh4Sm5DT0hrU0U4SCtqSDBXcXBObFVMYVp4ZEsvRWRJbCt1QnVCRVpwbENNYTNkbUFnTmFPRThML0E3ekExSzBRc3hVQ0dWeFdHNXp1Vllzc1lCQVNqU0MvUkQrdlIyaklGbWYzK2NkVnJYV2pBZ1R2OXYyWklLeE81SVNvcnZXWHg0WFlNV2sxQ1VmUWRnbnBET2VwTkpEdVJOakJiZnMrSmM3Rk1HT3hqcjZid2xtR1JGNTZ4dyswZFNqWDYvbkVSa0dHVWRQZ0Jaa3FuK2RJd0w0WVRJSTVleDRjUkJZZzBaQUQwTWFFaHpsOFNWRC9TTnJQZU1QQVROa051V1BGSGtmaHE3S3VEblJZZXpLTWhneG53aEZDbmlGWUdWUjQxQ2RsbEk0MmxqZCtLV3h2YTNYdGNTM29zd3hBZDgyazF1U0ZHUkkzcUY2a002UmJzSjJYMjNBTnBmWFh1UjZXaGRXM3hVR3JHakJMNWxaalRPS2craW9Bc3ZGWDQyNnJVY29iaG00NFZhK3hGZ2UzSWVXYUFUS1NtYWxPTVhmWXlySXhZaTVUOE1rWGJjbStvdmhQcGRSSzN1NVQxSHl0ZGsyYWNWb3VxRktPUmZTT1FmdG4welRSdi9ycFlISzZJS1U5WUVSalRSbGx0dXJTMXRpM0VhRGxXVE82eUh4cjhaZmhaTXVrVTFpU1ZLVklYTm9Nd3k4U0V5WDhoY2pPcnFlSCtNZW5KbU1CZjl1a3JzR1FhaW4zdTI3Rlpob255TkVRSy90SGpER1F3eXg3RnhMZlV4TEV3aUZYaUJQNnlZTWpZYzZxTUVvWWJvcFhkaU0yeXNaaENnVTQvb3pDYVhueWJRcitwVEhwbEovQ1hCWml2ejV1WllrdEY2SWhXYzNnVzZkVVd6UTRlamYyTXFwZ1R5SnZLdE84L2t6MmZ3RHZ6Ymo3YklqbGFZcW83dVIrcWdVSC9OTmFuTFVPYzhPcUkvNGRadHN1ZjZadkt4ZTB3dGFnZmtZeUtMTWwvckZJaVRYcDc0WFBNNUMzZVJtVFNSc2s1OTQ4YkFzbXBxOFdQWkd4T0xXV1dBcVNIUHpMTE1PYkxTN3dkMFFkNStZT285WFZsYngxR0VNZTZ4VGVqaXRDMFhmcjMvTVlidkd0UlkzdW9lQk5heXBrTXVEZkN0U1ZHbWdncWVWTTVSQWxUUldFdFkxejZsZVk0OGt5c2gyZkxjSS91dTdLbFZCWERnZTllN3BJM2xVTjJOTTREbVcvS0FPWk0wcmNaaXEzODR5ZlB2L09IVTViZ24xMS8xKzlxMUs0aXM2ekRIaWZ5bGhXTG52dVkwYnlJbThvaC83cGNxU2JaSnczQmppR3NtMGphU2dOSHVweC9yMkZTRFRMNTB1LzY3YkxQZ3ljMHk3NmlISlhpdTNKaXhSNis1NG8zUStLbWNpai90b0p1cGtCZkFqci9GcDJuMG1Odk5JTlBEZWZzNzg2ODZ4ZDk3aGp0NXl3SThEdU9mVVZYR08reXQrWGNQNzZoOUdGRndtVEJBZTNGaExDSGtjMklXNnJRZUc0ZjhjSmE1VjIvcjdPTEx3WW5wMnYva242WnF6cW1keTVOTjVXNTZpMTFjcDIyTGhqL3hhSk1GNFdSZGpPa3hORHBxVE9MVWUvNmZRZUhaTnUvWDJmdnZxa1gyeE0rYnBEdDk0ODdtdFdyUy9HT2JadE9mcjRvRmlhWWJTTHN2R1ZQa0lGKzErOHJuOFNRKzdrL2JhWUVqdFV4eFhaVE9XZ1UyVlA0bEpuU0pJb081UmZUVWV3ZmtyVkFvdWxkdnl2SnNKV1VkaU95UHhLQ0tRU3pyR2xLODZmRGcwNXB3MSsxT0lxbDNXQ1gvbkluek5GSlVORGU5YnRFcVhESGRSNWNOUXcra3ltSlphN0VScFdnN0M4QXZibjFUTk83Zm04cDlwaFVFNDFIaHEyQm00WDJFMjQyVXpQaVFBeGxPSVptdEVPc2VrNlNpQzl3VCtRN1ZNeXU0T1lUUVZhZlBjZnY4bEFPTW1ydVNjTW15T3JLRjlOT2VzdWt4UkQ1VnNUQkV5VU5mb3NkRVlVZlp5VEN3ZmFaRENvQlZ5aTZpaVFsKzRSQkRwbjhZaE1aTUJNVEpidXVZMGFTUHorMDBTREtoY2tqYzJJTmRDUWp0Vk1aVkFLM2xPOVZJYWVERmVGelN5ZE1GamRBaGxraFViS2pWR1N5VXJLNWxvYlVDTmxUWmhvTW9jcTMxcytLQ1BDem12cEZNSW9IdER0dXlCcHlaOGdHeUtyYVYwd1BkeGxaSGdUK0xvNlBaL2xWanllV3Y4bE54dlpPbGhtVVFkS1B5ZlNJdUswMFZ3dWJhNUlCc3BwMDFVRlFTOFhQVmJDVmovODhJNEVZVUhvazg4R0VmbDlFOUwwUFFlVis2Nk1rWWd3TmlyVEtqTDllUEZCWHdOdEZUNWtQR0gxVUN4Tm1Za3pBaEpDZWlpVkRCOXh3bVpqV2xOWnFoTlVqd2RES01OTHNTU2xWdVcwalNWTUYrTHM0dms5SndGSkUrVVU3Y0RWanJsc0tXY3ZZbGFocVpDMXlWeG1XdFlRSkl3YklvTzZtbEFqSVNMTklNdmdGK0tzZVAwRm1RVUh4TGlSUEJ0c29acnNaYjJMRzBlUnhrOWlZUzFLajBNbDVNMDJhS2s1RHhsM3BJeWtYMWxMU1h5UlZCb3gzYlNXSEZ1QXZGUDI2UnBHUlErMjdxU2VEdy9hVzVORURhL21UWWFYUTd4dkYwNUR4cmZka2pvSlJLUWRpWFdNZWcvTVd2dzNLdTNIZVc0SER2UERrR04vRk1VNi9pT01vekJJRU5SR0k0OG1qSnZmb0Vwb2VXbGFHR0QxbHdoZ05HYWNlU0ltQXpERDhjaGJMWFZzcElRbDhHSksvbFVUMTBJbjIyd0R0NUxwUTkxaG5UR0tydVFOVk41bUVrMnpUaEdqSStQNm1CcG41TnJYdHJtMVdzYi9ITk1nYkpQM3BwQ0hiamZuZWJzYUI3R05nNlFDY2U3WHdhMW8wWkh6RFJvUE1QREhaN3RxbUsxajVBaHlheGdZVHZsTTRQQVliNVVNcjIwcEx5TWJ2YVBzQjJmUmFEcVRaSEhrVUdqTGRpMlowUTBLNDlhNXRxdkRLQUljQU4xTkVOZHJUV3RsUVhUR3BiSHE0azZ3UjlJUXd0dUl3cFJMWmJDUWFNaHppVWxxWkRiTER5UHhBVHlidTJ1b0ZoMjh2R2VrMFBkYVlCTElsWmFMU3hmSFl0c21peTdLNlVsd2hheG9FRHZ0aEFoZURuZ3h6UkRGTzlDd3JhRVB2N3VpMFZDd0QyWTlUREdUMHF5alkrSG5abG1qTVpVMHdROWFVK1hnclMyS1N6QVAydTdZcUs1dzk3UDBjL2NHaWdEVFVZcXFzeFlacHlIU1E5Smltci8ydXJjTEtuVDJQbWdxQkN1b2c2VEdLZnpFMFY4Z003YU8yRmFtTndlK01oL1M3dGxFYS84K2RQVC9iVE9KMFNBY0pNV1grcEhNc2dtcUdMQUhKMHNvYS9VanBxdXFTek5hRE8zc2MzbDZpZzZRRG1CVzZLQW9OV1hiR2JOSUtpbm4xVVBWOFpGaTVzK2VORERWTGFHanQ2aW1GVEd4NTFNd3paUkRZWHJ5cTRmYjBRSVkxWnJLTG9kVlJScm9XRG43ejV3WEphUXZva0dINEM4ZEhXNDVGcE5FZFU3ZitIU0FUdDJTb0ttQWNjM3g3U1Uvcm1GY0xNcjdHM0pIVno0Y01UbWVqUncxcEY1dFNsalhRVFR0L3JsQXI0NTRNRFRLekp5UEVBUHNjMGNLSlF1VEV2aFpYc25UU2tPMHFpYVVKMGgyVFV6WElxRk1rU2gzUUtzME5ndnN2TEI0ZlJRekFWVHpXNkppblNtSnBnalJrM0NzN2tqcGk1WmpqUVVIWHRkV09lOG1NZmtWWlRCQ010Y1phWit4SVNTeE5rSVlNZTRqNmRvbHhwSW9xc3AyNDZjbWFjVi9zbDhrVWpkaEtiNWYwdGVTU1JHakkrTzdPc2RTd3F0VkVrcFZBVFcyVUNsMEczNEZBd3g2SjVBa0NGS1E0djVCbFUwa3NUZEFBMlZDMTV0R0djaFo3WGFPclExU1U3eXZsbWhwWW1TWHVMY3kwWW0waGhKVGphWUJzb1BhMGxtMXdENnRodUd1clZwSHZYdVladE5wdU9SOGNWQUdsQ1JzZ3E2bERMeUsyd1oyZndHRmlHK2N0WTgwY2xrMndWWko1QnBHY2VkcFkxR3dUREpDaEx5WW9kZFJlU3FtRDJwRjNiWFhlQi9XOHhUbWdUMUNDYlpqMFVsM1NZbU1HeURDcWJFbkZNRklkeUFnVmdGa1dlMU90YndYT2R3RU5rNU1yQVlUbWpLQ1VLbk9nR1NERFY1eTRsQzBMeUZkSFhFZVlaYnY4bWI1ckc5R1MvN21PUnJUbnBtRFBzZlVFMi95ZkJzalFSWklESmNuVVA5RzdmcFZLaGU1c1M0dkZlTEFwMkt1cW5TT0laWGdhSUF1VTg3RllDb2dXTjFBblVxaVBPQi95dXZJQTMzRFBYcW1OaG5YVEJKM3hTQWdZS3kxTzBFcnhORUYybU16dzhBVEZRUEIxVk5MNHd1UHQ0ZHF5TGpqMHU3WlVCZTFiY3poeGRDWnlrZS82RlltTGZKb2dnNGwwSE91MUxYL0lpcnZSa2lrdE9qYTBhNzVyUzliTHZnR2M5NjVmVXVTY2lTYkk4TnVrSDQxVjZVbkhEbmVjcVpNbitoRnZnS2E3dG5SVitERURvd010NTEyL3RNUTVVNDJRUFJSV0pYcGozQzhEdm9zaUkxQVU4NnJ0cnEyaEtyYkRMTGlPZVJSbEk5LzFhNUE0WDdJUk1xeFgrcUVxTFduWmgrZjMxR01oT1hkdGpUWDVwdG1CMW9yZHV5aCszNWgvc1FsR3lJTFhJcWhnMmZlbGlnMmNWam1TTWJ4RjhkSjIxMVpoVEFYTkIvTndjM2FmTTlmTW52R1VyTGxIelpEaGJ2bkhEZ0pZVXVIckNTTEZDbnZYTDNjRzBRNDA2N3QrNXc0UFZhQVpzb0RiVUovTjdISVg5SzVmT0lNTVB6bjZBOHdPcG5mOVVqV1lPNDFEMWplVXV2YldmNXgvNTk5U2lVVzk2eGZPSURHcnBFcXd2T3MzeGJtWXFBMHlVcVBXUGtuMkp6NzR5SUYvcGpMazRKRHQreWhTTTdRTkh4bFhteGNUb2g5a2kzelhiem1nNXN2R2ZSOVZGdm11WHg4OVo4ZkxyOTRjZVloZjZMdCtQZlNjSVN2Zng3bnZJWCtoNy9yMTBIT1dySURzekVQK0JPLzY5WkIrTlZnYjJqbUlYSjI3L1Z5V3A1N2h4R3NqWjVKMy9UNTFFQjdxWHNPYytrM3lydDhja1Zjdm1ic05SODVxTC9SZHY4NWF6cGlSMjdMT1UrWUMzL1U3WXhpOHhHT3ZRemtIWjgrNnVIZjkydldhY3lyR2YzVUx4RnI2dlFOcjhuVkp4RmtDby92bnVtRGdXVSsrWkhMdW1aNnluMVoyOUV5RGcvUnByZkhVOWVLN2tjOU5MZVY2Q2VqQjIvNXNYUGY2enZtT3JyS041SlgzdWpKM2dkbmVkYTM4WlBYbUd3Q1h6N3FtRjNqL0JjeHlia040eWJzR3pCWGVOWW1mcmJzR1ZaKzRpaHR0WUxZN2NmWnJtWEc5L213TjRQdkY0NFQ1czJXVEoyanJmM1hrbVdNTzdQOFBSZTMxV21KQ2Zid0FBQUFBU1VWT1JLNUNZSUk9Igp9Cg=="/>
    </extobj>
    <extobj name="334E55B0-647D-440b-865C-3EC943EB4CBC-87">
      <extobjdata type="334E55B0-647D-440b-865C-3EC943EB4CBC" data="ewogICAiSW1nU2V0dGluZ0pzb24iIDogIntcImRwaVwiOlwiNjAwXCIsXCJmb3JtYXRcIjpcIlBOR1wiLFwidHJhbnNwYXJlbnRcIjp0cnVlLFwiYXV0b1wiOmZhbHNlfSIsCiAgICJMYXRleCIgOiAiWEZzZ1hIQm9hU2g0TzF4aGJIQm9ZU2s5WEd4bFpuUmNld3BjWW1WbmFXNTdZWEp5WVhsOWUzSmpiSDBLZUNBbUlDeDRYR2RsY1NBd1hGd0tYR0ZzY0doaElIZ2dKaUFzZUR3d0NseGxibVI3WVhKeVlYbDlJRnh5YVdkb2RDNGdYRjA9IiwKICAgIkxhdGV4SW1nQmFzZTY0IiA6ICJpVkJPUncwS0dnb0FBQUFOU1VoRVVnQUFBdlFBQUFESEJBTUFBQUNFZzlvUEFBQUFNRkJNVkVYLy8vOEFBQUFBQUFBQUFBQUFBQUFBQUFBQUFBQUFBQUFBQUFBQUFBQUFBQUFBQUFBQUFBQUFBQUFBQUFBQUFBQXYzYUI3QUFBQUQzUlNUbE1BVk8rN0VETGRkcGtpcTJhSnpVUVFuV1VjQUFBQUNYQklXWE1BQUE3RUFBQU94QUdWS3c0YkFBQWVTRWxFUVZSNEFlMWRmWWhzU1hXLzg2Ym42ODI4bWNrS0N4RWVQVmtUemJKWjd5QitFY1Z1RjZMTDdzWVpOaUYvQkdSR1hiUHF4dlRnSHdIelR3K3NJWVI4OUxDQ2lLNzBLR29RV1dkd0Y4RWwwbzJSUUNEU28waENETmp0TGdUemh6dlBYalBxMi9lcy9LcnExcjJuNmxiZHZ2ZjJuZGZkTTMwWjV0YkhPYWVxZnJmdXFWT242bFo3M29XNTVyN1FyMTZZeGt4VVErYTZqRzFQVkkwdlNtV1hLbXdLL1dnZVpoM0kvM0kwUlYveVV2OEV5TitlNnBzUjlJSmxJTjlmSDBIQjB5S1BBSDE3Q3NNSUVMZ0c1SDg5Z25LblJaYTZqSjBkVEhFWUFRTHo2UFJ2SEVHNTB5SzlDbU12VDJFWUJRS0w2UFNQamFMZ2FabW5NQ3lyVXhoR2dVQnRhdDZNQW5hVXVRSjljemlpc3JNVysvQ1R0ZnZmY25FbTNWdUF2cG9WZzlIUS94R01ZUHdkajZiMDRrdnRNSGFyZUtucEpQNmtsNDVPVWozRXpwN3pTdGN2anJQSlorem5XUUFva3Ridjc2VVh0K1F6UVgwWGV5VTkwemhUcmtMZmJJNnFnckN0dnBPNjdFZlp6d1N0ZWdTcEdjZVZrRnYxSTFPZTNGZjlpWlRJbElKTzczazd3VE5JeVRpMlpOeUxjREN5MnYwVXBYOGxYZW5YMk8yQWNPR0NyS2ZCd09tbmEvdTVVTUZvWVc5S0pia2VPVmQ5ZHBLS1pjeUpkckE4TmNvcWZnYlkveWhOQlh5MnE4anFGMFBqbkRKMlV6VnBKUGNIZ2YzN0JwZU1tZCtlb21xTzlFVlZ0Umo2WGg0MTlONGpNRy92RzlpT0swVEJZM3pxRFdRWWZ3SkFQK3FkQ0F2QS9uWFZBVkRoN1F3cFlKVWRocEhKRFFENmtVMW1GV296TlZTaXFtTDIreEVaa21EaTNMQlRUVlJxaTdGZmpMekNxMTI4ZThrbUx0V0xNK3hDVEdqSEFucHZyZ0pvdHhPNkFOQ085T0ljZlE0SlRHT2VOUjdRZTB0SFdLWHN1YkdDZ1JQcHhkSm81eUx1V21iTEdSUG92YVVHSmhqcnpycGp2d3JSaTJ4aS9Oek9CaUZqWEtEM1N0OU9jc1d2TVRxTkF2UzlwRVpOUmw0TzZKOSs4OW5iUk9PZXJwMTlQckdWUy85Uys4QXhwMWo2Vi9ZUmQ1Y09aSHdNZW1UUElhK3ByV0w2RjJLelhIYm80WGJ4eGR1L3d2b3k0SUNMRDU1OU9RbnRzSHZJYk5SRi93MzBab2NUK1pTeC80dllhaGZDc004TS9USjc0cURVNEQ3K3luMVY3MFcySHlGaWhscG4zL1FlNUh0OFp2dlBlYXVWeUVReENWV2NPekwvVmtXME82cjVxeWdCMEtQOFNiOHlROS9nYTBRTGNQeGM1VzYzYjlIT2FHQ3hLQllDNnBoNUhwMTQzbkkzeFZjcjNKSDVKVU9NaU5aTjZIZHRWSk9WbGhYNmxmNEJiNkRQMWp2QUUxUDZ5T1l6Rzk2NWw2ZGNZVDliNFErcGtVby9jMGZtTzB4QmtsdnY5UnNXb2dsTHlncDlTK0FKSUQvSVYxaktDWk9iWmZtUUZ0blpEbEREbkNpVjQrWFRvUHRlSE1NanJkZDNMNFFub2FVWnpQRTJHeWxMZ1ZWWFozMnV1aXNKdmI0cDk0M0Q0ZUx2UTkwRDByWWh6QnJsanN5L2lPV2dJTkxydTVjUittdUJmbWxKS0FDVEJEaUdsZWQxMnlLUmY3R0M5d05PMzVTMk9IZGs5a3g1RlJQNmtlMmlNR3VXUHc0TXlUUnhvSnpXaGlTcFN4c0RpQnc2ZUphRGRVZjBlcjZQR2IzK3BvUFNTT1kraFdNampiOWVCT3l1RmpOcEp5WGV5Z2E5SDREU2tEM3pVNHlySGV0MUpkZ3RnNUdZdnhoTHRTUXpsRWdRbmpRU2wwRWRiRDBXSTU2UWhHelF6NmdsOUVxd2N2Rmo2Qkw3VmQ2UTZlanVOM2hvOVRkbGZNRC9WY0JxOFdIcVlDTkdOUDhBaVdPYjNjclU2MmVWS1RsNE1iM1NsbTFlWTFuMkQvQlZFNXZuWGdkYmZ4QmppKzJBaW1XRGZpM29iRXVESDVqYTNkTk00VUVJNjdnTTVHOVZ3MmdVcUdqOS9ESkN2OWlXYU1CSzV3bzg2ZnI3SUxOc3NWZGNmTy8yWGF1MFUrZ1ZaaGc3aFFKWDhZUjdnNnhuSjVEeHJFY1lZMC9ZYVhUbzhXNmtMZDR1Yml4U1c0TlZoNldlMkk1eFlrbTJKZFhJZXJZdFAwcHpUR1FGd1pHbWNDNHo5RnNwcDZhZWg4VThOVFJISUZ0RGY0bysvdzVyRGhJYnB0UDQwdmI2Y21vRm5tSlVrSEMvQ09TdFRrdVJYVGVoMzVWY2sveS9sVXZob0JPbWJIVGFVZUU2a0xlNzZrVkJxS2ErVkpKVzM2V3M1aWpJOGtHZlhvR25IQlVTRnFnRUtxZWFTZVc3L1JlandEQm5tYm1nVDYvQXZhMVVvMExTc3F4bzJJNjVMTjdPMmQ0eFlzc0ZmV29GTGp6NnZVSE5UZDZNSUxqWHRBMW5qTEgxUVVMSFB6OFg5RkRneEkrWTJNakc0QzB6QTdiZ0NQSGFQaHk4ZEdxdW5GajJtR2ZtZ2g0S2ZEZGx1MnJzYkFEbG9JMW5nbDNiZllhTmYybEgrUUZsanpRN0YvUlE0UHV5MXN1SHliVkhCMVZ1NWVmdGxNSkp2RzNQaTFLaDRpSjNQeUlqL1JJbXF0WlFvVnpRbDBOZHV6VmdhZ09VNUNlWG1GdFo2N25hdGJzcURXSTh3Z2h0ckw2a1c5NjV1MmVJeVI5OTZqZy9yNE16Ri9TUkFxK2ZPT1FHeWRHb3NCQkJSMWpTYkswWDVGM3lFUStFcG5MWEw4cUZlVkpjL3VCODhVY0daWU8rOUpLb2ZLVEFhM3V1MXJ5bngzT2lVV0hlMWxHWGZiZ3FYUkswOURvWnJsUE9GYndqTWd2VGhPV0lsR28veU1HVnlKSU4rZzc3SFVqRE1CZjBnZFYrTlpDKyt1VFh0SEt3SzNBYkNUdmhQckhUMzlieVJZU3ZnRHRjbFNieFZxampQRy9Oc25ocjBpTStHMTlkdDFDbFRYcnFySnFXTkNWZEp1aGhaM0MxZ1JjK0dEdXZoVjI1WTB5ZEVPZTZxQkVPeUYzTCs5RzE3cm14MWh4bEhxcU1VL0lHcURUdnJ2VXdHQVM2d2Vxd21aNHZQbGY0VVZtWm9HOHlZZFZoWTBjQWVXczNhQWMvYWlFWVQwVUtsckdFUzkxWGExVExGaHNUWTZmVFZXbmlBNEUzVk5xUktsNGw4SHZGaFA0cWE5UDhvY05sNjJBMWhOaFdDR01LSVNEbUNOYjlvTmVyRFZHZWR4VlEwNnJ4M1RlNzJKdUpuY2I3UW5EVHRxcjFiYmVyVWpEUmZ4Mm1PakdlMkM3TmtXRldOZEk2QlErTUs5RnJaNVNVTTVvSmVxZ1BkUGNsOW55ZzY5OTFTNVdLa1UrYllVSS84RStNbTY4Y3lUM0JwVnBia2VhOHo3TitWYkxpTWZkaVF1Yk10Mm8xOVlRN0pzdVJVQXUxcTRNZ1kzSW02T3RpMEp5OWliZS9pbkpLdFVOVkdyWjhLTlVpa29LTlQ1WERwa1RnWGRHRVNMRmt2T01zbGtQSmNtclROd3RxNXFiRVBoRGZSNld5Y3Q2YktiWktaeEdkQ2ZvbWV4eXlqM2E5dW9EaGhlaVY1Z3BHelhCNThVdnNESjMrNnBuWURvNU5PUDVtbGtwWmFYZUM1UzdZVi90eGdsazYwdkRzTHRWL2Nmb2NLUXMyUFpkRGptTEpCUDBDM3dSOE42eXNGWGF6V25vVkhjY3EyTlY2cUlUaVhzYzNhVE8xeHp5dnc3N292Yk1TYWlaQ2tqRTQ1MHZJeThFajBOblZOaFdWdXB4dTFxWElVOTM5QWxwQkNzb0V2WGNYNjljQXBlZDluWjM1Mm9rZUM5M0h0MDZJM0JtZnZSYlBCNTgwK096OTdIYVBaT1VOUHNUNkgvZTg2Nnh2RTdhem9ZdmRzcjBhT2tubVdLdFlqWk1OZXUvVjN6LzdhMUhsWi8zWHlFRFVnRFVLdlRmempQK2hiWjY1L0liK1cwVWdvc3dad3ZJdEhyajlVN2Y2b1M3MEtHYng2UGw1WXZPcHQyR2trcDRSK2lTWlc1dEp1VVhrZmZZWi8vNjM5NnlTS3NkYThseGcvbXFKdzBabXRLbkxzTks4QXFIZjJSKzZOdmtGR0dzbnM0V2JscnhxTmJYYk4zODlDV2VCMEpmM2lOdzdISnd6UU5rNUIxVVAyNEhQVlFxNzZsbG1zOG1sTm5ySitlZVp1M0JUbDE0cGRrUU1oRyt4RGIyWW9XSUZRdThQVlpIaG1HZGYwZmhMQTVjbE5mSzBrYXVGS3Z2aW9KOHJmQTZURmhIUUdXYjlndFgyenlEUFRycXErYW5zTk9sVDRaWXg1NEhwbVRYS1JiM2phWG5uSGpITSt2bHptRkR4Tm1oK3FtRWJWZEYyMUEwajdZRWJtYm4va3RtdjExU3ppakxNK3AxaUxmQ3dOaFU2Z1E5VGN3YmdVTThPbWJXc1J0dWFuSlJvQng2cG1RMEp3Nnh2RkFrUmFVR3JRRGNPZk44RlNWdnFWMGtkMHdWckx1eDc2ZmdqS3NPc3Q3bVZJK0w4b1NiZGRKdGZqT0RrSHNmMmtESWsrN1VjcW43dXg3OWh2ZjQ0YTQwTXN4NXJabGtscEtPZnQvbXIwN0hHcUxpZi9TQ1dtaWVoc1ptSHF5Q2VoY2g5elNXdUZHcUprRHBlVmZzQlNGcmU0SlpjOHN2TEh2RXQ1OUEzRWZkUW9kSS9mNW14Ky8rRzlLQnJNZHN5MjNsVTcvNnkvOXF2VmkyVmdwS3dwT1pMcW1zN2VQUEpFRnluQmU1NXlWYU5oN3VNMWVEUnZIMGM4cTJaQnZPYzlUeXE1ZTUvaGl3MDhDcmhJYjFKbnFYS3hUTE50Z29QZTRlQnN6dXNETUYvM1ZMUlFnUVBFdkpKeHI1NnNMTlJlcGI4Yk91cE9ScmF6Nk02Q2pjSmFZVmdVZUxqWHFrZUxzUFR6SFE3Z0NpSEs0d2wxQW5mcWY2ZytBNkltL1h2WlM5WGczWjJESVBaZmg0VjlvUGE0UDJrZklaTFhRYWg1bFd6SlpwRXFlSlE5YU9jL3FlcVl5SVJObVcxUVNETStrNjRTYWxpdk1yMjg2aTRpYUVQejd3b3FQTTM4cnYzZ0hMNS8xQkU1Yitqd2h4b2VPVitSUVJQWExCVVlhL25sUlpXR3ZZYVZtVUxmUDFVT3NkNVZId0RpN21GaEs4bDM1UkM4RktzODVEbW0yb1k3NU1remZHZlcvWEhPZmpHaHVWUnFXUUNzNzZyRURmMkxBVGJyNkJkdGZPbytMYXRXSzhuR3d4cmNybGw1UlpwYnQzV1ZmL2dKZGYxdjRSVkQrN1FEd2IwckltSW9XTnU4b29HM3ZxZFFIVmptOUFlclgrM0xXSzhveDJRODZqNFpzVmZVem9lSm9lMTErWDhhWjdTbE9NY0huNDd5SGxwOVNCbFlWZVI2aWNrZFlLQzVXQ2tDcnoxczhFZWZHQjZURnJoUEkrcUhwL0pZK3dJTlhCVGl0T2NvdXJwRXZFZWY0U3VhNU1Ta3ZCVGxoZU9aSTk5RUczR1JoOWNnYmNlR2tWQWp1N2RFK255bi9NOHFya24vNUdRaWVBcGVXclkxYnVPeE00K0lXckdKbXZJL0lJTGVIYldJN3dreUR2OUNZbFBYSEJIT1VHQ2pnbEZJOXFEcnJ0TkdsUGVrQkZZTkRkNEtPRThLa2lJRm5sQnZ3OXl2NGQvNmxwVGc3Qkt5SGN2VDdpbTkycXFDOVlQSlFJQnRoZ3FEd2drbGJhTXJBM3VhZmhHTlBJQzRnbHU0RUZGendKaTFnb3h4bEZCVFNYSytrM1FmK2lYWFZuZHlyRzhCOE1tVEplcVRCRC8xWE5vR3FNdklWRkI2SnNORmNaMlVhNzNaN1g5eFlWQVA5ZGw0dXVjc0tTSkN3REtucXkwMGkrKzlOMFkwR2M0ajZwR253N3NwMTlqbi9yUEtUQnJscGtBelU4VmJrRGRWRk5Saml0UlJjRVFldXVEalMxUTByYVdvY1VEbWhLWW53RVZSbkVzV3pmMktkTVZNaGJROUN6aEYrQkNvR05SRnQ3eG9NV1FHT2hsNWEzSGtwdlFEdERZdGlyV0J1cHB6Ry9KOUJiUXY0TGQ2blRZd0NHMW11cTNGVE13RFlXc0R5UWFhd0tNZ2pka0JaVTZWZy9ERGowZURKMlgydG9HRlVaSTRDSCtoWGYxbHhvaEhvNFd6eEZCUGU3TndUWk9MREM3RDJWOTFvSzFBcWtoUE04T3ZWVGRpUzJvYTlzekFQMHRieWVjWVFuT0lucTluLzVIZGhOck83ck0wOUJBMndsNnY1cUsyblU5TExxQXpsbm5HalZ3K09mQnR6eGxtUVk4VjZoR2NzcEp6dmhERnA5RkozT01XMjRudE43cm03SnU2TzBiUEdSWU9ES1RmN2grRWdRZE42Z0M2bGlCL3JwbGZuTmFCUFJlQzlwKzIxR0hpVWpHbWw5UXo4cWVER3dGdmNrT3ZjcDFOdzdkblByZE9QUk5tSmYwS3NTdUx4MEY5Z0NWUEVuaFd1ang5WU11aE41MHdGdGd6R2FEUnBYRGFZQ3JsUmdOMUV5QmszRG91NGM2OFZwWXFKNmVMY1lMK2tFMmxyR2k5cFU3WlU0WkhjcDZoTTd2eGF2YXNGdjdoQkRUVnlXS3AwTC85SW10S1FpM1ZLR0V6WnR6dWV0ZmN2bnJQd1dWVTZVaUppdnNLME5RbWZYS3dPRy9pN0llYjB0MG5FazhUNmJnYmFGUWM5VnY3ck5vcWtLSmpCeisrbEozb2wwSlhiVVQ3R3JnWllGaGN5SVFnYzQrSnRESUlJQlVKdnJ6c1V5WmdMZUZybFJ6Nk5zRzZhbWF4cEYwUEhMbnRVbm9hQkFXUVlHSDlWREpkeUpjVVIzd1N0QTFUNVhKQTh6YXNScmdWUWgyc3p2T28rSy90cVdyRS8wbEVCSnRxMVE1L1BYNG9wb3h5eWsxc1ZxUFowSmQ5ZUxtRFZuQm1ub05zQTErUDFabmFKUEFFV1kvandvTWNPR29GME93RzFHZVpsMmJGY1FaL3oxZ2VhNFpSWXlPZkVjWkd5MzVWa05kbkFTMXFZVWhudkNlSHY4UHMzNlgzeEhTM01BeVRmeUhTV05BVDl3S2txNndIUW5ja0Qwa1pVOVVFSTRFV2QralBYRS9qWXlHQ3ZHNlkrK3I2enlxMVNlTnI2NTk5VFNsWUJpWEppSVY5ZnpNak16eGVxZ0FNN09PbkNGY2daVm1QYnFSWEtoRnhlcEt0L0JLZHVUYkFOdHluMGVoWnVXakVrZFVyY3VrNEg5RHMzQXc0ZGRlQWs0VW5OT2djZVdMNEMzc1YvT3hqcDRyMk9pMEpEdi9VOFJrMkNGR0liU0k4TjM0YXFZYStnYTRaYUt0ZzNoTjlTTHh4dUU0REgzVVJSb0djUDFoNVVlQmw5N096ejVhemxNbVp2bkxZaHNUZ0lybWgydkVCT1RMSDd2Vzg2amdid2dIWnRrU21LZTlzRTMxV3gxaGExNDlEcE80UiswZ2lnMFg2cG9QZmpoeDU4ejk4Sk8xKzkreXJRcFprUDFjbXZWMXFwZG5TWGVGWmNNZE01YnpxUERLNjdxZGIyYmFWTkxmMis5dENmMFRqT0lpZlRuMEd5bXkvUGV5WlNqSkwrMmNPZkZydEdmNE8xYkZOTmlIRVJSbWZiQTlPTWpCeUtwb3VMSE9Yd3ZMZVZUbzQ0Uk9NSlNWN2U5OUJ2WUhDQTZnM3RkRFdmQ0ozb3dpUTRaZ0prUzFIRkxXZWJNL3hNNmU4MHJYbzRWTjZCSThCbTdXNDNkTzJxUjQ2RkZnSmkvM2VWUmNGVkdmRGVneDcrb0p0aGY1WVQ4WUpvNjlxM1JiNWhXaXlhVDQvUDloREJQMWxsL09IZURFanEwOVhzeGRVZlBmeTg0KzdyVk9scjVscnZ2UTBiQisyM1VlVlJlTnIrbzFmNEhkM1BhOHoxYmtNVXN0OXRoU2wwNDZkNHh4V1dmT0Z1UGo3SDQybGxGUlB4b29BL1VJZUQxK2lvK29haCtGT2Y2Y1hxc2pNbDF4bjBlMTB2M3pTdmgyQkFKZ2l2NFpqanVTQmovZWk5cnRLaEZkMStacUpDTkhFTlpTWVpPRUhNVm5ZTUVRS0RvOVA2dzNjTWFBKytFM293RWYrTHVxSWVpVXpxbVN6cU9xbUp6ZVQvNkRmZlNmMUFONTVQdjNIMVBSRll0Zmp1Wm5DbmNIcjFobWtuZHV4TmRDcnlJR3p1Mm9tTGxJclVlSlY2VGRHU1c0UWwxWGhqVWRIYlZxemNpVmVFUjJOZWNTY0tlWTZoR2FQbjN0WjZpZlYxVUdKeEtxWVBJOTIwRXlDL0hwYmJMNHhGem9OakV4U1NRYWgwdy9Vb3gxb25HOHhWdVcycUY3V2xJdFNYUnB4Skp0Sk0yVFdiS1JsU1BhQ3ZkdzVXQytneXd3eFFKVkQzT1NHc1RhUng5aGhZN1NUZmpuWWs2YVVJSXQwS1N2bTQwZ1U5bzRRaituTnFpU2xtQUNFaXA0VEVON1laYjlKenRTZ3JRY2JCME1wU1VIR3FUY1pNbzB1WURlNWI1T3czNGVOS3VWcUlPSDhrK0pDb0Z2NERETUtKK0VRUkpZVEtjYVpuOUZlQVlHUzRiZllTQkRNc0g0UVQvVHBSTWlWZnVqME1BUkMzazNWTHJYYUlkQkVraUprbllnTFdHM0IxZlNQVTg3Y3p4MTdLQmZyakYyWDd5ZTFJR0w2WDZrS0dxaEh0S1lPcEYrMHRMMVNPZFlqeWZIdHNqTGxreVpLbmZjb09jL1gySkJIbWhISXlKY3Q2SHQ2RnJqbms4RmsxOU5CVkpBMUNuU3F2ZThNWVArRWNiWSt5eHd3TUNKakVpWWpxSFBiNFo2dHdqamFocWJXZnNhbVREYmcwdmtYYk5UWkVzZEwrajViMXpEWlJpL3NHK0ZXQU9ncWdZMGl5UlpZMnVFVDBkTDFpSk42aHJUY215UmE0V2FsbVBXNno4RFROOWthelgvUGFUSWNZUE5IcUdWTjIvdUQxUHM4eW5jZ3QxMVJaM20zdXBYMDVDbHBtbHAzVWxqSy8zVisvc2ZNVnlDbk9EcE41KzlUUkErWFR2N3ZNWmhScktkdmVSaEtZUjl4WlFoNDAxdDBvM3hvQjNRYlcwRUFmTzJOTmdjV1F4SERKUFpGaStsVVdFMlJsZWFHL3FaQ3NPaC8zRXNBSkF2M242c0JjbUFTL1pjaGVFWGV2YVEzV0gza05tb2d4NGVZT2R2WEo5cTJ4OXJrV0ZmUG5SSTg4cG5WVmRXa0c3N2xUSTN5NnhsdHVHbVRwSGpoQjV1N3RjZGVPK09iVjljWms4Y2xCcDhEYk55WDlWN01lbTF0cCs5NUtyVTNVRCtPNjVNVkpQTWZnQTl5aGRYNDlqRnNqQlFOVit2dW5odDZZM0l4TEpsWjA5elFiOVVZYi9GcFgwdXN1T2s4QVkzcVJlUWVwVzdETCtWOEZyYnoxNlNVdUwvdnc2emhiOGc5cXR1UXI4YjBIMjdHZ1RpdDA0bWZSTG4xMU1Xd3FldHArZVB1YUJ2c1plclhDcFdLUGI1M2J0MktHNHJjb09zejlZN0orSWpnc2ptRS9ua24vM3NKVUpBZ3FXUDBmVnVraEVFR3liMEczRWFNMlVsSEJETW5EenhjcUVQa3RmQUFUM3M2RU5aUWJWSXZ3T2tjYlh1RmJjRyt5QmZvaWlUeVkxSUovOGNaeThSaWloWTZtQi85WG9VajRXT05PaTc2ZFozNnZ3RkxlaWFTOUtzK2Nwd1FOOEk5UXpjaEZVdXV0UG0vOVZQMzlWWm42dStDcDNwOEh4eU5lVTZBTmFVL0gzK001aVJWVUtJWkZEOHVuZ3Zsa3dTVUJEUjlkMTAwTStrY2lhUVVoS0NXNjc1UXdMUGdLeVcxYmpFeGl6WnlZV3Zhby9McVBYNC8ydUJmZ0ViaDhMWGJENU9FRjNkdGdqekxSZDRQNjdnMW9zeXRkQWMrdlRMMjFxU0dhbVkwUC9jcExERlA0MkNDN29lS2s2VXFoRXd0RHhQdlArcUtHeEcyUUJ4Y0E1Qmk0ZHgxYVdOQVVRT1JUeit6M24yVW93VVRtSjJVeFVYeTVVSklDRmdkN1dZZzJYc2sxczI2TEZGSkZLVDhyaU5GV2xhK2NleVJRM1poejlGbkZwR1U1MW5MeGwwSG5jUy83SnFwaHB4SFd3OVpwQk9UTlFLZlZQMmRObUlpb0QzaXREY004b3hVZ2xXTG43czdLM2xEY2tPSlgrRGgxeG5MM0VuOGU5VkphMzd2dzQyWWtUenU3bkdPNmRsNi9Wb1d0QzdVZm1PY0JPZWJ2QjJ6Q3BUVXYvZ2kyZVpWNlV0VTlhaVljTWs0WEh1SkU3eDYrSTYySWdSOVdNVE93bHBOdWloYjFUdlJoUHFRdTlYOW5ocjFLK3hZQUN3akJCYWU5VmcwVXowSUhBbjhSTWFuejFTMGZwNTk4SkNEM3VTQUZ2bWFuMUpXcGlMYllrTVZpNkVBckxqSkZMVjByWmdkOUZ4Si9IM1hKazB2WEpKb0c5cDdUemxTNldMY3BSVmFHQmhXaWh3RlUrNE44aDZ0a24yRUpCL2g1bG9qZXZRMTlJWGI1VTJIb21BbWZSd1dTZTBiRGVxSGFBLzlwcjZzSWIzNGlTaVNBeXByK2R0UkQ1alg3S2x4OU9PdE42QUNxWjk4bkZSWTVOaWdaNS9mZFNPS3JqRGxmWFJmcFNBMEpaR29XVVpFU3ptcWFIWnlCRmZKcVU5aXFwaE9vMHZKdlNZK3RNWk9LQnZtM3RLeTlLc2o0RVpUMGdjRlZySlBqTWlyVzVDdjBzeUp6U0kxcHNLQjlxRUdEallVODNhb1ZFWnRCS2RNR1Y3RTBjRjdxOU04QlNUSWxCTnNoSUloWk5XM3hFWjR4YTBRQTl0UXBmNW00Qyt0YXZYTzBtQjY1UURSZ1h1cFhldWp4QkpwNXBKNWJ2OUY0Um4zSU1XNkhmMEZ3SFEvNXZoK1VwUzRFYUQ4UnpiUnBJVzVXdFRuOUJTckJIVVNWOFdiMXZKSmlxeHBlUE02MTdXZWhqMjliTHZHc3NFaVFwY2J6NkU5ZlFVSThaWFpCMXI0WVJ5alhxVitJNkVkWkk1b2NGV0hQcTZicnFoMy9xN2V1dWd3Tk5PNUJ2UmxobGRSaGpqK3hBR21wamFQaHk4ZEdxdUhFcVp3SUFGZXFDMVMxb0M2S25CdzNPZ3dDa0ZJWTRGQjUrOWhFOVVCMCtzdE4xbjJQaVhkcFNQMVdlTUVpelFkM1Q3QWRDYmxqbVM5bVVibGcrVDI0SU9xdWJCenpzcFU3Z1RvT0lpcFljSVg1S2Y5TXNDZlYyM0g5YmlYYndjNmxyN2h3VVJLRUFwR0I1ZCsxSTU3U1ArSUNjYUhtR0VOaVllcGtFY2xUZzVJUXYwU05vbkRRRDBOTXB6R3FFQ3J3K3dyNk5Sd1huMkVoYzQySFhjSlhNTkNOWDlHbHpFNUYwVzZKczYxb0MrcmRwVmVrbUVJZ1ZlMjFOWjV2MDlQWjRTalFyT3M1Y0U0OEFGazNyNHRJWFFBVTljeUJ6M2Z4Ym9zWUs5U2FwTm9lK0lYeHZBTUJmTXVWYjcxWUJ5OWNtdkVSNyt1Nk91czVjMHNqQWlsZ2tQd21nc3NCWHFPUDZyRldRbEowWTVNUWtXNlBFKzcwYjFMM1dqbHdCMkJ0ZTRJQWpHem11aHp1MlFkNE16STg1N1ppTms3dTd4WlBlMVdrbGNIRWVaaDRyNWxMd0JLbTBDN3hibzRibThFYlhrVVJZMXVva3djdkJhQkpDM2RnTkNmdFlDbVc3eVF6V0VFRit0VVlWbkwwV1NqVkR5bGhCYXFTTlZ2Q0Zod3FLdEVNYW80aFd5QkxYQS9sMzIzNjhpSDhUOEc5KzZIL1I2dFNGS0hKNHRYZ2dsaE8rKzJjWHcyVmU5dmpsb1ZRdmJxL0NLM080cENlYTl3OVFtQ1ZnN0VEMzVsdzM2QjVRcXgvYWI3dXRsUzhVeFY4QUczWDJKUFI4UXZPdVdBZ0REcVRiRGhINkFsOTkyOXBMaXNOejU5aituQTMrZTlhdVNCL3V6ZWhidWlVdXlRUTlqZkYwMlpPa0lFNWtLTitXdWNIVlNGd1B3N0UyOC9WVkVTN1ZEL0JjWDM5ZkhzVllYVEc4K0Vsdk9YbElVdG52U3BsZWN4WElvZVU0dmhyN2hPaVFjS2tNMHlvSEdXYTF3QmREa3IvclJKbktiN0hIOFA5ckZNemhFNElYSXR5eE9WTnBIV25DNXoxNVNGUGI3Tjl3Ty9CMG0zekhZVi90MjVnbEx0VUsvNm5PSDF0S3pVdlV1czdQcTU4VGJ2c0MzRDl4OVZvWHBlTE5hZWxWazcvTlhnL21IcE8xMWJCeWVxVDNHVFowdmV1K3NoSnFKa0ZpRDdnOGNjS2JmUG1jcEI0L0F5ajVKaVZib0FTMDdlejlqdjdzdG10TENhVzgvRUNIODdIWU5VSHJlMXhsK1NQMUhwS0VMM2NlMVQ2OW5mUFphUEI4Y0ZPempzeUQrOHFTOHVCUFo3c0IvaVAvbXQzZWQ5ZE1MUzFubWFNanMwSHVyLzFBNyt5RWFLcTdTZCsvNTd5RDQ2dStmeWJPcG52VmZJd05CQm01ckoxRVlKN2c5NDM5SVBMbmxOL1RmS2g4aHpYYUg0VVIybkMvK0lqb0VEc2ZhYy9OT1ZBNmdUNjBNQmpSc2EzTUFRY3BzT0pFZDZINzJHZi8rdC9kU2lobDdzZ0toMzlrdnFMV1AzSE5Ra0tTeEZnUG9sVU45MkhxV0hYMTFXTGtYbGI5Y0hQU04za1VGNlh6YWRWb2M5Tm1PY0R1ZjVreVMxQ1pkZVJ1cTRuUFJNdEpRY2k0TjgxYm9leCsyeVl1dkRDdmhrdkd2c2FKVzl4KzRjY21nRzdhNTNPKzFQYXdRd2Q5b0Z5TG04Z2poZnE5Q2pNS2xmdlh5b0ZaSVMvbHkwa2tSa3E1TlZYMVdHR3Y2RHN1czdDRjlZek1NVGdQcEVDZ1hZK0lzVC9WTk9yd0pGZGE0aXhoblQ4bVhCMFQ2TkppQUFCOW5DMUQyMXc4U3lwaG0yUkhvRnVjMnRoY3dUWFVoMEN4RzQ3akVUOVBkQ0hDTmM2ODdlNXB6amdnMG5DdHk1MWpvVkRSSGdQOFczNGVuVUl3RWdRcTZmVzhrSlYvNlF2a3V2ZmcrcUVzUHl4MEJvQVhzLyt1T2xEUXR4RUFBdTgyTTdmRUd3VFI2YmdnOENPajd4K2NtZmlvNEFZSC9BZmJaZmg0clFkZzBLeE1DT0NlaUNDOWFwaktueEJLQmowMmhIMWxYZVA3M1IxWjBub0wvSDZ0RjFTMlk3Q0lKQUFBQUFFbEZUa1N1UW1DQyIKfQo="/>
    </extobj>
    <extobj name="334E55B0-647D-440b-865C-3EC943EB4CBC-88">
      <extobjdata type="334E55B0-647D-440b-865C-3EC943EB4CBC" data="ewogICAiSW1nU2V0dGluZ0pzb24iIDogIntcImRwaVwiOlwiNjAwXCIsXCJmb3JtYXRcIjpcIlBOR1wiLFwidHJhbnNwYXJlbnRcIjp0cnVlLFwiYXV0b1wiOmZhbHNlfSIsCiAgICJMYXRleCIgOiAiWEZzZ0lGeHdhR2tvZUNrZ1BTQmNabkpoWTNzeExWeGxlSEFvTFRKNEtYMTdNU3RjWlhod0tDMHllQ2w5WEYwPSIsCiAgICJMYXRleEltZ0Jhc2U2NCIgOiAiaVZCT1J3MEtHZ29BQUFBTlNVaEVVZ0FBQXY4QUFBREVCQU1BQUFENjkxTldBQUFBTUZCTVZFWC8vLzhBQUFBQUFBQUFBQUFBQUFBQUFBQUFBQUFBQUFBQUFBQUFBQUFBQUFBQUFBQUFBQUFBQUFBQUFBQUFBQUF2M2FCN0FBQUFEM1JTVGxNQVZPKzdFRExkZHBraXEyYUp6VVFRbldVY0FBQUFDWEJJV1hNQUFBN0VBQUFPeEFHVkt3NGJBQUFmREVsRVFWUjRBZTFkVzRoa1NaaysxWlYxN2VxcWNoOFdCU0ZyRzdkQmNUWWJSVmxFUGJrTjI4NDRhSlhqMjRLYlJiZmI3aXBqbGkrQ0ltUTlMR3g3R2JNWUgxeGZ6UEtDaml4RGxoZlFuZGtsaXhVWFJvUXNSaG54WVRnbG9pSzRacG50OXM3MDJNWitjWTg0R1hFdWVlazZXZFBuSVU5Yy92ampqLytQK0NQaWp6aC9Cc0g5SjRFRE14OU95Qnd1Ni9HRDRjcTlQRXMxWHp2MmRzL2ZHanZLczR0d21XeU52WEdsK2svR2p2UE1JZ3ovTklHbVBYNjdPZ0dzWnhMbEJUSUpmVDFIM244bXVUV0JSclgvT0FHa1FWQytPeEcwWncvcENyazhrVWF0a1AySjRCMGowcm1MZTJQRU5peXFIcW5tS0ZwNjZ0bitvMS9LVktMK2Z6bnduZ3BvajZ5ZlNyMVdwYVhLUzFZOE9iSWFFdnJjempKcnRDYXd1RXFtTG1mdWc2UUlBcmhBanJMVHZkUW1kNTk0R3lUUTMwa3Z0RUMyMDRGT0VlSWRsVUlJb0VQMnNqUGhFZkloQUorUENMbFZUUzlWbWN6c25sNXhGb2lsYjlPaHZKNEZkS0l3SmZKQ2R2d3poS3VyQlpEK2wrbkZPb1hWUVRNMzMwelpYd1FCTEpNL3BITlNRdFQ2V3p6WWd4SktIemp6ZWJTYnJPT2V2QmZCKy80elVSRUVVQ083bVp0Y3FraWIwUXdhOEpyVWNqUGs5Nmt3cHdPd2VPblJUMjhGaFJCQW1HTVJ1a3lPSmIvYWhOeVJZZis3M3ZmbkZTQ25DQUtZeXpNRjFQUjBzWWtoY0p6S3d3YlpTWVU1UllBaUNHQ1cvRzkyRG9SNnVxQks5Q2kxNUNiWlNJVTVSWUFpQ0dBenoxcmRzQzNNUVFBdnB2SnV1YkNUQUNPOUNBSm9rTU5VTmtvQXpMdy9sZUVBbTVoMFM4TXFLYlJCcmdnQ3FPZllobGxxSnlSWm1FdHlvRmV5dldlQkFnaGdMZ3NYSlVObUNSRWJNYVIwRVpFWi9uZVlZNEQ1c1V3cXB3QUNXQ1E1ckFVWHdITjEwdHRCcEpyS21VNmVLU1lWMjdnQkNpQ0FOWkxqTkpJS1FPbjBNaUxwZStGV25rWFd1UG1iaXE4QUF1aVJrMVF5RmNBeWVLNTJYMVFBV3lyTEY1alBNRlA3eWs0K3ZRQUM2R1pZekN0R3JJTG5hc0IwRUttcUxGOWdXZXNzSDhncHBvOUZBUFNFNnNjL1NHekZRKy81N2cvZlZrZDNuWG1zY3VtdFZyZU5jazJTVGFKM3R0WWt2UFQ5K3ZVRFNzUFNmNU1Qcmh2RW5NOHlVeHZ3OXpZNERnR3NocVIvalpBUE1Nb1grNWNlZmY3NUd4ZVpibWhjdkVIRDZMSnRkRmFxTCtnQkJBNnpkb3hXNWpNSHpuMy9HVlUyaERsUlJ1WkFCSmRObDF3MGhCUUUySzlaQXBjbGl2R084alhmUmZSU1NQNjRGenhjSWY5QWMrbENuVDIwMFEwZTFBS1lJWGMvOG9WZlYwaGZkMUVvbFdINUEyRXF5MURuOXI4SEQxSmxNOXYvVHJBYXFuUlFRU1p5NVlVMmRneFBOTG9BT3VST0ZaU0E4NVNyTTUvNkd1UDZyVDFFZnNXQ0Qzd2pDRjU5czQ3d1Z2TU9aVGFVZ2xwS0JpdERhd2hxaXBDMjVrWEc1QVlNRmUwamRseEc2eEZQM1RCZnlMVEN2S09SQllDVHFVUFduS2JreGp2Qm1MdFZsdGFHdXZrWUN3VkxrTUF2eFBIYkk0U29TNE96NURZSHlQMEwwWkVOVWFyTFRnbk9rZCt2MEVWcVU5TEVjdHNLU2dBWDZUVzZBSnB5V1lnbE91MzFlQnBxdDlvaS9RT2V4bElyNGd3UmZWZGRHanhuakFZSm11MTlEZ0lRMk0venM3RkZjcnYySWtZaE12WTFqbWFlZGE0dWRtOUNJd3NBamQzbXBJS3JSendFYlNSMGNNdTRHMWdHVzdaRXF4QVdzTUdhaEJWWjJWOUFJZ2RQQzlNTUhvekd5aTZtQWRSMFNPUDhhUkFJcGFoUE5Lb0thbWtFb2JMU2hES3hJMVFSYlg1TmpZc2d3SDVLMmg5YVErK1RvTlBrUVVKMHlCaU15WVdPUWpvMGpsa0MreW5ybllOT0xFb29rcXdhbHFCSTljS2dySUpYcEtHK2JseU9oUUF1eTFxV05JdDZTbXd5TStPYmNudUh3NTRYcTFHTUFEcTdZd1NvM1RLaXRXRnJ5RWpJU0dDakNnQWFTSm5rMTVTS29UcWVrclVzWndVYWdRQUV2eERCTkhsRUU0T2dNMnovaEpRbG04K0ppM1hRZlZRWFliN2ZwYWpGMDFLalRhWVU2RDJxQUREelNqVkFPOTZ1YUZxSEJ6dGNOZk5FU3dDSWlMeXVScENQTDIwbHc2Qzh3WXVDZ2hNYVduMFZqL1BmTlNVb003VWc0VkVGMENOa1F6WUZ5MExScTZtT1I2ZWNNN3A4YkFUTUs2Tm1jOGdwRWhzNHRaSUtEemtOR0lPU0Fra1UzbXZhZm1xa0ZpUTRxZ0NnU2k3THBrQWRzZjVINDNXcWpxNlkrMUZiQmRFMWZKVVZiT2U1bGNWSzhKK3JSSyt3cEtacm1WcE93WjVwQVZTMDJnblFKNVU2QWl1Mmc4anFqaldUTzNTcHZqNlNBRUs1MlFPV3p3aG1sNjNWajVUQW1sb2N5SlFDdlNQSmh6aE5YL3lkOC9sbDFRS2txNWtkbVlLcFYrbDhMRkh1TE5vM0Iyc0dhRUFMN3JPQ1lXd0VaS3VZV2pEVVpsb1NRS2QyRmRhQmM5cGtweE9MRXZJSkFEcmEvU2dXc3hiUXBTRHZ5SWlXdEdtR21UOURHN1ptQ2dBV01yR0JpN1Rlb2lnelZvdzFyelluTVZMb1Q5MnA3YWRTQUd0dTlodUxUdFpxTEx6SjlUZUtCM2YyeFhJUWVaU1JhbXd3MkpxVmdFbmloQ1hIQkpDeFlveTJmVmJjL0VFUGtOczdNeG1rbU5GaWhTT2pCNXVVcllCQnJxZi9NeE9LS2dMcjBmZkZxWTZ4UU8xSk9JZzhBc2hZOGVNdVZtTmlzUWNkSjJBcVI0RE5PMitNSHRGdXVYUEw4VDVhczBaQUtEZkw4VG5BalMyV1dxcElNNXlaZ1gwWUgxVm1JclZNU0pPUm5WNklXT1FaQVJtSlN4QUF0bWhhSVZGMEhnRU10UXk5S2szZkZwM1FOVWRXQW8rY1pRRlFGZVFaQVoxNGxpMkFTUGJXb1FRUXlhODBMSDV2V2taUWxYV1c5d0YwRWo1V0xUVURjK1RMc2U4bmJBR29TWGlZbmZBc2tWOXBtRlZpWmVRa1pzMjFZTElLbm1JRUhYRjloT3JwZnVyQVdmN0tMU3hVckpXaUxRQVUzR1lGdTg2SjA0bFRKVGFWRWVMblZaWElMSHhtVk9ac25tRmJrTFVSa3cxbTcvRDk5R0JzeDBpekJFQUw3ckxNc2xPZEcrVUdneXVHRWFKcVpOZmRzKzJadG9aQ2srd2JMRkRCRlpobllKczBWNFdXQUxRcFlnaHJmVWNkOHl5cGF5bW9HZHNBYVh4NlNoR0N3TkFuRGlhU1NZV2owVlFRdmFDODdhS3RqT3NLV0N2MnF6clRFZ0JXakdLYnNPbGEwZXRTanRDTU5rTE1xSHVpZ0lOUXhTV0prclVGS1Z2OXdJSHdOSk5HRlVDTG1LYWN1YStLdGl3eDVRT1dIK25HSWFZMTBqbDFtcEwvVExpbnViNGl1enl0QmtMOUE2OXVRVU1nNFV5ZkNYUERQMjkyRUZ5UUttZitEazNDR3NsZ0VBUndLQUdoRnVReHdMelRmcU1BQndOejJnQWVYT0RIY2U4K3BtRFlCbXpUTjBMcWxJN0d6dlN0Q0V5bXhqYXpka0liaktlOXdWNmhxZUFnZ0YyV1NuK1FJeUt6ZVcyVmp4dHJxMDBtOFJYQ3RnV280REt2b0dkOVB4eEt1ZkRNWXYxR0pvdUdJYTFwcnIzRGZZNWlRYXpIY1d6N29rSUsvaWlGaENXcU9JK2h3NlNxWURJRVN2VjlEZFZnT2djVEVjVU1Vblo1VnJTalFRSjhTaWFTemNTaWhDR0FnNUZvTWJmL2MvSmtxaU02S2Zpc3h3Y0VJQzhTQnJCVHlEQmd0dkpRY0tIL3pWZXc1K21uUC9FWXMvM1FKZTBKVUZUa0pITmVWNHBrTEk3V00xZnc1OGNKb0pOd2cxbVhSQ2ZVbTVpMVZOR3JtQ3QvNUtBcjZxWUVPdVcrTEE0QjlLc2kwakRtZzV4ZElBUzc5WE1FaFBSUVloc3pEbTVIN3pMOExUa1ZzUmdrdk1jQ0dYNWlaMGl4RXBOd2d3bmFkMlBWNUl6MmRBZUxLRHR3Rmg4cEFkUU1DejNDQW9BdUdOa3N6Y0JETFNNV1QvNmg1ai9qMlFjMFhkTHVCRUhycFRhZkEwcjFReFBIK1J5VFRGdWRxWm9ZWkhnQ2JqRGZDOXBmcXNvS2huclBxU0Z3bFJzSVZpTjlYeUVFL204SXREVkNQaTVVVTlrWUFOaEtiT1NvdUF1TXhnUEcwMW1FNGczM1czd1plbFVMbHlKZU5vUk40d25QckppN2ZDQmpkWU5aK3RITnI3eUJOZVgyVzU3NHpJR3Z6dlQwZHhIeUpncTF3QXdFaTA4eW5LK25LU1hZNC9CY3YwblpGTlRRVDBQNURZR2NBWkRlTXlacUNwZjQwQjIwK1J3RGVvbDk4TEY4R3hSUTFxOVdMbHNvenBHWHJMaUsvTm02Q29wQTVJR1VjR04xZzRtNXlYaHNtbVdGMmQ3Znd0ZnJ2M25vbFh6TnY4YVJzcTVPWjBmMkhGRkVOUWhna2J3OUNENWZJUzlVTmVvMU5SL3JORzhJczdmMTdGSEl4dDMxWUliZWd1eVNyd1ovRTRxWlNPS295ZTJaVEpEdk1DNkFaV09qSW9Ic2Q5bmE0ZGw1ZVdNbFFyOGZZczl6MTJLZEppZXVqektlM05xaXhkYndpZEp6Tnk0S0FWekU5MG8zcmxXVUFQREpScjlPeU9zWTMwUXRPVlRFNEprOXd6RlRJWmZJblNxbTR3cTVSdTRlQzhUaTFkQ3JYenRqWVBuYkZSclNCak5qUlhXRCtma25Ldzk4dldwUzZnalgyRlQ1MjJmNzF6OXI1YTdtbUNTdGdqb3k4MlRsSDVuNHo3K2gvOWNzb1BPdzV6c3dZam80WnkxV2tiN3FHeXE2VEZCOE41Z0dzYkVnRjBBc2tVWXJLVk9mbzBpT0pLamFxaE44NFlWWThoV1BwRXl3VnI1TmkxbjAxTU5lQVhUSi9nU0pXekR0VVdZOXM4WkNnS1ZIR1JSODBkMWdtZzJNaDcwQzJHVDcyRGo0dU9MeityNmtqWEpOVzBsWXh2bE1xN0ZDdThHMEd4aVBlUVV3V1pkS0xkOGNYTnV3S2R6TXRDWHRUSzhPOGdwZ2lXUVkremF6Y3NTYXZobW1zVzlqYVh2bUNodXF1RzR3YlRvZE1hOEFZTWFNcjF3Y3hZZE1LdGszQXd3c29iMDR5dWc2c0xodU1JMm11WU4rQVd4S083Njc0RWlwSzc0cElJaVo2R1l6TEVJcEpRVjNnNW5BTEw4QS9FeEtRSmN4YTlPM3hKb3p6L09CckpacENxQUhuRHNacXk0YUdBUnc2S0dwZnNlVE1YcHkxNmZaRjJKMWhobjFZTUhkWUNad3JPZTNmUGQ4RTJVQ3VteFpTejVMWERCckc5NUt4dEZSSXVySnJ0a1NxeDR4czBOODJnQVcvWTBSa2Z1SysvK1pJTFlOV05EblNqNWNQTDNnYmpBVGlJL01BK0lZWEQxdUZvamxEeDN0OUt1ZXNyRnR3SHltYlJqRmxlT0F6VlAxYVNSLzd5YjRUOGdIYng0NmE1K1VpYVhrdjVQVjJMY29xZm4yYXhZVWpZVGVxV3dBdEVBSmJjcCsrcHc0aVpyUnR6MmQrY01tenZxWExMRnRRRE16V3p0RnZ1WGlaVlM3ZituRzh6Z244QWdBWnlyZW9xTmtOUDJxTGJZTk1HL1hKTmRZYkRlWXliVDdjeWR6MHJIZzMrSEZ0Z0g0eHRsUG5KMVRiRGVZTnEwNVl0M1lRV0tPb243UWNteXRiMEF1MktkZks5bnRVY1YyZzJrME1WOXdJY05wU0Q2TTFGZkZycnRJNlQrK1JzZ0QvN0tuY3k4TXJFS24xQTJtYmxMZVVEbnhTazVlYkF4KzA3cWpxMUU4SEJGU3YxMGhkdzlVMnNETmdMa3BkWU9wV3BRN3NQVEozRVhTQ3J6VDZPSUc3T2NJK2JlOTJrYnAyNGIzekY3Y1pqZXRiakNOZGhZMStDQWhrRFhkQnJ5UDNLb0tLcnV4NWRuVXVzRXNLdGMxWGZpeTloQXh0ZzNvcXUxSEdGdmNUNjBiVE4zUWdvWktJZmtyU2hyYkJ1RERnaXFuczJJdldLZlhEU1p2VG9GL0grRnFSMndESXNuM21LVlczSy9HcmRQTWJqRC8xdW5laHliK3BzRHN1T2VrNFc3cFpWcXBPQTJRbjJqaUV1V09TVXQweUdMMDRqc21jbnpRWnRyTG5SLzk0WXRFNzJPaE5xdDVHWWJMWXNNbFRnUGs5MUhZQ0I4WTNCakNEU1l3ZUovTEJ1cVhlUkJzNHA1TXhXa0FkQXhqUExyNnNjR2FZZHhnOHB2Z0xpSGNObEVidGJ3Y2d6VnB6QmVuQVZBOVI1UVBXQnB0R2Z3b2IvRElGTHJCTkZwUnhHQmRXaHprYVlDd2orTWptejJEM3ZDUVI5YUVmSXdzQkF2dGZjVW10V2d4YUp4dFRoUGJCaUFvdkNuZ3c2Y3F6MkMvVWhxdDJOek1RZTRMd0dCVnZpQVllc3hMU0kxVDRWK0h4QVF3eFc0dzh6SGtYa09IOHVxRE9nMFFYZ2loN0tzT1lwck9VNEp4K0tCelRkWm5QZTJFT2lzVmQxSGthUUErSG1BV1UzejU1T0QvQk4xZ25uVm11OXAzUXRjNko1elBzOEpRTFVYaUZnREU0em9td3JmcExtbmxTbk1SZU5iVFR1aU9kcCt6YVUwY1BtQmZ3RDdUY0FzQTIrWS9PZGg2WHdVTjExVk9xSXVXQTg3UW1oZ0pHQk12MGhUM0hJREZxWUN6eEZCb0w0d1dwVVdMZE5WcXYzR1owNGFldjBGRHNWVVF6d3lnYTQ1RTBIemRGNERKalR4aG5ESUs4SENIQnpiNTRZQkhBREkzVnNmOWZVQ01JWm1qZGZXeFJtV0xGK3FJTVJIYkNRdU1aYlZ0c0tvb3RCdE1pOUtpUlNwRVhGT1prOHVZdWpDT1lpNDRIcVMyNmQ0ZHVOMWd6dDAvRHhqa1lDeEZ1UldSMndDNUNLTHVXOVpqd0lqbWNZTjUvenhna0g4REtjcU56ckxZQm1EeHcyZForQlE2R0FESE51QUZrZmlVbWVsMGczbi9QTUJra1NjY3luM1ZPYkVONk1sbEVYaDlPRkFJdzBKOHk1M0ZEZWI5ODRBQkJnNGtOR1NQYnAzd3ZMcnlMQlU3RTJiWm1KbW56dzNtUUtPTGxGQ1RxNkRPWlVZV3BsNnVnYWk2bHlHYTgrNWorb3R0d0RaOVQ1VWJURTV3UVg5aGl1Q1V0WGZZdTBlNGp5OUVRcjRoNDluVDdBYVR0NkNnditya2wyOERNUFB5QTJLUTI1RGFocExlNVNNRHE5QmRHZzJDaUF1TVI0cnRCbFBRV05DWHVINjF4QWZDNDBUL3oxYk51QnNLRXltekFWWGtlZGdJYmpBTHlvalRJcXZIclp2bjJiY0I4RGI0RTBYSW1qd3BRTW9ZM1dBcS9QY0RqQU1Mdk0vemJVQkRMa3BwMXF6Y0pDT00xUSs5cGpVT041aXMxaW41bWZudzJBa2Q5SFRiSlArRVd0ZzI0SFBHNVhSNkwwWGE2Y2JwQm5Qc0xab2t3dVpyeDQ1OTBOTXR0TXNCK3ZaSkVQeWR2ZlhDUm5aUDFqK3NHMHhaZmpyZnkvS2V3aGpKZDNpNmZSKzUvYkdnYzdUMG40VDhzMVdUYVF4cTNCM0tEYWFGYitvaW9ldndiOVJXT0R6ZC9nOCtEcXMvV2lHM3ZtTWpiOHZUU2lRUDZRYlRSamhsc1FzT1k5am9UWEI1dW4zNHpaaGpyMys2R3NQZU0zZGlRN25CakNHY3NtamJkZjFnOURhVVhkOS9LeS83SnY1emZJVnFKcm5Ec050VjNUblRuTG9pUDVRWWN5T2MzMzliLy93aksxd3gxcUV5emZuMnVzRjBRcWNuemwxVXMzODY4TVFnZXJsNlZlbXBaL3VQZnFtYWhScVhwOXRGMTJoRHg4NkNqNXJveHZzOWJjOTFGSlNObFBGQmxTcTI5NlJrektzaHREaGM1R05CbWZxNDNMRE1PK2Y3ZGtaR3RDeTdhU29CYVFBUG1zdXZOT0NKNWZ2ZEtqbXFYR3FUdTAvZ3o2TkpmOGVSRzB0eWVicmRQSWtCc1doV3hucmRZTHFRcHFhOUF3YW45VlNvaVFOMDlDNG92YTVIeUljQWREN0MzelpVMDZFZG5tN0xSNjVpaTlsVWk5OE5wZ3RwU3RyU3QrbFFQbjBCbE9SSlZRcTlMSHRHbU0xdzE1L29QL0QybHV3TWJ2Q2FoeTdvakp3ZG40ZkhtWnQwUVl6bjlBV3diQnJqWGN3eDAycnlyNFI3VUVKN1pvNHo3UEIwVzk5eVFuWUhSZVdBODdyQmRNQW1KMUdiWC8rWktJTUF6bjh5R2RQSXVUVjU4SkVCVTZraWJVWTRNeWV2U1MweDZPbldQbUhYQ09hTnZiQk9qWWU4YmpEamdLbnh4VXVQZm5vcnlDS0FtdTFhSnhWemJvQXd4eUowV2QrZ2Fwdi94ZVN0ZE1EVDdZeW5PYXRadG1KK041aGVBcEl6c2dpZ0hQK3JpV1NVdVhNemVtM21lR3Z5cWs0UWJHSUlIS2ZXMXJBL3dZYTUzK1BFSm1ocWk3UVhhNjcxbWhlTGtaRkZBSjBNaEJrb2N3ZG5zNjAvT041UTNCUkJqQ3JSbzlUYUJqemR6dnMyVXZNWk5HR25YMDJ0TVJkQUVRU3dLVzkvWktIY1VOUTRWT2UzK3hQTERYaTYzZHp3d0MrbGQ0UUVONWdlcEduSlJSQkF3M0VyelVjM1p0NmZxanhzWW56cVJNSGdyM2xpQnJueXZzNjBRMlYxUzhWTzE3RUVONWdhS0Zlb0NBS281OWlHV1dvbkpISG11dHB1bkhXeDdPYUJDNHFtTGFScXRBUTNtRDZrS2VrRkVNQmNGaTdLWnVBNnJiNi8wRVZFWnZqZllXeUEvVmZWQzl1OTQ4MWlHUWx1TUpNTCtuTUxJSUJGODNhQ24xS2VnMitLNVAzQ0lPZ2dVazByQWFqdFZCZ0JzQktUVmJ4Y09VVkFjZmdNOFFJSVlDM0wrbHMyaFFwQTZmUXlJbnN5eC92TzQrbTJrV2lWOWJyQjlOYWRubEVBQWZUWU5iUjBVaGtFdnFiVEp5ZFVBRnVwQmZONHVwMUp4T2R6ZzVsS1FnSkFBUVRRVFozNkRQcnBkeERLbk45QnBHcGt1b081UE4zK2E5S0k4cmpCZEZlYk1YVXNBcUFuVkQvK1FXS05ENzNudXo5OEc3V0N6VHhXdWZSV3E5dEdLWXJYeHR1VUZ6YVJiRTNDVStycGRod0NXTVhubjljSStRRGoxQ0wrVGZYNTUrRW1uVEs1UWYrdzljWkZkTmsyT2l2VkYvUUFBb2RaT3daWE01Z0REZWk1N3orallpSE1pVEl5QnlLNGJMcmtvaUVrNnNBNFVhOUlCS2YwampJMFA4VVVzWVF2Zi9hQ2h5dEUvbGt6WlRGdmRJT0ZxTTRRQXBnaGR6L3loVjlYekZ1QlVDcldnTWpCQ0FoVFdZYW0xZE50TkxvQU91Uk9GVnpERm1rZHI1bFBmWTF4L2RZZUlyOWl3UWUrRVFTdnZsbEhlS3Q1aHpJYkZ3UzFSUktmcVNCcG1JZWFJc1JIWEtqOUFDZ2FNRlMwajloeEdhMUhQSFdrRnZhSlJoWUFUcVlPV2ZPYWtodnZCR1B1VmxrYU9qNnVBckpuQ1JMNGhUajllWVRvbStHejBvY1BCOHZ4QzlHUkRRRS90WjV1UnhkQVV5NExzVVRmNCt4b3FOMXFpL1JwejJRUFVpdmlEQkY5VjVsZHpobWpRWUptZTUrREFBVDI2ZlYwTzdJQVlCM2I1dndDVjQ5NENOcEk2T2FXL2dnb0tJTmZXNEsxQ0F0WXVNQlRlbHhrWm4wQmlUeXBhUEdsS1VaalprKzNXV3VaTUZ3MHFncHFhUVNoc3RLRU1yRWpWQkZ0UlUyTkMrYWRSTjZPYW1Xd2FMcVpBSjBtVGZ2UklRT2gzN2JzWmZOMDYwWjU3MU1qeWFxRXFoTlhRWkhxaGVqaXNrTmVrWWI2dXZvS2pnbmdzcXlGZm9aMXpDUE83ODRsWE5LYmNudUhBd3poNlRZSjg3M01HMVVBMEVES0pMK21WQXpWOGJRVnkzSldvSkdhNGhjaVRhV0RPbnBuUzZHeVA1Q3l0STBONCtrMmUwVVRoUnhWQUpoNXBScWdicWQyQmJFZEh1eHcxY3dUTFFFZ0l2SzZHa0crbHJhVkRJUHlCaThLQ2s1b2FQVlZQTTUvMTVTZ3pOU0NoRWNWUUkrUURka1U0OE56Mk14Z1Y1eVRLb0pCV0FMQVYrakNxTmtrTDBvRXVkN1l3S21WVkhqSWkySU1IZzBpS2JTRHBWRUZBRldpRkR2VUVldC9sQVYxcW82dVdPc2JTd0IwRFY5bHZHb1RmY3pPRWpMK1hEVStzNWFhcm1WcU9ZWG5UQXVnb3RVT1RsKzFOZ0VydG9QSTZvNldBQ0Fzc1NrYlZnQ2gzT3lCMFZQczZUYVNmRkQ5aFFWS2YyLzRmMnIyamNqdjlreEl1cHJaa1FtWWVwWE94eExsenFKOWM5QVNBQzI0endxR3NSSHdSYk15SGY1bFZWYkQzeGhDUDdGVEVNTjRIRWlqcTFKbHNuUGtubktTUndCWVlmZ2V0ZWlobE5PbDRMcHNBcjV4a0tZWlpuMExsVGdZUk0yUUZmV2FMVFp3a2RaYkZBeVRnL3V4a1dITnE4MUprb0FKZXJwVlZZdzdFQmtNTkhEMzNFeWdxVmE3c2ZVazE5OG9IdHpaMXlkNmxKRnFiRERNTlNzQms4UUpTNDRKWUEzbG5JOGxlTXp2RGdzYmVvRGMzaGx0b1RJMW84VUtSMjRCTEZlY1RLQ0oxZ2Z0ZEM0MUgzMWZuT29ZdTZrMVN3Q1JSd0Fya0l6cjZmL013dmE0aTlXWVdHTGpoSldaUmhWa05UWmhKMHlQYUxjc1lCVXB4L3RvelJKQUtEZkw4VGxBSVVnS3dFWGV3V0ErYkZCOFZObFpoWGEwR3JsSGdOV0M0UVNBTFpwV1NCU2ZSd0JEcllLdUdyT05waFc2NWtqSFZPZ3NDNENxSU04STZNU3piQUZFc3JjT0pZQklmcVdodUV3RG0vSm93a290OWwrT2dBL3JOcm1Ec1lRUlFDZmg0OEVTU0pralg0NTlQMkVMQUtxZXE0dGhkc0t6Ukg2bFlkVmRkaE5UYUUrM0l3cUE3cWNPTENiSXlKVmJXS2hZS3laYkFDaTR6V0M3em9sVG9uRy9tOG9JOGZPcUFkR1V1MnNqRFVHM3Axc2I1dFJpSXdyQTJvaFpqUWpmanhOYWF5RnFDWUFXM0dVRnlrNTFidUdLUjFiME1ZOTFMeWlQcDlzNHp0T0tqeWdBYXZQWmQ5RytBdk1NYkpQbXF0QVNnRFpGMUdKenRRdGJMSzJqam5tV3pEMHV0Z0hTK1BTVVdXTG9Fd2NUeWFUQ293cWdLelZKak1BeTlzUllLL2FyT3QwU0FGYU1ZcHV3NlZyUjYxS08wSXcyUWxodUh5QlVzUk8zdjhNclcvM0FnZkEwazBZVlFFdDVsNld0bVB1cWFNc1NVejVnK1pGdUhHSTdLblpPbmFia1B4UHVDVU0ya0szSUxrOFJRNmpDc0xxZ0laRGVHTkxnVFhGTy9CbFZBTnp3TDhtOElGWE8vQjJhaERXU3dTQUk0RkFDMG44VEVjY0E4L0pnUU9XbEJPYTBBVHk0d0EwVTd6Nm1aYkFOMktidnFmSjBPNm9BTUpuS2cyQTB2SGJDMmc5VDNBWUxoT1lpRndMWUZkbEJnQndSa1g5b3FyTFNBbzhiYTZ0Tkp2RnA5blE3cWdDb0JmaFlzU3pjNThFRmtRYWpxdWpuU0ljQWxFTENFbFd1WHpCTXFyeFV0dDlTZlY4RE5wak93VVJFTVlPVVhaNFZhVjJIaElwTTVwbkYrb1VBRHRJb1N0aUlzWEZ2c0hXUDQrcUlUZ28rNi9FQkFTaHJOZXdVTWd5WXJUUUt6UHdML1crK2dqMVBQLzJKeDlobWppNXBUd0JTa1pQTU5IbTZyVXVpelRiR3dva0NXRkovU3hFRVY0UXhlRVhkbEVDbjNKZllJSUIrVlVRYXhueVFvUXRJRlBRZGd0MzZPVUlLUFpUWXhveUQyOUc3aU1JdHBaeUtXQXdTM21PQlF2NkE5dDAwd2hJRlFLZlRkWUVob3V6QVdrajlVMFZRTXl6MENBc0ErbzhoYkpabTRLR1dFWXNuLzFEN3EvSHNBNW91YVhmQTlwZmFmSG91MVE5TkhPZUp1Vmt3Y3dvUWZpOW9mNm1hUWtpeUFPYlVFTGpLRFFTcmtiNnZFQUkvN2thenAwYkl4NFZxS2hzREFKOVpiQWlJTEs4dU1Cb1BHRThYV3hSdnVOL2l5OUNyV3JnVTQ3SWhiQm92eWxQNjBjMnZ2SUUxNWZaYm52ak1RUUpaeVFJSTNrWEltMmpwQldZZ1dIeVM0WHc5VFNuQkhvZm4razNLSmpvYWRrTDVEWUdjQVpEZU15WnFDcGY0MEIyMCtSd0Rla285M1dMamJqeVhFNXFkSW9EZ1cvaDYvVGNQdlpLditkYzRVdGJWNmV6SW5pT0t2UVlCTEpLM0I4SG5LK1NGcXE1dlRjM0hPczBid3V4dFBYc1VzbkYzR2ozZGxnajlmb2c5ejEycmpDS0E0S09NSjdlMktEUFc4SW5TY3pjdUNnRmN4UGRLTjY1VmxBRHd5VWEvVHNqckdOOG9PSjVjS2dLYkxldGhHTTY2cDl1MEVZQSsvV1RsZ2E5WEdUUDhQelUyVmY3MjJmNzF6MXBBcTJUa1NmS01lN3BORjRERlVGK0VDOENSV3pHMmNvN3NFWk9nYXFzam9qanQ0cE1XUURmWE9qUXZOOGJ0NlRadi9XT0FuN1FBTnRrK2RneUVPbEdNMjlPdHM1TEpKbmEwT1dHVWlyd3FhTUNsMGlpMURKUnRhUXZVUU42VUpCajI5MUVvOWdwZ0thOUJPaGNWNC9WMG02dnFjUUZmK0l1eFlQSUtBR1pNdG9JZFN5MXhKQm45c2NhTG5jVzRYd0NieGhITHVGcytQayszNDZic251UHpDMkNTVEJxZnA5dDd6ckJ4VndnQkhIcHcxbTN6bVFkcXFPVHhlYm9kcXZvaUZlcjVMZCs5aVczRnh1N3B0a2djelVsTGgzZzNYSXU1TE5KNTZoMjdwOXM4bFJjTU5qSVBpR08wMVYrSUpZd3IydWxYeDRWcXV2Rjg3eWI0VDhnSGJ4NDYyOUdhMEVKMC9KNXVuZVJQUVdLYnNwOCtKMDVpWi9SdFQyZitzSW5qOTNRN0xDV25YYTdkdjNUamVad1RlQVNBTTVXSlVOaWNsR3FiQ0xXbmlkVDVoMThqRXpRQlQ3Y2owMVJVQkYxeHBXV3M5SlVudDc4WUs1MUZRTGFRZmtFc041bVQ4SFNibTRpcEtWQldYbGZHUnZJa1BOMk9qYmpDSVZyNjVOaEppbm02L1gvUlVFbzNLQ0RUN1FBQUFBQkpSVTVFcmtKZ2dnPT0iCn0K"/>
    </extobj>
    <extobj name="334E55B0-647D-440b-865C-3EC943EB4CBC-89">
      <extobjdata type="334E55B0-647D-440b-865C-3EC943EB4CBC" data="ewogICAiSW1nU2V0dGluZ0pzb24iIDogIntcImRwaVwiOlwiNjAwXCIsXCJmb3JtYXRcIjpcIlBOR1wiLFwidHJhbnNwYXJlbnRcIjp0cnVlLFwiYXV0b1wiOmZhbHNlfSIsCiAgICJMYXRleCIgOiAiWEZzZ0lGeHdhR2tvZUNrZ1BTQmNiRzRnS0RFclhHVjRjQ2g0S1NsY1hRPT0iLAogICAiTGF0ZXhJbWdCYXNlNjQiIDogImlWQk9SdzBLR2dvQUFBQU5TVWhFVWdBQUF3Y0FBQUJUQkFNQUFBQTRnV1lBQUFBQU1GQk1WRVgvLy84QUFBQUFBQUFBQUFBQUFBQUFBQUFBQUFBQUFBQUFBQUFBQUFBQUFBQUFBQUFBQUFBQUFBQUFBQUFBQUFBdjNhQjdBQUFBRDNSU1RsTUFWTys3RURMZGRwa2lxMmFKelVRUW5XVWNBQUFBQ1hCSVdYTUFBQTdFQUFBT3hBR1ZLdzRiQUFBVk1rbEVRVlI0QWMxZFhXeGt5VlV1MjkxdXQrMnhyU0NGZ0pEYVRNSklJYnRjS3hGUkpBamRqTVNTWkFHYjVRMHBhV3MyTzBCUWFNTURFZ2lwTFRhQUUzN2EyZ2dJWXBHYmFBVUthT1JSc2doWUViVUZBcTNnd1daQkN5OUxHeUtCSW1BOTJ3Tm1kMzYyK09yM1ZwMnVlMisxdTN2ayszQnZuVk9uVHAycXIrclVxYnEzYmNhS3IzZWU1c2c4ZHpzbmMxcFp1UlpOcTlKaXZUTS9sU05UZlorZlNXay9sMUlMZzMzS2N1ajV1dzd4aUpMNUZqMGlJd0xWZE40YllGcFdhOE1tWllMU2ZpNmhEditYTUR5eTFQcEhqMzRVUkw1Rmo4S0NZQjJMZkN2STE4d25IamE4YkVwN21ZU1k0NmVFNDVQUG5UZDh4dFNwSW91bWJrQkdCZlczTXpJVXU1cDgwc3VuZEpyNWpyVTByVkw5KzVUajAyWHU2L1p6WTZucUo3N3g1VnMzdWxIaVJSWkZLWm04MEJWK08xOXBrd3hYU3R2U2RRckNJait5bWVGRTdXR1lQeEwzakl1ckcxT20yS0lZTFpPWE9YeFFvSE9HbjNnU2xMYVp2R0dUS25GY3VQQXV4L1VkMFV2SUVVQW90b2pvZmpUa010OG9xdWo0bmk5QmFaMWJQdmZGMkFyL0g4SVpKbHYvTjh3YmxmUDhYajl5Smd4YjlGUnVVREtxSlJlVlB4c2F2ME9hNXZtT3g2TzB6cXk4NlVreGRyM0kwVUgrSUQ4cUlCcXp5TkpobkRzYXNtaUZ2NUdsOHhIeVMwbkIyZ2xicXR3UE5DbXR6WjJqN2VsSE9Qd0szNTVFYXpmalFLQVdsVHFYQW9RcnhPRUhlNlJOSEEybFZhSFZ0L3pDUzV3dy9HeE5KVVZMVXJBVVpjNUdnVUF0S3YwTXZ4UWc5UGcrYmRBd1BVdWlIRXFyRXMxMXYrUW0zL1VaUWFvM0VYODBId1VDc2VoMzYxaEs2UFFOR2psZFpvbFRSeDZxYjRuNEkwcXJNdTJ1WC9hd2VMVkJnZm1ZcWVnckRsQlhva0J3TFhyWHN5MUFjQ2xBV0l3SVlORG1Gdkh1bEpiZFVyL3Q5VTQ1Q2w4Mk01R3hHQVdDWjFFSEFEejJlekVnTEgzV2E5ZmtpV2FVeTJBMXZ1YlZUV21aU1J6YlhCeStyRFh3VkYrTWlBTEJzK2dYYi83em56QVVLM1pIemNMZHpzVnN0cVhxVVM0RFBtUGRGaEVKU2d0ZW1YUm1KTDZzVFFKZ29XdmtLd3FFWVl1aVFLaVJzR1JrNHdvS2VCTTBSN2JDL1QwVnBVWFJDdG5TMVNOWDNFMENjSTRaMlZsUklBeGJGQVZDajR5dWJDc3Vsak5IVnR3c0xTWHVHMEpwVVc3TzMzQ1VlT1FBV296d0NGbDJXWDRNQ0FHTExnVUltN0ZicFVPeUtGQWF2VUcyQ1JVZXVRRlk0V1RWdHowN1FpSUdoSUJGbHdLRU50a0FaRGI3akFTU2xFWkJzazJZajlxcWlRbzVXZEV6amNqSmlBRWhZTkdsQUtFVjIvNVYwcVdVUnYrUWJVS1R3SmJkZy9YWWtaQ3RRb1E1M1p4c21SV3c2REtBVUk3MkJIUEV1VkFhclNUYmhFNTAxL1ppZldKT0w4ZUFFTERvTW9Dd1FMbzJ1NVZMWkptbE5FcVNTY1VMM215bWRSMUVSZ2RwaWVGVURBZ0JpeTREQ0t2ODdlSDJCRGxWN2dlY2xCN2FKcXh3SGxRVVlNNlQrRGNnVXNpS0FDRmswV1VBNFl6ZktXeWVGbWlSTFJXbFdjWGZWeTVIZXpxMnlQMmlzU2E1Y2hFZ2hDeTZEQ0FjUnkrZTdKQzhnUFBwMGwvOEFlZVAvNHB6SUh0bHlOTlYvNnIxdER4ZHF2NE4vNVI3Q3JJVVAybmNmdmZTRm9UZi9NOWZlUGJWYjBYZXpDOG4xNzU3eXhFYXRvakZIVnNVYnRaS0w3MHkrSWUvZHFvYVRuNzBoLy8wYnovY2dqa3p2MDdNWXYyaHhmUDVENTUvbDFUeGZPdjg5MTFkUFRKcFBQckpQdWV0ODRRL2xKMHNpNjNTTFZpNXpnZGNUcWRqZmxVbHRQNHljWFZ1dGJGcEE4S01PQmdWVlZjU1VjdTVBL2FRUmRBOWtabXdncGJkNFB6SHBLMExnMnVmZnUyMW0xZWw5MjVmdlNuUzhQbDQ4NGRyaTMxL0lwN25PMDY3T05tQ3NSL2hQSkVlZXBrUFZNSklOOG5xNmRLZjUveVA5NXZycGEvd2dXMzBHWkZudmZNL1p4OFJqbWR1OENKYnFic242RHppTmFpeEkrTkpRYWoySDl0aU15M3VIS1VNV1FSVmt3Q2hXdWNQOXRtVENYOUcyTFlnT2xsY1d5RGFNaVVXWGczQ0RILzQwNy96SDRuVFQzZ1I3NisyYkluLzVEN2UrRzBnM254ZmczM05QV0ZkNWY2cGhFTi9oSE1jOW9wdHdzZjUzUWJxRnRjeG1Ua0xzcVBiaU9ZUFR4aGI2cnMxdDRwamZLVTArMjVBcUw1OEN3MS9nejMzWmdQQzRPN2FNdFFpa1RFSkVIcjhYZ09xMFB0aUJNNThEbzRaMTkxOUVQOHVrNDkvaWJGdjJXc2h2ZFc1dHdVMi9HKzZDaTVUWjl3UkhWM0I4RmtVSndsZmRRZnp2RHVva0puUzBISUVodHdtSE51UHVlb2srRDkrTDJUWUxIOWpXYWp1cURLQ2hldVFyOHZuR0RjREFsU0lkd1NsUkhRSUszR25DZFFpSVRBQkVDcW1LZloxOWNmUTNmcXJSVXlBODU4VEZlRkZQVkQ0bXZZOFQzRnV2LytjSThIL3N2cDZOK0ZyeHljU1d1ZjBaNUVjNFZtNlZPZmZJU3FSMndSNHNZWWdHRXY4aFh4SnFWN2c1ODIzTUZ4Z1psZUt5VnVIekpvMEp6cmxnSUFsNW8wck92UStkRnBJTEpLcUp3QkN4NHhPNk5wWDlyYTVjUnNIZkhEYnRBSGM1TnNVQVJQdEIzV3p6cXdRdVQwNVdqRk1ueEhxYXR5b0YzbVliZUpoTDBzL3BWeVFmcHZRTjMzdk9nSVVPbEM5Z21HVDdHSlpBQWhIVmhWY0o0QVp1cjd2OWF6cjYwT3lZa2gzRFJjZzFIWVVjV1k3Umh4UjdSb0oreHdmQkl5bmJhVU9QWHVpVXVnYnZlUWRXTThnKzlQNllQU3RsbVdyUmxhVnJlbzlicHNQaEk0NmQ2Tk1kQitBU1M5RHc0Z053ZFZ2RTVwNkRHQXp0NU1LTTlZL2toUzhvVkF6aThkcG1sMEw3UmxMQ1lReUxrKzExT09EY1ArYVZyNlpta0V0TXNXSzM2emxocWdIYVhCVE4rTmZkTjJhMU45elBxWnUydm5Cc0RXeWZYdmdiMVd2YU8vVDQzSmtvaFAwcEJiNjBObW5VcSsrR2JxbU4yWDZiY0tjOWxwWTgyODc0a3Y2ZFFTZ0Uwc1Nac0k5SjljZzU3Q1lpQm95cncxUFVoQXVDQWsvTnoyN21nNS9ZcEhTTVA1TTZLY09yMmFUMTFVUDR0Mjg4NzF6VXc5WFVUTkdoT25PTXd1ZE5LbTNMaDhpc0JLdHJEc3pIS2NTZnE4YUdrMVQ5ZWkzQ2VobDJma1k4cWRLbTd6UDZ0QUtFMVVBaTBWcTE4azlzTVBDWWJJdnd0RHdkWDdxeXNtMEQ0THhFR0xLR2NDSVJVckQyQ0JnTE5wM2prQjhTNmtWUGwra0ZsM3YwVXhucFl4TVRwUnN6eDNxV0V0bDkwbUJVd2o4Rm45VGljazdzRHR5U0lHbG9LRjVYN0tiNi9JQnRsU09rR2xMTXRTdHBuTEZGTGdqT0N2ZnBQanF2dXJOQ3pjbk9rMUFPTklGNTFQZlN5eFNBbU9EQUFYMjYwUTBibGZYMjFQSm5oaHg1dkpBQUtIempsTUZrSnd4YnpEcmVnMytWOVc5V29rM0w4QlRkTXNNNG5aWHllbGV4cEIzUzllUFZDNEd5NGxLdWZmVitITW10NWliSmlDYzZqeUFzSzJUeENMRkhSdUVNODdYZFFVTU1Kdkd3ZWRqN3BlOWRkRURBWWJwOTRrZEx5cVowMHNDdWpmMHZqR3RRVlVxYVhpZmJVWEtiUUtTR21GWTBWQVo4bTRRT1hDbnBNMmZQQWltYmdjRVlwR3FmR3dRT3FtL0U4dm1IZE9tbHZBRTExMVhJcHpHanNrV2dPa09PdlMrRERMdmlPRlJySnV6aFVUdkdwZ1ZVOUxvMUZOTmJxbG5JZzV1NVBMZlVBeDUveldkcmxsNUp4TlJXdVEzQVc0aFAwMW1nc21jT2doSjZvSkVLR0ZkRXpwbW0vVzlIbXU2SUFBd0hVRDVJQ3djS2RPUjc3b3kweDQ3NWpWRDBuWFRmZmFqSTQwZy9HUERsSFNlR0RnT1paS3paQ05vK0NNOGZSQ01ZOFcrM3N4VXNSdzFoaFJtellUU0o1dzlTbWZnRUsvdnUwb3dZTlBoamVYWWRoekNnSHZrZDZJZUNLSmdWMnFxZXpQQktJZnp2R1BTempOSm5aL2tDaHFxZE5oajNpYmdvRUJPSTdUT0tXdVRMZjdRcHRQRXhFR3dFd3Nnck90NmdoWmxnWUFZTSt2eXZJVFk5NnlaaHFEdEpqU1dKM1oxQzRtVWFEcDRDY2VpaDBjLzJOc3czSnRHdW80UUNQQnNHcTg1Ylp1QkpkaGtjWmJ6d0pqc1BGR2pRMTBvaWZxNnBpRDJDU1o1VVJET3NpQndqOTVRQ2RaRS92UUg5UFZoT3lTUmc1clRPU0xOYVhvTUxCcXE2OElnYkpKZ1ZEZW9aZnJib1JHR2R4VzVxcjBoL0tJY0RXRVFNanpkNVpzSmkwa21DdDRQNzhYNjZsNzZiQWg5SXZ5TjdpbjlhSG9nOVBOQnFBVVhUNXpJclh0S0JZMEJjMXN4bTNwR3dLcTNCQ2ZvZ2NVQmxKYnpWTTJtUTlmamowQVV6NFNnUlNpV2VwQ3M2bktPTFJCeWVmc2hSd1c2c2V1UWNrdTFrekxxWmxNZFhoTTZGRUpWTXJGTFhFb2YyOTFBZTBOeDBhcDFrUW9HaEdLT25pZzU3LzVJUUFoYU5FVVFvRnF2bDdxdFRXOG1XQkQ4Nk1qMFMzanh4RXpZTmhMeUtXaTgxOU84dWdaNVUvdXlZSk9aeWZVVTRRUEs0SEpOaFBKSk5MbHJKTUpyUXRDaWNVRVE3bWpMMU9zL2V6U3I2WUhRTjA0aENFTEc0aG5jSjdUc1dYaWlUVUhWKzhLWTRQNlUxY0tlYnRXcThkc3hBbFVNUXRDaWNVRVFDL05wME13eXg5blhlOXlzcGdkQ3k0RGc3NWgxZ1l6RkV5QnN1Q29sbmZCN2lsYzJpNUNaUmhnaXA1NjRKRHFoV0oxaGdtZzFYb215RzUxNzZZTDNDZUdaRUxSb1hCREVudXUyWjdVaHJ0L0Z0aUY5aVFtMkR3SUtia3ZaNDNSelljcktNUno2Q1RnbVNEY1ZrbThPdTNCUkR4VFBiQk5NY0NTMjhHdXV1RXEzd2l0dzhCVDE0dThUd2lBRUxSb1hCQkVEN1F5M0U1ejZKMW5iei9OQUVBVjNaY0ZhS0RUQTRya3RjLzBiU2gyNUhFbjN6UUhIb3Q0bUlBUTVrVklZQnNNakJFQ2EwNVNYWEYza1NGMWxBYy9NYThNdExkUEY3aWhvMGJnZ01IaVY3cEF4WUN6REs2TXozTzFhMDhWRVRLRTFXYkJKMW0vSnhPSzVLeE5zcWF1ZThvNCs4WHBWMG5VekUyYjFOdUhNaEV2bzd5T250RXFpWmgwUWxvejdraGsxejFoVERENDE0em8vTlRMMldReEMwS0t4UVRnT0QxbFdRME14bHdjTmE2SHZqckJDNlM3WU5IMllTc3BYb1FvaXRubkg0YU1EVHgxU3ZXbHJtNUY5b0VWYlptcGd5ZGgxeFdVYU5XdFBWL0ZPTDlwcWJ6RWtQd0tqR0lTZ1JXT0RjR0NiSkl3dHY2Qk5ya29uMVRSK1FYSkI3ZWhzK1lKWHI0UGtIYk9TNk5qRnMzMWl5OGdOK3I1RGlnMzdQc0RWUzA5dlErWmg4VE5sV2pZbGNuN29WTnhUVHpmdm5jQk05bXNMckZTaFl3dDREbU9ic0VWZFk0T0F3TmZaRFppUFBOaTg3R0gwa1hHL3FBNGdIT2xxbWRqbXlrMnQ2QlIzUUpaZWx5THA0dG5hc1dVeXZyYkFzWVVTT1ZTaVorbVhISFYzZzQwdlliWWdDRE0ybFB5WkY3elZnNnVRVTNseE1tSW1lQlpwaldPRGdLWFJJbzRHM3RGNkQ5ZGxvbTRjdjZEUStsM0pGVGZrYU1LOGxWZFp4MXljZkpSdFlMVXlhS2dNZWFmZktFbmF2cmRWMndTVVZTK2NVYUp0UEk4b0RjOTVnZ2NtMmE0Z0dldnZxS2U2SjRidE1rZExSNERnV2FTMWp3MkNhTk9wTmJYZVZjbUs1bDIzNHgxOGdDQTZRVjdvS1hPd2p1blMwRnl4bnN0NUFiK3RwOUFWejJYTUdyWXVvR2o5UVZWVlRZam5lUHEzSDkxdlZVVThkZ2ZsRXVNVmw1elJJNlBkTld2R0JSTVJJTGdXbVZwUTdMNUpaejV6em82a2kzVzZkbDhwNldrdmpiNU9Xd29RN0RtVkF6NWt0bXpWQitncEVQQXd1dk43MnpZUGljMVVnMlFyK2t6Rk5VdXkwbktTZnR5SG80aTBkZUxVSGNvcStDcDdWeFkrY0VNM01mbTA4VEx6UWplWWJmdUMyOE1VMFpwMW84KzF5UEN3U25sRHpmQzlaeTRJVmJ0WHd0OTNlcURLTFZ1bG1DZGRvd3NnREJxYWFEdnJneHQyOWhScTdVUVBlZk1wbUM3V05BdUpSMWZVMkZmYmhMWWJiTTA1dTJBUmorMHdkbkQvVUswSnBkYVIxaUlmUzJtbnVleVIwcXNTWmxrRXNhaGVxY1NwVk9vVlhZdU1idVE3UzZmaGttY3VDR0tKWGRNRittb2NsTzMyaVRXZEZ5aElhd0VSV3VyWUNDWHJLVTdDdVdGUVZQbExPdUo1UXNPcUsraWxRMHB5Tk4zaFB3RlNiaE0rNzM3d0RlOW16dlprWkNXbVNyMTdvTHJraWRRQ29XdlJzVWpRRjduYTZWeUhYN1d4SU5pMmsxMkxkQlhsT21SZkxLb3ZId1RNZjkxVFQ2anZTMWY2R000TnBWVG8vNUxXMytUODU3V2JxamtUQVF2bXVwWVFLNmtZcG5QMzRNQWJZSlphWFpzbEVvY09YZzROVDNNYlkvd09Zei9xS3BZZjBPMGJCVlg1cTRqRmM4UzFvdnRYRWxUa1hMT081M0xZOGNrdjdMMGZqZVhmdnZjWlZ0NTdOa0Z5OEtHOWZhYlo3OTc3SmFrSzIwdHJFUmcvOFBMblBpQkU4V3Jzai9iK0xxK3lmQkRZRDNMK25hSjRSVVlsQzdla3pzY0VwL1JGcFg5dlIxQk5qSTM2TXlJRnoyQlhCeEd0Nm1BVk9RZnlweWFIMjBDakMvTGZOR2hJeWl2eE44eFlaRzlML3NmRnQ5KzlrK3BYT2YrTUZsV1BkSllDNElkcitNVUdJcWRqL2dMNzNyby94MkNkM3NKNTVVY2d6bVJiY1h0TFRIUjluUXBIb1M3ZFl0Y2lzY2c1RjJtc1gzY0JDT3pMblAvVDF6LzZMalhuVnBWV3FWQUVKUEk2RVFxYkFHR0JmdzlqdncyUDMwaXJXSFVRcWZDL1oreWRtRWZML0Y2ajlBM094a0xJbDkxQXlxUC9HejlXYTMwNjRYZGZUUFdLbER0MVpoSitEVnJ4ODRpRTMrQVBUMFYrZXJYVE5UVmxqcEk2RzZpZkpTVUNoS3Y0dWRLck42NXlnR0RZR2dUWElvQWdmOWYwbXJodVhoMExCUGF6c3FmdmJnbWJWNkgyVmEyd0tvMjVlU094SU9Cbkk0TVc1dXkrMHp6UEc3OUQ1TCtBM0M5ei9QenNYeHd4SkNzeWZrMTVEdjNrQjJIRDA3L2FTRE5sNnN4eGRXem1WdkxqMHNhbDl3OCtKQk9PZEoxTU1pZHJva25Qb2hFMEY4MEVqTzFieWVOLzJDaFFLV1lDWS8vMXl1RHAzL0FrVjNpNmVqTDJ6YStjSysvNWxlVGRLcEVLenhHLzdkRmx6OW5xUXJQODdiUjRYZ3JSVENNdmYySjUwUmFSR290QklBWENwQUloa0pkZzFrWmRtOFJ2ZS9UTXc0QU9lTFVBTjhDcXBBRk1JSGVDckdpTFNKM1RCdUZZTHNLazBoRFpKaWNMSHIxQVZscXBBQU04cEdpWU41OStQRGljT1VsT3RFV2swbW1Ec0NtUEUwaWxJYkxsN0sxRnZrZlBCeDFQNEU4aWhUUWpMRHNKOGlmUGpMV0kxTnhMang1SXpraGtwanVLL2F0YlZiSXUrN1QzNHNFYUZ0dTVuVmlYYURWZk5CRnJFZEYvRnZLMlJDYUN6QVRCNzh4c1RRdGtsZlhwV25Bb0w4UzVtWko1SjVGZCs2UnlJaTJpMVYwUmY2VmgvQ3NUQkJ4VzBJQXhXTnVtZVJHZ2MzMjZjeFFxRk5tN3kzRlloV29ZbFJkcDBhaHFJK1d6UWZCN00xUGRNY0hLcDhVZnpnaGN2bEJBUUxJMlkyT0RMQVVqOE9Nc0drSGhLS0xaSU1TTnd4SUpOMzNhZjJ1ZjJqVWYxYjNIajJpWElPeUtzeWh0d1VSVEFPRW9RMkVySnBwZkpyc0VuNTdKMlBTdmtJVWthRUdWN0FLRFFwTmlSbGswcWNxb0hoeGw3VktlcHM5aVlwTURjckRnMHd0WjcwVTY3bjQ4by82b2Z4MlFVWFowZG94Rm8ydU5LOUhqbVo1aHdUM2l5ZExXSjBHYVQ4L2JYMnFSOHZPWjBLZUN2VUVqSmFhZWlyRm9Xa2IwM1JmT3BKTFdtNFF4VEM3NVg3YmlUOFc4eHhYYVhIY3BKNTN4SDBjY0NWYUtjVmx1Z2ZIU0VSYU5WMEZXNlQvYkF3YWNmMnJ2S0NoeFFBS2ZnTkFtY1ZtRXJuVURaU1NyWnQ0d1pRbmdVOEdkekx4cFpCUmJOSTFhNVUvWUJBam1VMnhheVV6Nm1Rck5NblNkT0gxQ2QyNGJRZnFzRko1SWRJcm5JVlU2RmwxczBWanFNd3NmRHE3ZGZBM3ZHYktPaWRyRTRROHBXaUN1bmRKLzJSZ3FZaGpIQmJGWGhXd0NUYm5wUFlzc21sN051Wm9MLzk5Y200U2dsTTdSdnB3WkdxdEN0UUtRY2xSZk1LdklvZ3VxSGJ2WWNlZ2tPdFU2UXlJclNxZVNnVlQ3Zm9CcFdXVXl4MnpHRkJQNUZrMng0bnpWRmJJTElOSk40cllwVGNSOWNpWjMyZDhraTQxZmRqcFV2a1hUcVROR2F5MHIwQmVGU3lSK29YUkJCVi9ZenhINFdGNW1Ucm14c25JdEdrdnpXSVdybjgwcFhqSWZMMmtaaC81LytnZENTVkRXckV3QUFBQUFTVVZPUks1Q1lJST0iCn0K"/>
    </extobj>
    <extobj name="334E55B0-647D-440b-865C-3EC943EB4CBC-90">
      <extobjdata type="334E55B0-647D-440b-865C-3EC943EB4CBC" data="ewogICAiSW1nU2V0dGluZ0pzb24iIDogIntcImRwaVwiOlwiNjAwXCIsXCJmb3JtYXRcIjpcIlBOR1wiLFwidHJhbnNwYXJlbnRcIjp0cnVlLFwiYXV0b1wiOmZhbHNlfSIsCiAgICJMYXRleCIgOiAiWEZzZ0NseGlaV2RwYm50aGJHbG5ibVZrZlFwY1puSmhZM3RjY0dGeWRHbGhiQ0JNZlh0Y2NHRnlkR2xoYkNCWFhteDlQU2hjWm5KaFkzdGNjR0Z5ZEdsaGJDQmxmWHRjY0dGeWRHbGhiQ0JvWDJ4OUtWNWNkRzl3WEdOa2IzUWdNbVZjWTJSdmRDQjZYM3RzTFRGOVhseDBiM0FnSmlBOUlBb29YR1p5WVdON1hIQmhjblJwWVd3Z1pYMTdYSEJoY25ScFlXd2dhRjlNZlNCY1kyUnZkQ0JjWm5KaFkzdGNjR0Z5ZEdsaGJDQm9YMHg5ZTF4d1lYSjBhV0ZzSUhwZmUwd3RNWDE5WEdOa2IzUWdYR1p5WVdON1hIQmhjblJwWVd3Z2VsOTdUQzB4ZlgxN1hIQmhjblJwWVd3Z2FGOTdUQzB4ZlgwZ1hHTmtiM1FnWEdaeVlXTjdYSEJoY25ScFlXd2dhRjk3VEMweGZYMTdYSEJoY25ScFlXd2dlbDk3YkMweWZYMGdJRnhqWkc5MGN5QmNabkpoWTN0Y2NHRnlkR2xoYkNCb1gzdHNLekY5Zlh0Y2NHRnlkR2xoYkNCNlgyeDlJRnhqWkc5MElGeG1jbUZqZTF4d1lYSjBhV0ZzSUhwZmJIMTdYSEJoY25ScFlXd2dhRjlzZlNsZVhIUnZjQ0JjWTJSdmRDQXlaU0JjWTJSdmRDQjZYM3RzTFRGOVhseDBiM0FLWEZ3Z0NqMGdKaUFvVjE1TVhHTmtiM1FnUkY1N1RDMHhmVnhqWkc5MElGZGVlMHd0TVgxY1kyUnZkQ0JFWG50TUxUSjlYR05rYjNSeklGZGVlMndyTVgxY1kyUnZkQ0JFWG13cFhseDBiM0FnWEdOa2IzUWdNbVVnWEdOa2IzUWdlbDk3YkMweGZWNWNkRzl3Q2x4bGJtUjdZV3hwWjI1bFpIMEtJRnhkIiwKICAgIkxhdGV4SW1nQmFzZTY0IiA6ICJpVkJPUncwS0dnb0FBQUFOU1VoRVVnQUFEQ2NBQUFFNkJBTUFBQUJ0cU1Rd0FBQUFNRkJNVkVYLy8vOEFBQUFBQUFBQUFBQUFBQUFBQUFBQUFBQUFBQUFBQUFBQUFBQUFBQUFBQUFBQUFBQUFBQUFBQUFBQUFBQXYzYUI3QUFBQUQzUlNUbE1BSW5hcnplL2R1Mll5RUVTWmlWUjdIeVdiQUFBQUNYQklXWE1BQUE3RUFBQU94QUdWS3c0YkFBQWdBRWxFUVZSNEFlMjllNUFsU1hrZldqMnY3ajQ5MHoxR0xBNUFpbTRGSVVXQWpYck1oVURDV0tjRGR0ZUJKUHNNeURPQ1JYQWFzZFBJRXZhWjBHT3hNSTdUNGtvaC95RzdXN1pBRWNLcmN4YnRMckJZNnBaRFNFUUk3bWtKeE40UVhQZm9JdHRoTHNScHl6TElEbGs5d0hRdmoyWHpmbGxWK2FyS3JNck15cXlxN3NuNjQxUldWdWIzL2ZLWFdmbmwrMFJSdUFJRGdZSEFRR0FnTUZET3dMTmUyajk2MjNlV2gyc2t4TXdMN2tQWGYrcHlJN3J2UnFXTkZJWjJaSEk3VU1nS1hTT1pJZ05pNGRjNjdLMERaRUdxOXlpL2dPTHJ4NzByc2xFdzE0dkJIVy9hUkE1eGpCbG9wRERJTXZsREgzM3h5Kzk3MmhoL2hRZ3lGQlhFT1l3cXk1VDYrYkZMa0FSNzUzM3YvdXpQOVBmczVGV09KUUZVV2VhcEUvQmU5TU0vUDU3NVdCLzlwSkMwYytqbzJzYTk5OTU3LzhhMVByb3B2S3J4WVg1dzlMM1BpNTcveCtoNHQwYXRkNjhxUldId1M0Z3NrOC9HYllHditsVXNTSmVoRUFJMDlpRExsUHI1c1V1K0RIczN6dHNyZGdLcnhwSUJxaXJ6MU1XL2hINHdUdE5jSCszeGlSdkZPWmYrclBOdjZuUlA3eVRHNEJkUnJZM0dPcFBZSmwycXd1QVhveXlUejhjbDcydCtGUXZTWlNpRUFFMDlTRE9sZm42c2tpL0Yzby96ZHROS1lOVklVa0JWaFo2NitQdmt3M3NVUGNVbjdzem5YNTZNM056NTZWZit2OXY4bXhyZEY5Rm1vcTNUYTY2M1VtTjZtMWFsS2d4ZWNVa3plZUhGbjRXNjQ4dGVGUXZDcFNpRUVFMDlTRE9sZG43c1VpL0YvaCsrOERJd0M1ZnRKRmFNSlFWVVVlYXBpMzdwaUZiNFBiU1dTZDRROHU3N01uNjFQazdmUU5TZFEzZUlNOXg5TVZCWUdId3BqVlNaREkzaHE5NlU1Z1NyVU9RQzF1Mmh6SlI2K2JGS3RoSjdIeDFaQ2F3YVNRbW9xdUJURlgvQ0dtT1BvVzlsa3RaRll1OGg4OXI3NHdKclRuVDY2SlozZlhlN2dzTEM0SXNjWlNaRHBYZkZsOUtjWENXS1hNaTZQWlNaVWlzL2RxbFdZdStqT3FlTEdIZ2xJQllrdURyOVhVckNJa0xzSWZZZElQUU1mZDJBNDdGdk1xV0hpSHRnM3NIbGpvSGl3dUJPanloSm1jazdpQXdlaWhHOFBDbFJlTkZtSUZTZEtiWHlZNENZQlZWaTd5QkVScTFaNkJwY1NrQTE2RDQ1S2k2aDR4V0tkcERwcmtQV29kdjBiUU9PS2ZveHF2VkNReDFPQ3VEME93b0xnN2ZrS3pQNUVLRnRiMXF6Z3BVb3NnSHJmbFpuU3EzOFdDVmJpUjNhbjErM2tsZ3hraEpRUmJtbkt6cTBOcjVDVTdTVk1kK1FkYmxwQmhxNEJnYzJTaXRFejF5ZDdVYWk5TzY2RnhZR1gxU29NM2tmSVY5S2MzTFZLSEpCYS9aUVowcWQvTmdsV29uOVlrT3RUU1VndS9TZDBsaGJpSnZBM1VISFFqSWg2eG9keUFjN3dJd1NmTGJyQXJydzRKcUJ3c0xnV2htUnA4N2tRWTBUV21vVUJHZFRkM1dtMU1tUFhlcVYyQytnWmhZVEtnSFpwZStVeGhvaWJzWUhza3FZVklCbjBhTm1FbVpCL3hXcWN4QW1GU2dYZmh5RmhjR1B5aWhTWmpLMEFsZ24xcGQySWxlSmdnUm83SzdNbEZyNXNVdStFdnNPTndSZ0o5b3VsaEtRbmJoVEdxdkh6L2hBejREVndaQmd5THI2T3ZBU2dzK0IvazNxdjgrWkwrb1pIQTRaS0N3TUR2VUlvcFNaWE91NHN4S0ZnTFdKQjJXbTFNcVBYY3FWMkEvcm5DN2lzQ3NCY1dHQ2M1OGJvSW5PWkJhR1E5WTF1amtBakJTbmZ6WE1OSHN1cjRXRndaZHVaU2JEaTl1K2xPYmtLbEhrUXRidG9jeVVXdm14UzdVU083eXdrMWd4bGhKUVJibW5LL3FqZlBNYkJsYlpyZ1ZJSjFDWTNibFFhK3BoR3pQWGM5bHFhaE5rcldsdVVsbGhZZkFGVEpuSnRZNDdLMUg0U3JhMlhHV20xTXFQTmx3aG9CSjdVOU1oU2tBQzdMdis0ZmtjQTlBaEZWWVBEMUREdy9nenV4eTZRMzRzaWZNUFRtY01GQlVHWjBxeWdsU1p2RlBydUxNS1JSWnQvYytxVEttWEg3dDBLN0EzTngyaUFHU1h1cnNpMWdJU2pwMkRyS3V4QTEvSzhBU0pKL2FWUmdnQnFqQ1FLUXhWUkJuRTVUSVpHZ0hiQmpGZEJ1VlF1QlJiWFJhZktRM3lZNVVRRG5zN3BrTTRRRllKdWpzaVFWN3htOCtCTkxZaXRIa0c0Q1BnQnBPYXgzUEtFV1FLUTAycDVUSjV2NkZ4WjBncGg2S21kR3VxNFRPbFFYNDAwWXJCT096dG1BN2hBSWxJd3hQSEFFdzA4d2VsWGdLamNJdDczYkJ6dGFHMXpRMG51eW4xbWNKUUV3d3Vrd2Y4S29PYTFLZHFPQlQxS2k3VHhtZEtnL3lVd1pTKzU3RERkTWlhTkV5dG5oeWdXdldlTEdWZ0JmamRhM2laSGorbzMzQmlwbUgzV3AwNWtDa01OYWxtbVF5RGw0MnRjbUFvYWtxMnJob3VVNXJrUnhldUVJN0R2dE9LMWlZSFNBQWFIbmdHb0ZmSEgyZ0xXZGZNd2pFZUUzUHZaeGJNc2pmQjVZR0JUR0h3b0VFbWttVXlERjUrVXhhaURqK0dvZzV0QmpxNFRHbVNId1BFTENpSGZkS0sxaVlIaUtFTXJvU0JoU2R2SEwzOUFOendGMys4VVlDczQ3WUpOTVhXeHg3cVgvK1BXSGszR0lVYThrQlZHUHlxbG1ReXRPTnUrMVdha3k1QmtRdlRpSWNzVXhyZ3h5cnRNdXpUSmx1Yk1rQldLVHZOa1g0SlRNRUFIUjlFRVl3WDhjTkhrSFdOZGVBSjRYTkRoSzRqOUUvaHVTY01IODI4NEw2anQ3ZG9jSXNBUHVGM1pXRjQxa3Y3MXovdEtYSFNUSWJDdUJaRmkwOE9ybit2SjdVWnNWSVVFT1pMZzM4eWpvUE92Q2tUbzY1SGFhYlV6bzlkYXFYWWUzRnI4NjhlT25ycnBwM1VDckdrZ0tDZ1BYVDh1VVRxUFMyYVI2MlF6a3BSZnhHaC94cEZIK3BDL2I4a1RqUkRMZHhZQno1TjBsd2ZmV3M3NnZ4YlBPR04rSW5tM3hvZ0JKWXNXSVZLZVorTHJDb01uZjhNN1FXRWZqSVh3WVdIUEpOMzhManpkL1J4aytCMUxyU1V5WkNqaUtLUFFMbEwvdi92Z3JDSnAweWV1L2Z5VEttYkg3djBTTEhIMHlFei93bTNSWTlXN09SYXg1SUNpcUtGUGpTTnQyT3BnMDFyNGFjbDRxK2lvNWlFbWQ1ZU5CS1hwTUxYY0x2WlpNNzMwT3RqQk05K09wb0hPRmNJbkgrUDBEKzdIRDFMM0d0SFhvYTdMUU9xd3REWlIwLzlmRFN6aWpadEpSZkVVMlR5Qk1hZDU5Q2J0cVBGUHN2M0FqRVZYeWxRNEtOZjRJcXJpK2w2UlIxMjBSV1pVak0vTHJISDB5RmJSOUFXL1IvQ0duZzdIVWF4RkdSR3F6aVh2NDVGWGVJSFM0eGtuNXJBY0xMRk81UEVuSHNtMmhJMnIwSFc0UTU4azljV2VtcWM2TzhkNE1PTjkxSXdNSjc2R3V4OHZMSHRUU21RMDNWVEZvWXB1b09yeGM0Zy9td2NKMXFSeVZPRU90MjRTVENxWXhSVGdRSi9FM0M5RnRLODBFeGhVMlZLemZ4WVpib0NPM3krdDM4emJvdENTKytXbFdUTFNBcEFFZmpEZFhRWnhFNThsSEZMdUExRjY5SVBybk9FenpyaURpdUdyS3MzeDNJVXdNUTNLVEk3Vnk4Q25KVWtDQnhVaytDY2I5cHE1U0NmYUE5VllYaVVNRC95c1BCQWxja3c3bnd1YVJMQTZEbitXcjFlS2hTNGZ3b1hyaTVHM0xmaEZZc29YSlVwOWZJall0SjlVbURIMHlHOXBDM2FFMDliMHhWc0cwNEJDSStSNEF0cy96eXBaR3hWblB4NHMrUnpoNlNzYmc2RVNRVEl1b2EzS1F5WmpUcnpOZGp3UXVEQU1POUJ3bjMzeXljL0QxcVRBbFZoZ1BIVzlKKzZ6M3FvblJXWkRPUE9Udyt2eE54QU0yN1BOMGtLRkJHVXVyYytDZC9GRzJFYzZhWnZFREw1cWt5cG1SOFp0RkkvRmZZZGhKNU1qMDdZRWc3V0taVllNWUFLVUFUVGs2OThDR3ovYnJUS2I5K3RxTzVrUm9jbU56dlhZbWNOcXQzYkxDRkw4TWllR25CQkF6V3BGVUIzNXc2REErTmFhU1VWclJKSEEvQk9tMHBsWVpoUUczeUdHR04zYVMvSTVLTzBiRUorcjd0VEtKV2tRZ0ZqelN0UStINEpUN00zTXRhc3pCUWdwVVorcEtTVmVTcXhRNEhxcDEvMnBFNWFsWURPeEszUER3N3g0cFgxc21TZDl2ZlFHVmlqYVp4OUJxekFPbjJNSU9zOGpCWXcrYVd1Wk9GYUdteDRTTmZManRpbzBtRXdDcVUwNmdaUUZRWVlRWUdWYWZHMTZONG9xRElaRDE2dUoxb0JBTmRXU2Z3Yy82cFFST2dIWWswTG4rclhPODVCMHFmS2xLaGVmZ2djbzdzUys1Uit5bmpjeGtobXBjQktRRXQzeHJIZ2o5Mm9ZYVN5VWhKcWlOeEZLR0VENnpwekI3NUQyalNQSXNnNlVoblVBQ1d2QW9aNXY4RjhWM3RrYWRSTW54bXIxYWJYekRLQUo5NmxLZ3ozc0piREdUS0E1eXl4cWt6R2UyYklXQlUwaXJtQzRFdzFKMGlKWXZGb25BWmJiR2FhV1pVcDlmTERVV1hnVkdLSFQ1a00rMDc0R3NoQXRsVlFKYUREQjRpOHc3dCttaGxhRzl6a0dYeDczQXhEdkZtczBTcDNLcUNaQUxnRTdQbDA3UmpPeDZIdkppUXBMS2Yvcml3TWZYYUU5YXp6WnAwcWsvR2VHVkkyWVU3QnMxRlFvcmowTlpMeGswYStCV1dtMU1zUEljSG9yc1lPbi9KS0ttcUxHWVhmZnZFbjduK3prUWJEd0dwQTA4MVUxQUpwOVhnSFk0aTl2dUFqNGVDSWVLSEZOdE1PV2VmNVcyUzZKQzZBdzUrNUFWaVRkY1M0QjBQNk16UFVKUkVRdkl3WUFJS3ZzZ2lzTU1DblJPZWRscW1MaGF6a1VtWXlIcnhjVDBVREFnNFptSWhyR3hzM3JqRlRWUWtCanF4RzBkbE5oYzl6QTJjZUVLaVNvTW9VV0RsWkl6OHFkTVgrU3V6UStxVHpNMVAya1E4UWF3Y1VTN1o4cXdRVWZaaElISkhoYU85Z2lNYlczU0hsdHhpb0djZ1VyaHJHSFljMTlyWjJGNno3NEVldmxnRk9YRFZnbUpkVE5PZWE2ZFBYemtVZENsV0ZBWWduZmYybzU3cHpyY3JrZVBDU1ZNZ3d1TFBHR0lBcU9ibU9TU2xnN3l4ZGFoUlU0SWgyR2FKMFVUdUEwRWZ3cUdVL1E1VXBidm14UlVmWmtUcVUyTUhJVXpxNmJDajRrMzNTN0pPS1k1NjJjSldBcU9oNXRKbTZ0Y0hRdUtmRUFabUR4aXd0dUxaOW1qM2l0N2ZZWSsydXFkaFJXUVk0ZXhnRUxDc2o4OStkSVllM2RvQ25TNkd5TUF4Wmxmd0I1MHREVlptTUJ5OUpMdU5sb1ZkNHNoK0JXRi81ZGQ2bm9sdU5nZ2htdFVYc1k0cGdZVUNHd29oQXZic3lVNXp5WTR1dU9BMXE3UHg4NzRCMVF5TllHSHE3V0diODFoYXVHaEJWeXB0K1BUQTA2bWx4N0loSEhlR3VBYlhnOGVsNFpJQ3RpUVRET214aFlmZ0VubmN4a0JIclpINUVDTkVFeXRPalUxVVk4RGpTU3BMTWhiN3JOZHpLVE1ZblhkRitJa0JMRWFSMFExazRTSjB1YmdVb2lQZ0oxMUhBZm1ZSUZvZDBmb1FJMUx1ck1nVml1K1BIR2wxeEd0VFlsMWhyRTZqbnpHVmY1M3UyaHFzR1JCS3lRRHNLNEtNRmhzUThQZmNwUW54WmgzK240OGR1SWV2NGZrVGR5Y1oyZlpOVGVrakd0cnFrQjlINWJsWnZjQUdEMDRxQnFhSXd3TmhOV2d6ZVAzRGVjMVJtTXB3cHdSb29XOW5wZzFXMzZ4alZLQWlUUW0yQlBRMFFkSjcveTMyaDZpTkNOZTZxVE1GbmJyamhwd3E2NGdTb3NVL29MbFE4RXNkR0pNRkNySWd5TDcxZWZJNnF3RlVESWtwNDA1OEhRMEtkN251Zkd5MkdsT0p2WTQrbEdMS09kdUJqMzg0bWUrbmZCV3VNNk5RQjFqWWxZMXZndnhaRlQ3enZsd2ZvcVczL09PNFdEWDFGWVZpS2kwSG5ReC85RkVJLzU1b01aU2Jqd2tpSEVycFpHekFVL2pXMk1pZzFDaUo2aTh3L0VnOERCSUQrdU11M2g0a01qYnNxVStLUDFRay9WZEFWSjBDTmZjcnlFNW9jTkJrUnRFb3pIL1I1c1FhSy8xUEZBNWxwUXViNC9tY2VUSEZ5VDhsYlBGeTB6cVVGcnd6ZlpjK1FkYlFESC92T01wdk9Rbmx6VGJnbENsaEpMMjBhWWRUcDlWT1h2V20vNndRckM4T0VzSTJlK2s3bnJJQnd1ZzRGQ3llWkhBOWVyaEYxL2F3TnNHMTRFNEdadXhwRkdqQy9QY01Bd2N1dXYyUjdaR2NVbEpuaWpwOEs2RElzWmg0THNIUFRSV0NQYjlLSWNMb1pkU2VPSmFGMGdGOEZ1QVdBVXEzQ3BxYzhtQXkyMC9tSVQ1aTd4U1VOMm9UYzRpUHVBMDNEakc1emdiMDc5ek0yQ2NCZXhVb3g2bzJOQjMvNk05OXoyVHVHdTBpQnNqQkFQaHh2YlB6OVYvN1JmL1BBaGlxVDQ3LzJJR1VUWmpYNFVjNTRCYW5UOW9rYVJacmtmVzZxTGZZQ1NFWUlMSTJDTWxQYzhtT0pycmc4RkdEbnZ1d1JQMFo4SVd2OG81eFJ3RG90NFJZQVNsSnlrVzhTdytvRzF4Tm94WHkxNUMwczZoQzZhNUJCL01jSGI3OGhJTjIvSWp4NmZoaUkzeDJlNzl6RUtuRi94a2oxREVqS1hlbTJkaU5CVGdNL0p3Y0pQSklqRlp6cTBSV21MQXc5dm9PdkswMDNuQ3FUNDVuYzNWUUtqQ1RSTmJHeDF4bkhrTlFvRWdTejZiK3ZzRlNaSXJDc3g1U1o0cFlmUzNTTURwbExqUjJhN05USVR2a3g0cDNNMEFTWXZteFBBV3V5aEtzR2xNSWZ2b0ZQUng0TS94YmNyYXhYS29QYWdXcUlUeWhrMEZYMm5PMXR3WG9IOHBXeVFQNWNNTS9EalRiR1k2aEpOd1k2bk5tQnhtSVU4QUZMcmpyVElzTzNLc0hFdmhWWkRMOSt5c0xRajZkdy9DaFhabkk4aFVSMFFvNnZFM2Q4aDBYSk53V1BhZzhGS0JMQnZkZG1GWmdpc0t6SGxKbmlsaDlMZEZsU3hHYzFkbjY2cU04UEgwNXlINEJMbzZBR2xBQS9GLytiQWsxRUhneDlsVGhhV2E5VUJqWEpWSzhEWVRRcE0rME1XM2I0c2FVTVFlNGZzVTFhNDhTQ25VOW1PSmJJaERQM3N0RFplV2dqdlc2ZzY4VDU2c0lvTmJ6OEFFR3kwVDhpemdldjFLQllvVUpaR0NBZjloUnhLbnNyTTFsWWhqL0tMa3FCSXJCU1dUY1RVSUFpRHZUbzhaZ0ZUbHltQ0N5clhXV211T1hIRWwyV0ZQRlpqWjNicGdEOWYyNUY2bFJvQm1KeExvMkNHbEFNdk5QN0NTRUJlVERDYXpnNnQ0MzFTbVZRcTJMMWl2ZXVqVm5DOFRETkFYdU1vZ3ZpdERQL3lvTWJtN3c5VHU0eUdjemFFUWU1dUNDbFRnOEhQNWZxTEEvUWp0Ty9WWVVCTjZNM3l4TmhGMEtaeWNJeS9IMStpQUVyR29uRG5uYTZXYXdDRkRoUVo1QWYxVE5GWUZudHFqSUZVSkUyRWpncjgyT0pEcE9qdnRUWWwxampFOGI1dVpIQm50QU14S0pkR2dVMW9EZ1JqMmRHbFBOZ2xHbHRaYjFpQ1FvS0V6K0hBRjBEZm44d1pCMXZJK0JUTkpwYVV6S28rUUpQQzIxeVlhZkVSaXlMY3cxY2tGS25KVStsY3FzRmFJZFJVQlVHM0ZUWXJwWkFkV3hsSmd2TDhQdlo4VUw0dk5VeXpkK29VY1N5SHBkTU9Kb2lzS3gyVlpraWJsT296SThsdW1LbTFkZ25iSkVqakF5dU1USE1XQkEvbDBaQkRRaHI2d3d5STVKNU1BUlU3dDdLZXNVU1ZGY3cweEZrRUdlMWNYTk1uT1VacnVmWThPaHhGaXFqeTV6OFBubGNGdWNhdUNDbFRrdWVTdVZXQzlBT285QVZjNThXQm13VXFxV3ZJTFl5ay9sdENqQzZ3dzB4WUdrR213UUtsTk5YYWhRNHlNeEFNcWhuaXNDeTJsVmxpckJOb1RvL2x1Z29nVktIR3Z1VWxhZ0pQeEFJQ2RuTmlISnBGTlNBc05MblpJNTZsSURKWUdPUHJheFhMRUVCUzdkWnl2QS9sTi9pSGxmRmpnTzAzVmE0dDk2ZCtFdmxsTURPeDNUMGFrZVlEdWVDbERzdGVTb1hYQ2xFYTR5Q3REREE4SkcvdVNSbEp1TTFabXNwcTlDUXg2dmdGbDlCV2M1WkNmckd5cUZHZ2NYZFE3dlBjeXRVdkNrQ3kycFgvWVU2NWNjU0hXVkQ2bEJqNTdZcFFPdDlETEgvTy83QkRRRjg0eS9IUmtGYXdtTjlNLzA5b3ZmZHNVTUNoZ1RJM1Z0WnIxaUNnaHk1eWlWd0lINzlRL2FmbDNHZ0MrSmdFaGZSaXhPcUFyNHlnbm5tRk90U2RpMkt2bnBMbnZRVldJVnNoMUZRRm9ac2g5RXFqWXBJeWt6Ry94WndLNDBFblphYjRMeEF1N0dtbXdRVXlxbTNHZ1VFbVdlMXhmSnRFc1VZZ1dXMXE4d1V0L3hZb2lOc3lPOXE3TFI5aDg4WGlzZm1CcGV4akhQWllVSzNjd3BxUUtEN1BkVDB6eVNXU1FKR25rN3diV1c5WWdscWxiWEdJR1d3clZ2WXl3OHRkZHhBbzFmTmYyZ05zMy84eXRORE91c041bUdOZ2pKeldQSmtwc1E0ZER1TWdySXdESVI4TUU1ZFlRUmxKa2NUbXQvWXVRbFNSbGVKS0loRnEyZmlWK1d1UmdGUzcySERDdnRyUklzeEFzdHFWNWtwbUpTREZFMTFmaXpSRVRia2R5VjJHSmdoRlEwNDhhem1mTkw4V3lLREFVeWd5NTZDRWhDb20rbGZJVW92SnRXT0JBd0prYnUzc2w2eEJEVVNsbnMvSnA1UGpEZUxyWFBKWDZBNXlYbDZkSUorYm9LdjA2Y243RUs3anNmMTdGMTlFSlk4NlN1d0N0a09vNkFzRFB2QzFOTE1EMXFsVVJGSm1jbjRwS3R4R3FtYk9QZjNpQkRUVFFJa251cXVSaUhVRmpOczRZTXhBc3RxVjVrcGJ2bXhSS2ZpTS9GWFlvZUJHZExhaElFNzdMeVlOTk1sT3dOY0dnVWxJRURBbWY3bFpQR05CSXd5dmEyc1Z5eEJMUWx0N24xaHVBYTZSR1M1VDhMRlkyNWJaMHFDNlF1aHB3Q1dnRFFVWVhhQmF5ZDJCaXMwUnFuRGtxZFN1ZFVDdE1Nb0tBdkRsakRTKzNobXpyZGEwbUZoSmRjZDVESVp6bGlocXh6UzFrRi9tK2dDcUN2RTdlU3VSQkZGM05LamMydzQweGlCWmJXcnpCUzMvRmlpSytaZWlSMm1ROWJUcUJEbUpqalBKK3NhcDlSWVVNa3VqWUlTa0xqMHFKZFVOQkl3RkZYVzBjcDZ4UklVL3hIaU5ZRENrbE5vRE5FT0twQXcweGYvNXlUTGkvdG53VWhOMkxwSW1Qa2tEUTFRK2ppdE96UVFXUEtrSWJsS2tIWVlCV1ZoMkVHMHpZNi9udlVxU2MzRlZXVXlXSXVrOVFnbEx4bHRXR0FaRFUyKzNaeWtLaDVLRk1KQ3hTR3poOFlJTEt0ZFphYTQ1Y2NTWFRIbFN1eFFPZStsVVplVE9tYXlIai8zcUxGSVg3dWRVMUFDRWt6L2JOcmdrSUNocUxLT1Z0WXJscURnYzZPVGQ5SGpnZzJBN0VCOFpSQzl4L1dIbUNVMjl3d0Y1akx4N0F5NHdhdDliak44SjM4Q0FZa2p1VnZ5SkpIazBxc2RSa0ZaR09CYllsWHdvK0pSQUpWcFVHV3lPTzU4Ry9TY1MzcjFXT09xMEhlcGpDR0tWQ2p3M09lTjQ1OGF4eXJlUy91cUZnZ3NxMTFscHJqbHh4SmRNZk5LN0JOVzA0QVRDK2x0eHFLWXNZZ2Y4WS9Mbm9JU0VBQTQ3ci90UmJIUytVSGFINVNBb2FpeWpsYldLN2FnaHR6TVRpK3pHQnp5aTdYTm90OFMxd0psV2ZIeERGMlZXMFF1OURoWGlCcytZVGIzOTE2alNzcVdKNnJhaTZNZFJpRlNGUWI0bHE2UWRNOFBYa3VjYnU2cVRPYkduV0VCeERvb083eEtOUTc1TVNmcVc4R2hRb0UzQ3gvMTBSMThaUGp2ODdiUkdJRnR0YXZLRkxmODJLSXJwbHlGZmNwYW00ZHhIYk9ZMU1Nd3RYT1FsZWpTS0NoTE9ENTQrUnBDcjdvTWV3S0hhWXRUQmlZTGpqNjNzbDZ4QmJXRGpzWnB5dUM3V0tHSnhJNHU2OEREbXFzKzR1eUhFTTdOd3hkM2MzSmdtT2dCNGpua0xSYk1kb3pURjNPeWMwVm5YaytpWmUrMlBHWGx1SDJ1MVNoSWlFNVRveXdNcTRnTzEyM2RHYnROdXlxVG9SV3dubXFDUnZGTmNBNVlDZW03TG9zcUZQQy9ZRjhaejhDWDhDT2YrVm5oQXpCR1lGdnRxakxGTFQrMjZJckxnZ283TjEwMGlSZVRYUGhtTElqN3JxbGdwMFpCQlFoMmFMMG8ralpvOXI3clNham5icW5BbkxCNnhiYXlnem5iS3duL25TRmkzWFBzOVg2RWFFVTg4MHZ3SU00NEpMR2MvVjZVTmZpM2FJL2dBK0tKRnoyQ2VxSDN0QXhDZHNNNkRXUExFeFhneFZHblVaQVNuYVJLV1JqTzBYejRYVG9ZN0l3SVJTWno0ODR3Zkw0SEMxUlk3eEM2TGtrdDRnd0UxQXBFdkZqVVJzZmo1QTg4OEFlUWZpcWcxUnlCYmJXcnloUzMvTmlpSzg0QUZYYXV0YmtVenh5bFIvTFA4a01UcVdpblJrRUZhQjdoby9EMmNSNGpVaEJrWUU1V3ZXSmQyYTJTNmJ5UG9DUFdFdXY4cTArOEZQTno5TXIvNXd0ZitNSW43c2R1MW5JckxnbDJiN3ZDSEhjcUExb09lN0Z6b1kvZXlNdDlORzBwTGc2UHQzbC80czRlYlVYODI3bkpKS3JUS0VpSlR2bVJGd2FZWE82bHJhY3ZvWDlNcVhUbFVHVHlpQnRLbU9LZXdwUWRZUW5mOW0ybS9uZVkwOTZsUUJFbFIrRjFjZkhuRjBqTEVId3hEaVQ4dklVQnNxNTJGWmt5TXVUSEV6cVdRSmxMamgwR1pwNGhvUzloVmk5aHl3dlhFcW1NNG9FSmdVbjg4T1k0RVA1eFRlYUZ1UCtMOTdYREJXVU5Yd3hNOG94L1QxYTlZbTBVWUdqeTUzQnlZY0QwRmZpZVhDazlDVW4wZDRXOGRuK2Y1YVl5T2VuVDVEK1lZWnp2cTJQT080TEJRVmd0UC8rQy92R200RTBlWnZxc0JpRis4ZDJhSjBHSzY0Y2FqWUtDNkNSRjhzSUE3MmJSbmQwbytqY3ZRei91T3VrZ1Q1N0pXMnlJRVA0QzY4dlJyNllWQndZQXhYTU4zK05yaGx2U1N2d3M3bklVbDQ3R1dOWnMvQTNjWW1KbENMcjBRNkVPdGxvcHNxN0hGSmxpeW84bmRJd1NtVXVPSFN3cUhZNk1CdWp5UERteWVrU054UVZLSWVkZ3U1WmNremw5SUVZL3hNclNzM1FndzZqbG9razdXZldLZldYM2V3aTkvWHYrL0dVSS9VT2FkT2d2OXpFOW1jdjFhREtuTCtxSlExZmsxY0lBSGYvUlg3OEFadm9PaUZkeVh4eWdveHZRMDRPcVNuckZ2WDdKRzN1ZUpNS2NlZFZvRkJSRXAwbVJGZ2I4RHRxWjEvc0kvVjFuU2VZRXlUTjVRcnJ4RUJKNktnTyt6UUxIWHJBSytpSlg4M0pTVFoxeUZNdHBCM1lJM3dLL2FVK0c0TmZJbjJLd085Zk9zcTdISW5tbW1QTGpDMTB4ejFMc01FZDBoVVo3RkIzVEZoK2J1NXE3bjVBNGdIL2VUUytXQVk3Sm5FbFBBY2EySDdkKzRvdUJvVmloaThJMVRUanZkbzVBVktqc3ZodVlnT3VmODJtczIzMlcrOGdGM1djR01iaW5TRTdSbC9OL05qaCs5UXZwWTlheHlEVWwrWGNWZU9MRk9IYlhaeFNVUktjcFVoYUdoKzlIRDc1azIzRzZVM0hTVEQ1ejdSYlR0dml6UjkvSG5xSmxmaDNRRW10MWNrSE1uVklVazVWRTBPSjkvK2pUdkVoekJQYjFXQ1RORkxmOFZFREgwNUozUzdGLzE1dTRnRi9xL3pBcFYwTnV6UzhKNFhST0FZVEtBQzJRZHNWZlhQc2hXdFBJd01CSlFHc0VtSEJ2WmIxU0JkVERMKzFmZnhmbFFraHJYUTlUMWpQTXFKei83SDFIYnhPK3gwd0F4ZVAwcTlJWFZYaVNDblRpV1o5UlVCT2RKcVNSd21DYXlUQjB3bmhmdmNuY2xWd21LTXdSVktsMlRUT2xYblRGcEp0ZzczTTlDQ0xWdFZHSWRBSEp3TUJZNXdtcVY5cFoyWkdNTGJzdmNHT01aV0UxMzE5QUs3S1FWangxL3MvN2poNzgvckZNbmh1LzJveUNCNkxkTUdBbXBjdHZVeGdjbUVWMkV0b2NRUldqWUFxNTNlaVVxWUVKNk0zY1MrZEdJYWRCN2lFRkF5ZjFucUI2eGFxeWs3UFJnTzlqa3NKUUVjWU1Ta2VEUlRrMlBDME00eUVzeFp5MktOL3VxVGFqNElGb3V4UlhpOFZ2RXBqak9nM1ZwSnJFTmtkUXAxRm9Oem9senpBQmZUbjNzaW1qSUFXRDF5S2ZuSHJGcHJMTDhkK1lSOC9OQWhJQi95cTNHNXU5c09CcEJ0cGRyL3dac0F0SEsweU9XMWR0UnNFSDBXNnAwSkVtYkJJNEw5Mm9vaU9tUWhnTEJEVWFoWGFqVTlOK0ZoL0l1ZkFhTVVCVFJrRUtCcUNkb0hyRm9ySVR1Vy95YVk0N2dNa1pqdlBTdVdzTG50NFRyOE9jNjhFNjliRXpkS0tndW95Q0Y2TEZwTlR4Skd3U0tOcDM0UTJNQllJYWpVSzcwYWt6NVR4ZWNEYWJhWWszWlJTa1lBRDdDYXBYTENvN2RlYlUvV1lIN2JsWE9TZnQ1NW56dEpodTlJYmRUZWdON21IR0V1c3lDbDZJOXNSSmdWaCtrOEFaeVlLVmdxaU9YbGtncU5Fb3RCdWRPZ3VXOGFlMmRGc00wSlJSa0lJQmFDZW9Yakd2N0VUcUczM3FvckVIL1FQWm1KUTVUNk9qN1FUY0JBYVE4a09lVG9EWFpSVDhFTzJFQWhNaC9DYUJWV21IMEVTYVRWZ0xCRFVhaFhhalUvTTl3ZTI0eVJVeFFGTkdRUW9HUXpzNTlZcDVaU2RTMytUVFBOM2M3aFRGSVRySXl6UG1xZE4vYlNvRnp1cGs1L1BsSlZmeHFja29lQ0s2U3NxdDRpNnpiUXEvS1p1YnRCSnFGTWtDd1lRZUpHYWt5U1p3dTlHcFU3U0ZGeUh1NzRvQnBFYWhCaktsWURDMGsxT3ZHRmQySXZPTlBzMjZYNUNLMDNOQk5yQmd6Tk5aZHY1R0YzWlEreUdxSnFQZ2lXZy9uQlJJblNMU3RYdy80aGVuRmtSeC9Nb0N3YXF2d3BOUFdydlI1ZkVTbndrKzBZcjl1VjNpTFRVS05aQXBCWU1oblp4Nnhib2xEYTBBQUNBQVNVUkJWTGl5SXhuUmd2dkl4NVFDSFBZdGE1b1o4elJpaTF0MkVHdWh1cVd0SnFQZ2lXaTNYSlJLZStSaHlJZm5QZkhFRTQvOHhwK0JTMzQrU3FtVUtnR01FWFNlZU83SEFlcjMvOG9UNHlwNjllSzJHMTFSR3BhZ2RYaUpiQzRtQVhOR29TWXlwV0F3cUpOVHJ4aFhkb1R6RnR5SDZja2pqcUYweEgrY1RxUWI4elJraHlqQUgzRW9OcmxYUlY2VFVmQkVkTlhVbThXSFZXREN4ZkxIVEk1OWFITUVFNG80VytYWm8xREZiRGM2RmVyWUgvNjdJanBjendUSkdZV2F5SlNDd2RoT1RyMWlYTmxscUcvd3NTTTVSTjBKbks1a1VzR1lKMjdqUGV4eDlMRjJGdEphajFId1JyU1QzTklWa3FuMC9HMGVVUUl5UnpCQjE2NXYzTHR4NDVxczg2clVZL2VpM2VpSzA3U0szcEZieXlFeEN2V1FLUU1Ud3o4eDlZcHhaVmVjTzNXK1BVTVBxM1dzZFNKcDE1dnlCTFBMcjZLdytzalRSMTJQVWZCR05DVW9PQUlEVlJpWStkVFJuMlRqNTR4Q05vQ3ZaeG1ZV05lSnFWZE1LenRmVEZySXhZZmxlN21XSklKTmVSS0dqSWErcGpYck1RcmVpUGFTZTBGb1lBQXowSmhSVU5KL1l1b1YwOHBPbWVMNlg0d2tEWG9uS0dZbFhSQlRudkFKNjNRcWN3b1BUcEJsaGRSakZMd1JuVTFPZUE0TU9HT2dmVWJoeE5RcnBwV2RzenlyTG1qZjEvYWpPY2xraFNsUDhQZm83RjhZdCtCaFhEM0JlUW4xR0FWdlJPY1RGSHdDQTQ0WWFKOVJPREgxaW1sbDV5akhYSWp4dGM0VERqVE1MMnN5NVFrYkJib3oraEFldk94cHJzY29lQ1BhUlNrSU1nSURVZ2JhWnhST1RMMWlXdGxKK1cvRUUvNmJ6NWZlUWY3c2MxT2U0QmdadHVrSUc0VnRIMkJyTVFvZWlmYkJTWkFaR01BTW5LZHRzdGJ3Y1ZMcUZkUEtyalVFUjVkWVM5dzFxQzY2bVJWcHloUFVwT2liUk1qSkhqN3lTRFFoS053REE2NFp1UFI2MXhJcnl6c3A5WXBwWlZlWkdHY0N6a21tZ3gwSjM4TGI1c1ZyenJTcHY0OVlkMk1LRm9JWE4vT0MrNDdldnN2N0ZMc1hIenIrWEJMaW5sdEN5QzA0Q016NzVaRm83OWlEZ3NCQWV4aG9XNzN5cGNFL0djZnN6THhKSU1tNHNoTmlOL213aEo3eHBYNlVQejE3NXJxaHN2bi84cWMweGhET1NhVVBVZlJiQTRRRzZGamJLaXowSWY1MkxHQ3d5Y21Kb252V2hVYy9EeDZKOWdNNFNBME10SktCbHRVckg0RzJhbktvL3dXNlVETG16Yml5YXczYjhSRzFmdEFzc2RXa1RoUkFwYzVPUW9yK1BVTC83SEwwTEgwZHE1QjVpWm02SlAxWE9DY1kxVUk4RXExV0d0NEVCazRkQSsycVYvQWZ2YVJ6bmRQMVU4TDFORC9HNHlwbEY5Z2NzUXVSK0pnTDFxdTVoRkQ4eDRHUDZ3NUl3Zjlod1JWdjQ1L1VNVnlVVGJKSG9yT3F3bk5nNEJRejBLNTZCYzkwSW9RUCtGL1FyWXBhbnpkRHRPNExZL3czcSs2RWd4bGdwM0YzZXVtUkYvTzZlKzlHT08vaTNKdG4weFR1MEpWSzhraDBxZTRRSURCd2VoaG9WYjJDbTZwdzRjYm15UDl4aXpWbFlqKy9STWlWWmppandwVW9MQWYrMEFwdEVvRXdrSGVRdUx1YXAzVEE5TU1ySDRMYzI0MVdueUpTNnJ4N0pMck9aQVJkZ1lHR0dXaFZ2WElCb2JjK0NiT2JiNFF6dlc4MlRFeUIrZy85Z2VyNkhVa3M1T2ZmRkxBbUdHMEQrK25zT2tSc2l6UXNWU1VqU1pxYkRKSmoyRDg0eEpQVDYyNHdkZDZuSXZvUEpPbjJTTFNiNUFRcGdZRVR3VUNyNnBWVlBPelErU1dvbTFqdDFENFdPMzFvVVNzdXdKKzVZSHRnM2pNVHh2WVJqampkdFkwcmlRZm1tTTRGakJBOW5PT1FXQWRKRk01cjZjNDRmdnJZRFdlbTZqRUZ5K0NkNzBqNkpKcExabkFHQms0N0E2MnFWOUFQeEhRdmZLb3ZPZit6TlRtQjkzdXBybnovQmtKditvSU93MjBPWmVPSjRwVVU2a3lmYmJsYnBadmJDdE54K0FCNWZVaE5DL0d4dkU5VU5IUG5OVkhSUG9tbVNvSWpNSEQ2R1doVHZiSjRORTRKWDJ6MU5QUExsSFdWWkUwL1ZMVXVXL05DaVlURzhTM0JvOUlEdE12cFh6VEQ5QUt0MlllM3RjUk9OOU5nQzg0U2ZMYXZaUG9uYzVoOEVwMVRGandDQTZlWGdUYlZLNWZvMW9TSlh1UDBKR1FMTE9uWjlvWVRjZitiVmxsSkY3RjFSbE1tZVVaVHg0Y0pnSkhlY0JNSjd1cnVsV2hYSUlPY3dNQUpZSUI5L1E3QVZxdFhPcVJKUFU4V3ZqaUExTFFJbU1tLzdBMERWNDFYMWdIREw4ZmpWQW8wRlNqcWM0WkdiZDdsa0paQnFyd1NiWUFqQkEwTW5IUUcybGl2akdpWDRhU3pHMFZ3RE9uWVd5cE1NMit1eC81N013dnFjWVIrZ3ZqQlgrK1FzeHM3UTI2VGMvSytTQW9zSm00bzg3d1NUWWdoOTJJS1NLamE3eTJGRmZQd0MzZFdhdWREUzZHRXREeFdTU0F0NFY0QzVlRTVWbU5hcnhRQmNsU3ZWR2hyUWd2WDhhVTNvSzdPbEZ4ZHRWUUpvS2dJR1M3KzdDTDFVdDhoU3BjUGdZb1JXOTd6a1h5TUlpbXc2M0JUeEZqWFU0N29xQkxSZk9SOEdaQlR3TWVwd2QxU1dISEtjN2tPMlNQWnZWTHRZN0RqT0V0Yk4vZFJTTERtQTBWMVlhK0ZTbEdKWWIwaTRZdkpjMVN2VE96Ym1uYkZwQ2hXdGdpeDFPcTVvTkU5RmtKV0swdUNxS2pQZGlDTEwrUlBzTlFNcWJpRklmbGs3UmVPQ3AvQU4ySVJuZTlHMzhyS0twSVNSUlV5TDZ2STdEbEh0RWVqb0tDZ3FCeDVlSmNybXUyQUZhYzBsM2VINEwyWjg2MzJNZGh4bXFGTlFsb2VxeVJRYzBZaER3L3pXbzFLTVdjTTZ4VTVvRVNrbzNxbFNsdlRycGdVeGNvVUlaRThqU2Y0YXpNeFZJT1pCL1dtckxrVzR6dmszMEM0dFNoNjRuMi9QRUJQYll2d282aElTalNIRHJMaGEzck9FZTNSS0Nnb0tDcEhIdDdsaW1ZN1lNVXB6V1g2RUx4djVueXJmUXgybkdab2s1Q1d4eW9KVkxFVzFzZWVJeTBQRHdlcFJxV294TkFveUFFbEloM1ZLMXNWVnEvb1U2MGJNbE9FUlBJMG5uSjFsY3ZNRzVnZHRuY0JFcTA0dnhTV0psK2hxZUYyWXZ6VVplcExIQVZTb29qZjFQRGJMLzdFL1c4bXNiemZjMFI3TkFvS0NuVExsS053dWFMWkRsaHg2bkxaUFFEdjlaeHZ0WS9CanNjTWJSTFM4bGdsZ1NyV3d2clljNlRsNGVFZzFhZ1VsUmpXSzNKQXNVaEg5Y29aYnBsNzU4OC8vOUliQnlMZ0UvYVVyNnNjSnNEUW9zUFlIOThmNElIY3d3OFR3VUlldExIeDRFOS81bnZ5SmlHZU9sZEppUzV5bVJmaHNwTGZlY3hyZGVuMlNuUUdhQUdSbVpDMVByWVVWc3hCRndyRHpWclowRlFtSVMyUFZSSklVN3lIWUhsNHJwVVkxaXNGZ0J6VksvdmNIZ1Zzb09rdVc5Y3ByMGNlZER6SDNqVDFKWTJ2QW1XNEI4Q3h5NFhzOVBrQlg2aGZNMk5lWEZDWVNsWkppYUxoRzdpUW4reHpXK0E0LzZ5ejA5dk5lbGs4ZXlVNmc2ZUlna3pRT2g5YkNpdW1ZQUtseGtVMk8rZFRRbG9lcXlTUWN5RGFBdlB3dEtOcUJqU3NWOVNBSE5VcnMrbC9kOFh3TDk0SFJXbGJJeVZ1NmhVTlJjWkJvSTB4Tm82a0c4RXc4NkpWMVJib3h4RS9aZ2Y3bWNtS1ZCa1NwWlRvWFB4dkNpeU9YamYwOTV6WWZhOUVzeVFsTGpVRjJaQzFQcmNVRnVZQURsbkxMVm1vbFJ1bHNqeHBFcXo1UUVwNTNsOUk0RG5XYVZpdnFBRTVxbGQ2cnhVU0NIMEY0Vm54NEtaZVVRaXY1TzIxcm9ybmd3M2d6VC81YVhub0htK0s4ZkJrYm5NQ0YwOHBwZE9qT3gyUzRIMmRFWU12dWVrTWVpV2FTMzNzVkZLUURWanZjMHRoeFNUOHUzZTFzcU1RUlJMUzhsZ2xnZXJOV2w1YkhoNy8xb0hidEY1UkFuSlRyenhLZDlVbWFUdXZITDdtMCs2b1h1RkZ1bko3M1dqcmFwaDJOdjVqSTVya0hmWEtWUnBHNW5pYzdYU0lYM2ZLcS90SFB2ckgwQmxja1VrejlQTkt0Q0dXRUR3d2NKSVphRmU5MGhtd3hmSXhxenZsVTVYdTZoWE5mSnhYbnZML08za0pzRTdYV3dzSkt0MHJlWTBXUHZ2VUZQOWZZNGkrckRjWGtGWFVHZHdVdldCMTk3Ym9rMzJDNWoxNnE5b29tUHlmZ2sraXM3RERjMkRnRkRQUXNucmw4ZXl1eDBOMldxY2lGMHJxRlVXc0N0NmRQdFJraW1zbEp4Y3F4b09jcHlNUFY2Y1pYbUlIWE1RVElNdkliS2xybXB6bjBFTldVdzlvdkplazlPeTF0NzRRVnEydHlJTTlwbUFadlBPcm1ud1NMWWNYZkFNRHA1S0JkdFVyTTROc3kzZS90SG9xcmxjOFpCcGVpYUM2TWsxbDBPNzJiSEl4T1lCa1UvU3hlOXFpd3o0elIxZ0NEQjlkTlpjMDA5OGprZDZkT0M1b2pmMnBqY0pFUmJOc1phMVBva202d2owd2NCY3cwSzU2NVI0NnZ6bTNrcEEvMEptcXhEVnZHcjZPTERQNlB3WG9pdDN5QlFvYXg3c09aQyt5QXk0VzQxVkhNTkc4Ymk3M1BUVHpadElPd283V2doTjE1cDN0SzYxQy92OFVmQkp0VGthSUVSZzRzUXkwcWw2WloyM041ZHN4cFpwZnVycGVhVDVqUFA1MU1Dd0Z1K3dnZ1JPMi92UlNYTEhEa3E4MVk3a3ovU3NrenNWVTRFU3hLNEtFUys2dU1zOGowU0xnOEJRWU9OVU10S3BldVljTlN1K3Z4YlJEUjBhbkxleXFYdkdSMVFPTENsWVRSL21Zdlk2Z2VhNHpkaTRlcXdlNTYxek1aK3RrUWNSbDNuSjY2dDYwZE93UGEzR1ZlUjZKNXNnSXpzREFhV2VnVGZVSzE5YWNTUWZMWVVtSlRnNjRxbGQwZEptR0dkcU16K3NwbVZXZFpLUVhQUTExRHplNXYvTk43QW4vYkhtYmllZ01WdGlEMHNVdlBlcGRUWUwxdE95aHE4enpTTFF5MWVGRllPRDBNZENtZW9WYmVuUXVudkNNb25PRlcydHBkcmlxVjZqQXlOMWhicXZwS2RSTXRqUFgrY0k5WnBwcU92emsvbXA4WWpZTTJzWDNSTUxqaWpQMFJQbGM1czJTQ1I2OTZSUlhtZWVSYURHcDRTa3djS29aYUZHOXdyYzFoK21Td3lXdHFVcG5JeEFzcXdjd3habGY5c2plNjd0R3BZdHE5V1ZsUXU2Z1p6SStGby9uanY3MVg4Zlh2L3lYTC81azJrUFk1eVlET3BrOTVnb1Z2ZVArMjE0VXY1c2ZwQmE5NXJFL2owUXIwaHk4QXdPbmtZRVcxU3ZuMEkzam54ckhKTCtYRExub1RWVjZNQXE2aDdtVmw0a2w1Zi9hbE1jdENURkNYeTRKb2ZGNktLendXWXRqTENNMnUvUGV6SGxHY3BFd0RIa05vVmRkanFLRkliRW9OWS85ZVNSYW51YmdHeGc0bFF5MHFGN1pSMGQ5ZE9jN2dlYmZwOVBMZWxPVkhveENCQWMvYytQcUZmSitscXRnSzRpUlJkMGl0bFAyVXRNUDcvM2pyaXR4TkZoK01FN2p6N0gxcWtVU3Q5Q0xvbTlENk9oZFQvYnBvRkhOWTM4ZWlTNUtlWGdYR0RobERMU25YcGxEWHhuUGRCSDZrYy84TER0UVVXK3Ewb3RSMERyTVRhTTBYRUxwYUlwR1dNTWdYUWVuWEV3NWl3RE9sUVJDajBoZTZOSGRCMFhnNXVNOTBmdUpMTkxMcUhuc3p5UFJSVWtQN3dJRHA0eUI5dFFybytOeEJIL1NrbHhKZ3pXQ1A4KzZwVU80Yks1eTVnWDNvZXVTUHc3VGtRZGhZTEoxUlROb2NUQVlXYitzQ3ZHc2wvYVAzb2I3Um5aWHYvcUdadGluSWx5N0NaSkgwN21jeGVIeHRnNjJDL0dlNkxUWGNUT05VZlBZWHhIUkZRdUREZ1ZpbU5vVml1cFZUeTJGSmNBOUNSZ0Z3T3FIaXQrM1duREptNHA2MjFPdkpFZmhkZU1xaWl5UzFKeXFsUFVVNW5xeHBPUE5FdjVVcjZHMjFLb09WZkdadi9yd28xOUk2dU1mWjJHajZFTWZmZkhMNzlOcW5lTlVqL21vTm03OGZ6cjhkVGtWTWtRL0NEc0lYdERYNUcvNlFCeHZpRVhSWS9Pbi9Cb21OVGlaUlZlSExuaWpKbHBXR0F5SUx0Q3BlQ1ZUcUFoYXA3Y01sbGNlTEJJbncyZ2hwZzFSWk45M0hiZ2tlanZ2ZS9kbmY0YnREUzVFMFo1NjVkTFJHQ09kald1b1d5bG9tS3FNZmROSDVTMWZyOEFTbU85OVh2VDhQMGJIdTBtc21jSFI5UWZ2dlhmanhyVmtZOVpIMExXTmUrKzlmK01hT1o4bjhkam9weFd5bXcwY1dMZXlNL1plOU1NL1A1NzVXQjl4WnpZa2pXMHlBS05NY1B6aWpONTYzVUloc0hsWnVFamd4UUU2dW9IUVYxUDJpTGZpUHBNYVVKeDdkMmlVWHNLMElnNzF6bWNlZldYbVVCS2RLd3dnMTRSb014Z1FXcWJRV0lqN0NESllYbm13U0lJTW80V1lOa1NSZmQ5MTRKTHA3Y1pmK1JVdDllMnBWNWEvbmdBZUFucG9wQ2JYT2MzZFdmbDZaWnJXVGI5SWx2TERoaXh5M2NiQzAvRnY4RXVYNFJPUDlJZ0d2Y1BjVXB5RnQ0bGlPdmhTbXM2NVB0cWpBdUJQeitCS2R3UlRYN2xqVmpPY1BIYUo3L3lmRFk1Zi9jS1NRT1QxQWxtOSt4Zlhmb2phQkJqNzJ5TUJpdTc1ekNzS1hmQk9SWFNVS3d3Z3hJVG9BcDN5VnpLRjhwQzErc3BnZWVYQkluVXlqQlppV2hCRituM1hnRXVxdHgvWEs1dGE2dHRUcjB4V0VzQ0w5LzJqVDFQb1M2UktwejV5UjY1ZXVVaEcyenU5OUJDSHp0OStlVUxNZzM4dnJyWWUvZ1RNWjhOMS9LNjA1bnM0ZWY2UlAwMVU2QjNtSm9jaitwNG5TelJGNzJpZlZQMlBrczRLQkZoNDhXY0JwdDVLMHgyOTRabU0ydG9lSVZNT2RKVGxNazhua2l5TWl1aDhZWURZSmtUTGxCWDVTUlVXUmFqbm5SU1dUeDRza2lYRmFDR25CVkdrMzNjTnVLUjYvOE1YWGdhVjNXVXQ5UzJ2VjBhYXU3Tnk5Y3IwRFNUNTNMcElQSXQ5bEd5d2l0OE80Zm1OSkJ6YzN3dlBmMGllTldkSlNmQ0MreVg1bXRSTDdCOHd4VFZXMEhhN1dpQ092VnJWYTRtekNQVzZ1SFd0aFlwem1WY1l1dUNsZ3VoSVdoaEFqamJSQlRxbHIxUUtwWUhyODFUQjhzYURSZEpVR0MxRU5SeEYrWDE3eHFYVTI5ZGRCdG55ZWtYMzVJSnN2YkxBYkdLblR4Y3d3WDlIQ0VibUVKN1pZQWZrVlIrOWhlYVk1ZzRKR2w3dGdIVk1zcGNUMWgxNGpFM09Ra2o0UnEvSUl1VDhCcTZtd25PU25Yam9ucUNTelR4cjVRcWk1WVVCdEdnVGJZaElxZEJRanVQZ1NsaStlTERBcjhSb0lhdmhLTXJ2MnpNdXBkNit2SEdhaDlQeWVtV29OMVdaVzMzMFdIeXVXNUxjUXpaNkEwYmdHeHdISTNqbUhtR2U0V2hNbjhYV08vVzJjWFJsd3lpZFByTkg0dm5sTzRpTWZSVXJtM0V3ejF5c29kcGJOdllIczliWjYvZ3lGZTdNS01DVS9nR1Z5aHlLd2hEL2w5QW1DK2JPcFZUb1RvV05KQ1VzM1FKbm85UXdqaEtqb1p6bWc2dS9iNy9ZbEhxaHlVVEdxNHNSdEwxZVlWT1ZadlhLRlAwWVRmZ0YxbXZxaTZQMXl6Q2FSSU5oeC9EcjdGRnpod1NMb0hZdHl3NEx2WVNPVjJpVUFUOWdCQjJZYmZxbXdIR1JXYnVDVU0yOVltTi82ZjRGd1RDc1VHRHVqSUtVNkVoUkdLSklsMmlLVk5PaFZLZ1ozMU13SlN4ZlBGaWtRNG5SUWxhelVkVGZ0MTljU3IzUTh1U3F0d0lRTGE5WG9MbzRTTkViMVN0Z0ZObk9NMWgydEprS0dZaTg3RUN3OUUxODY5Q0FNQStaR1ZuaXc1bTZMOHB5QTVTVEpUdFJ0TVViOFgwUmxWTGJEdmMvQ01wQURiNWdZMy96RDIxa3I3ZU9LVEozUmtGS3RLb3d4QXZRS0FpSERyVkNoMHJNUmFsaDZSWTRjNTJtTWRRWVRTVTFIbDc5ZmZ1RnB0UUxNNnEzdFZTM3ZGN2hwaXFONmhXOC9IU05FQUFGYlQxMTk1RFF1RjZDWUdNU0RPN2tEOE93bCtaaGJseHN0YlBEclM2aW9iWmdSVDk5MkNIcllySFBRQmFjQm1XT3FWNkhna1dvMmFYNy93YnVqSUtVYUZWaDBDZmFrRGUxUWtOQmJvT3JZZWtXT0xkNFpOTFVHR1doVysybi9yNzl3bGJxaFIxSk43VlV0N3hlbWMwTTd5alRsS2xYOEI2cUt6VHdnRnFDb1RqUkRCTnNiRUlhZ2krenFWL2RQM0tnU2dvZE1wb0JDOXVpQmhtMlN5U0FFV05kQ09JcHVYZTQrSkxYelh2MXVUd29RcFBKdktLZ1plOWtSS3NLQXo3SVJJdm9NcVhaOTBxRjJZRDFQaXRoK2VMQklubEtqQmF5R282aS9MNDk0MUxxM2VGR1Q0b3d0TDFlT2E5YjcyWHFGWHgyd3laTitENlYwaFdyQWJ5YmQ1c0dneW1GUGZhZ2VaZ2JpMURrdWlDcEhudjh2QTkwN2FnUjB4Mzd1eVJNbWhlcGIrWWQ1TW1tbHVaTTVtbkZVUVNTRWEwcURKRXUwUXBkU20rbFFtV01XbDRvWWZuaXdTSlZTb3dXc2hxT292eStQZU5TNmowVUt6c2xqTGJYS3lOK3FGMlpDbmlScVZlZ2ptVkRNOUVxN1c5TXVZTjVJTllPR0FYYVFJZHBoS014MCtGdW13TElYS0I5RmFaZ254dmhpbUNjN0NwNXBUdjJ0NnhaNXhLNWRkOWhLT0N5bHM1TTVtbkZVUVNTRWEwcURQand4ZHNLT1pXOGxRb3JTYTBjV1FuTEZ3OFdpSlVZTFdRMUhFWDVmWHZHcGRRTEw3UlV0NzFlMlVMY2dFNVJpakwxQ214anZzS0NiOUhhYVJVSk82U0JKanFSRGNFdjhJTUptb2U1TVMyRnJuMXhsUk1PK3lqdHY4QURWS0EwcGJwamZ6M083aFVxYitqbFdXeUxGMTVUcmoyVGVlVVJDa0pJaUZZVmhraVg2QUoxMGxkS2hkTFF0WGtxWWZuaXdTSmxTb3dXc2hxT292eStQZU5TNnRXZE9XcDd2ZExGN2VmZjNTNm5NVnV2ek94eWNRN3BPQWFZQnphT0grRzliSHhyZTJ1ZGk2UjVtQnNYbzhoNVFiTDMrUGxjQk9qQjB6WEVPM3BqZjNNb09aaVVrOUl1Wnp6Mk42dXhDaTZiZVZXU0lTTmFVUmh3UjNHbGlpNWxYSlZDWllSNlhxaGdlZVBCSWxrcWpCYWltbzZpK3I1OTQxTG8xWjA1YW4yOUVrOVZEaTJNZ2tEOGhPNTJPRVQ4d3A3Wkl6QUt0MWhRYmpjWi9pT0hQZmFtc210R3RpaVZrd29MWU5QRFdiVlh6Ky93STErY3FOWTRsN0dkVzdwZGpzZWxVU2dqT21LRndkczJCVEhGbkVMeFJiTlBIQ3o0S2pRK3NRYmdjaGdiME81U0pmOTl1NVJiSm92VHF6dHoxUFo2QlpyeW0xQTlsNlVjM2hmV0sxRG9yeVF5b0pSeFl5NlROeUcrNnI5RS9zUUJod1dCQjBrY043K0grQitFMUJma0dPM0M3T3VOL1EzNXdTNjE1T2JlVExBaG5LVE1GOEVvekx5aWlMSjNKVVJqUzBBZ2FSSXQwMkxneHlrMGlPVTlLQWVySGg0c1VzUmh0SWpkcGlqODkxMG5MazZ2N3N4UjIrc1ZzSFBiMFFLdExRdllMS3hYVnVrQzNaR3doWG53bDJBVVNBMGhMa2pGTTcvakFuM0dyODZ3ZlJPeXVLQ09tcVFCYjdoa2dXTy9pMDU3TWtvMUZWNXM0ZFZSKzd2bEVpQ2JWOHBEYVlZb0lScFdIZERWMm5wRWErcFZCdU1VS3NNMDhJS0RWUThQRm1ua01GckVibE1VL3Z1dUV4ZW5GMmFPMWpSVXQ3NWVnZW5YY1hUeG14cEpLYXhYcG5UMzJnNVlBU3B0N2c3WVVWcER3SC9oN05GWCtMOSswbjlaNFB3cU9hZUZ0ZzIyeWhGOU1QYjNMUTFOcTlTSWFBUnVKTWdFciszSlQ3RG5zVURKWmFZNS85clFwNWhvT1BPQ2JHWFVKTnBRZlM0NFU1aDcxYVFIZzFVVER4YUpaUmd0SXJjcUN2ZDkxNHFMMHd0MTN5ME4zYTJ2VjZDcWgxSHBxeHBKS2F4WDl1bDZ6eVhFR1lYSHZnN3ltZldjRjdvRzdEQTNEZTA2UVM0VlpnbjA3VWoxQ2FBMHpPQ2l5M3BVQjc5NW1DWG9LVndxSGVONjRwSDN3YmYvMWYvNXZDZk1OVWhqRkJPTi8xc3BMVkI2UkV0MW1IZ3loU2F4dklkbHNHcml3U0pGREtORjVGWkY0Yjd2V25GeGVpZkM4bnNWaWhOUXIrQ2V3blJGbFFEaXI2aFhQdlpRLy9wL3hHRzZ0QjVZQWlzd0p0SDI5MkRRaWRRUVVYUk9xTC9ZWVc0a2VOWDdLbDFleENRdFBIbmo2TzBIOEF3bk94R2pBTWI5Tmd1aGNvM292TFFxUk9QK2M3QmYrSEM5QkFhMnkrbTFVaEpVOTdXTTZFaFNHUFNJMXRXYURTZFJtQTNTeExNRWxsOGVMQklwd1dnaHBRMVJaTjkzSGJoa2VxZGNlMWlONFFUVUsxdG9aWkVNcXlnVElxOVg1b1lJWFVmb24wSzBIaDB4NE0rMW1FRmo2RGl6Q2xoWWtBcER6OTlRS3JSN3NaaGY0dkZMWUFvRzZQZ0FMQkliUGdMbldoUXRQam00L3IxcVJSMkhvL0JxTFJYZnJLSjNIRjB1a2JHQWpxNXRQQWovbE4xM2xpSUowZExDb0VWMENYelZhNmxDeU5XSGpqK1hSTG5ubGlxcVQzOHBMSjg4V0NSR2lyRjU2aXhTRWttLzd4cVNJdFhiaTZjcS8rcWhvN2R1cXROeUV1cVZNK2lwNFd2VlNVamVTT3VWdVQ3NjFuYlUrYmQ0MEFhcS9wdEpVSmhzb1FzNVo2Rm53QnVGL2dHdmFNaTZFTHgzRmZlM1p5dklYMFRvdjBiUmg3b3doUUJkR0RKSHNJUEgvcjZqankzYTY1VHFPbjlIK2FvOUwyWStkZlFuVGFESkVTMHZERnBFMitHWEs0d1crdEFLMkk1RkRqYnRKRmVLSllmbGtRY0x0SEtNalZObmtaSkkvbjM3VDRwVWJ6eHpOUE9mY0N2MGFFV1ptaE5ScjN6NzRFZkh5aFFVdkpqdm9kZkhyNS85TkY1ZFNnYmdvVkdFRHRKb2s2dXhVU0FkQW1GQkt2NFB0aXNGNHAyOCtsVjB0SWtGemZUMm9oRmJram9CdXpXSDNyUWRMZGFBd1VsQzJpNUVVUmo4RWExUWlGYytwV2UzWHlydC8zb2dWUUhMSHc4V2FWQmdiSm82aTVSRWl1L2JlMUxrZXVPWm82MGphSVgrRDdiNjNTWlpKemZPRm5wcW5LRHZIY0FhSnJTWFBPQS9aZGhNbk5IZ0FGZjk5SFNKblMrbi92RU5ETWttLyt6QkRiRGVtWWc5OXd6OG53SWlrd1JUaERyZDJLS050SlloZVlCMnlrUXFDb00vb2hVS2NVR0VyZ0x1TUU2KzNnREhDbGorZUxCSW93SmowOVJacEVUMWZmdE9pa0x2SlJncC84MjRGUXAxMnkyTDlKejRLRkQ1azNUdlhMMElYK0pLa2lUT09ZZDNzUTNZbis1MDk1SWd5Uzh3aTc5ZG4xZVhWdm1kSTd3bWhzeHp3OWpmdWNTaVFiL0dOd2lmQ1d5TGJGVmg4RWEwU3VFSUNpSmNyOFZiSTFmcVowY0Z5eHNQRmtsVVlSekZ6RFZHblVWS1lIa0xXVmt1ZnQrK2s2TFFpMmVPZWtrcnRFZGJ3amJwT3JGeGhyU0tqYzU4alp0SUFITkpyTVY1M0ZicjBmOVhFQmVrd21vZ3pjUGNyQ21DaytOWFNPVFZUYkJPNlRwVUdQdDdlbmdsZmdPV2FZOEVDWGRyQmhTRndSL1JDb1hRQkRsKzVVUFFWZGlOR2xrTXJvRGxqd2VMSEZOZ2JKbzZpNVNvdm0vZlNWSHAzVUhveVhTcjFCWWRsYkJJMTRtTjhpaWRSSWlpenAwbHNBUnBVbUE3QTZsbnA3amk3ZEp6Nk1RRnFaSDJZVzYySE1GeGtHdzMyODRhNExxZGlJS3h2NlAwRFRqWGJlV0hlSVFCVldId1JyUks0Wm00cGZMQklVS0RKdkpWQmNzYkR5UURETzRxakExVFo1QUNFbFQ1Zlh0T2lsTHZCS0YrMHRhTUpuU2pMRUY3Tjl5VDFWZHBTb2VIYkxrbkhzKzdHZnZEZ2xTNDd5UFNwY2dzcU5jK3pDMVZZbnc3QjcwNUdtbjJHY0Mxbmp6aXprenFoTUcvMUZMUWtNRmh6SUNxTUhnaldxVnc2YzQ0QnYreEc0ME1DNnBnZWVQQk9LZHd6NTA3bW96N2NCdW16aUlseXUvYmMxS1VlcWVzRmh6UlJySkZ3azVxRkJpWUpHdUtJQW1yUGJheUI1OXJzUlluNjJ3OGhBOU1wUU4vNG9KVU1LWXd1alJKTGFzUEhycmNMcnJvekIzQWxTcURYQ1V6Q2RDRzQ5TGhBOFZkSUZOWkdId1JyVlI0K0FDaCt4QVBYZFo4S1dINTRzRWlmVXFNelZKbmtSSThCakdtOGZqdjIzTlNsSHFoRmlSTGFTWThOZ3J5bER1bTNIQTlWTzJJZGdmaTFhbnJjZXBIVi9GdGxTejZPY08xVVBBTDdjUGNjR0NMQzVwblpHSVpZa1B0VHlFdnNUZlFyeUZHb2ZQbm4zL3BqUU1MUlhkOWxDbGxGbE14QWFKVDR1VkVWK2RMcVhDNm1RcGZvSHRscW12VGxxQ0U1WXNIYldRc29CSmpucnJmZnZFbjduOHppOWsybC9yNzlwc1V0VjRvK0NzcFMxdk1LTFNjUm5mWkNxTXU1TWdJTEhRRWRKQ1dHZjVibmRnYVJMMEQvQTdvU2ZhTTdaQVEyQmV1Q1I2NDRhVWszczUrQVZTQ0k1WUlpT21SOWhNNmVoUkJEcE5BZUxLY1pxb3pGSGVCSUhWaGtCTU5sSUF0dnJheGNlTWF6UklqbXRRS1AwemtqSjRoTGx3Q2o2NXY0UDNjbVFMSVFyaHhxV0Y1NHNFQ3RocGpucm9CZkE5Y3M4cENtOWNvSS9icGdoNUlHQzFNZnBPaTFBdnRUcm8xWnNycXg1YlQ2QzZQb0FJbGk4R3cwR1hJRUZLM3drcUxaSmcrWHBBYS81OU4wa1hZM3hQMTZ4M21Kc1l4ZVlMTXVNWENZMXRGTE5DVTdibUczdlJhR3VqaWZSQmttOFVJTGswRzFJVkJUalNJeFJOUDhYVjhXVk1KSDB5dGtJU2FSNXZFR1RkTEVtVnZZWDdGcms1dnR6aUE5SzBhMWxSYTRFQ0lCUStQZmxPcVhOTlRqWkVJWU5SOXNzK2FldVJ0L3I3d3lmN3hQN0NoS3kvS3pFZjlmUk01VHNTbXJBQUFJQUJKUkVGVXBra2g4WXJ2U3IzUXdLUjUwMlV6TjNvMEZ1czhFVytobEpOUkY0eDNHZEVWUjJ3TGM3d2dOZTVGeFBZenN5QVZmeEFhaDduWnN3Rlp4QTA1eHY4TCtuUXFqWnRyZzQva0N0VUJEOVFkSE5vTXFBdURpbWdRL1FqRStzcXZhK3NRQXFvVmttQ2pyeEVYdm5lK0E4ckNDOGU4VjdINzk2eDZqR3BZRG5sWUdGUnF2S3N4RWtaNDZnYmxxekRtK3NBdE92b2NpVjdidmVEN0poZ01rMEtpRmQvVmV2a0o2QUczOEJGV3lONHVsbmtxM3VMZXdFMHVKUk40cG8wRmNNZlRMZE9rdGwxT1craVpCYWtRVytjd04wNkpvWE9IREZzbDhmQ2NBckhqWERjSFFxMVF3ZWZwNFVqVUt6aEtHU2dvRENxaXNjd0pPdzJsVklVWW9FQmhHbkNCN3lpQUgyUStONXdrU3BNOGZZa3ZGSkwzY3E4Q1dPNTRXQnhXR3RFcHdKZ21TcUN1TDN6bHNtVFBESTcvMXQvNE9EU2VOMlZ2ZmZvVmZOK3BXc09rYUlKVjYxMWlReFBBTTJlN3kyblUxTjNxWU5oYWJuSUlEOW5RVEh5dUJSNjg3YVR0ZENBeGJuOGZYdVVpeEU2L2g3bE42ZjZJV0JsZUZKVWlnQ3FDbUFjODQ3Rk5jZTN3T1VsOWc2T1lBWFZoVUJLTkJhNWFkOHZVQ2duUWlkQlJpS0l6Qmd1UEgvbm9IME5SV1NHaTlPOXFXSzU0NkR6L2wvdENiYU1QTGcycHhraEU4ZFJCMWJaQy9CWDMwVEgrZklCZnRpTklFZEsxdC9yN0pwb01rMEtpbGR6VmVpZXNaUXpEZ213Q1M0UEdFcDBuNHZWNVJOZDB4bmlCS0RJMEUyOWh4blZ1c2lBMVBwdzBOZ3I0SEtRNnJ6NWJINGJWNHM5aEw5RVB6dHVKSzk1YVI1eDQrb1BsSlBNTnJtSUcxSVZCU1RRV09MVHVscWtWcGtEbjBFSHFTbSt3QmZXbTZLTjhna2ttOU5ieXlsQVNYdzNMRlE5ZG1NbnNWbXE0cURHbUNSS29nNFlVYXpGSlVnd0hUZmJmR2Z1UCtGRllhVWpubm4zbDk1MnFNa3lLTGtDMTNpbHI1a0Fwb2xWTVZFNmpydTVXaDV0dzgrd1lhSTlyZThQWGpuQmZmWFExU2NJU2lnMUlka0ZxOHRMZkw3VE95QWExV0FsZUtyNmJxT1BIL3ZwODFiVFA1YVEvWktkTjhrUlpHSlJFWXdyc203eHFoU20xcTdRam1IcEFHVnhKbldXM3M5ZmUra0pZeWFJYm5CT25odVdLaDVkZGY4bjJxSkpSVUdOTUV5SlFCOGVZY2VtVE9jK2x5OHpoYTh0MHptU2hYZm9WZk4rcEdzT2thSUlyME12TkhJSHh2VWtGbHROSWc1NWt4ejQzU0lyVGdlalFERHgwa3dLU0xFaU40RFNMdUwyUlhaRHFPL240WEw1Ym5CS29GOGppSTNDU04vRDVjNFY1d09Va0Z6VTRDeGxRRndZbDBTQVBtTGZ0bHFrVkpqZ3ZFdXRQWVk5S203dzBLSGJZR1FVMUxKYzhWRE1LYW93SkFTSjFGL2dXazhBUWVUajhSdXFDajM1TVBHdTVGM3pmaVg3VHBHaWlMdERMVllwUTREYXB3SElhYWRDVDdCaUlYelI4UkJ3SFNjRmJKRnZWWUVrUC9rajNyOVNiWUt4Mm0xTUoyVVNxL3dudE0rQkJKYklIRWMrQ1VHUEJSUXpPRWdiVWhVRkZOQlpvTXN5ZkFhQldtQVFjdmlFVHdYVCt3czRvcUdHNTVLR2FVVkJqbEZHM0k2dzd6NUtLbjRkN3FlK3lWZWNxald4eksvaStFM0ZpS1NoUGlpWUl0VjdvUTlBZTZwUWZYbmVtV3hOaU04R2c5aFFHV3FCcUphMXdBQVNFd0FSRHVpQTFpbUE4RjRaNGszT1Fhb1M3QTJwNWRZRHFhdm9NVHZJR3VqSHJ4STNYcUlEMUNwY1pBd1dGUVVVMFZtQXd6Si9CVTZBd0Rua3UvLytraHZNWFZrYWhBSlpMSGlvWmhRS01NdW9tckpiTDVFSDYyRUZIdHhJbmpKQ3R5OE40OGkzNHZtT05tVkpRbWhSZG1HcTkvTXhSbjIxancrdnNxTEhRMVhJQ3crRnh0VFVPTjFoUGJpdmJhcndVWWZWS0dnRFAzRzFHK0k4NWE3MG1pRzBmd1lvSHJCdkFqZjJOK0FZTzVHcXRFRStIc29MQ29DSWFKM3lKWjk2SWlRS0ZXRTZuOXhNNWNjaHNJTjdLS0JUQWNzbERKYU5RZ0ZGRzNWUm8rdVZZamNmWjB1OGF2aDB5a2lRSjU4R3I0UHUyU29vdVJMVmVidVlJQ2hCWDM1WFNxS3U3MWVHZzY0LzJPSVRMUW9rNHhCc0V5SUxVS01LRGNDdlJoRFRUdVdoZW5XQ2FvTDlDTDd5aGVadytjU1pzbisvbW5SUE5DSTBiSEVVTUZCUUdGZEZZM0VnYzNTdlNrSGxYb0JDSGZEdzlLSldMQmQrbzBmeUZsVkVvZ09XU2gwcEdvUUNqakxxZTBQVGpDQ1ZPTURMcEtER3N3V1Rqc09TMXozdkI5NDNWWmt0QmFWSjBzYXIxTHJGbUo5UjVIQnZPZE90aWJDUWNydWMzT2MxVHdVWk1jRWtoQzFMSld0QzZGNlRpRTd2SkhBSkdDaTBaWWlPZ0pOUHVYSjhVYWh4bWllL3ZZSTl3YVRDZ0xneEtvckZVK0xnMGhNdUNxQlhpMEozQnpWd2txQXR2NXp3TFBLeU1naHFXVXg0cUdRVTFSc3hHampwV3l5bklncVpXY3E0WlhuWkpQeXBGWUxmZTZ1OGI2ekZQaWk0NnRWNm85M1pUS1RBcXZjWUVsdExJZ3A1Z0Z4NFJ1c3poN3d1UEl6ekRRQmFreGpPSzZFcDZEaElYeDdlekt4aHJ2QWFLMkc1dTdBOCtWNjZiZDNlTS9ia21YbDBZbEVSakNJYkQvQnhxdFVJYzZEbVNYVlNtOHhkV1JrRU55eWtQbFl5Q0dxT01Pdmc2U0MzSDBTODRCd2l2UG9kTDJLMlZlUG45VlgvZldHKzJGR2drUlJPdVd1K1VOWE1tL05pb085MmFFSnNKaHNzV3B4a0tCRGVsRUMzanQyUkJhbkxtMTgzSGpMcnZuR3hyWjFkc0hXNHhjODJOL1VITENZK0VMcjRpVm5OM2pQMVpNNnFJcUM0TVNxS3hKTUVjSzBUTHZkVUtJZnhNZjQvRWVqZHhHTTlmV0JzRnFqRXU5dVNqY01wRFphTWd4d2krT2VyQW1IR0JwYzYvZWJ5WitFTm5qRFM2cEFHZGU2cS9iMUJsa3hSTmhHcTkzTXdSZENmR0lPKy80eDg4U0lGdnAvMkN1cFJiYlJUQlBQTlZMc2s3WUJUb2d0VGtqd3pXNmw2UUd2L2hHdzlxd0JBdk1mc0EvWWViZ1B4Q1VwN3ZqckUvTHFlY09OV0ZRVWswNklWNjE3YWRvRllJY3Q5REJnbGh2UnROM3Nody9zTEtLS2hoT2VXaGtsRlFZNVJSWnpMSEJwMHgvbk9qMUh0ejdJc0t1ZSs3YWxLS0lhdjFjazNqZmpLcU5yaU1aWm5RV0t5NzFXK2hXVUIySVdDY2gzak5LYnZnRzBEUFlWODhmR0hvTFhTU2x3WHo3Rm9WaHZWZ3lEUHQ1K0lWWWhRdU9EY0JSenJXeFl5RloyeW5Tcnk2TUNpSmh2UkRyTnVXTktnVjRpYmlGU0wxSWl1aVVCYUlyOWJkeWlpb1lUbmxvWkpSVUdPVVVXY3l4d1lmL1o0V3Q2NENxYi92cWtrcFJxalVDNk5FcElvQko1N1BuRTlhemlZMEZ1dHU5VnY0YU5MNUpReXoweGRQdzRMbU4rclNiek0rcy9vcDBwT3VMMWtqZnFONTlCaDNOc3VVclVQcUpzN2tueDd1a3JFLzExbWdMZ3dxb2pFQzAyRitEclZhWVJUZHcyWVVsdGs2QTlQNUN5dWpvSWJsbElkS1JrR05VVWFkeVJ3YjFKVnhzNWpMSjcvT2tmTDdycHFVWXR4S3ZUQktoSWVpOFFVRG5OaDVNZW0xbXRBWVJ6K2hQMEpQQWZxa1YvbDA0RDEvWE04QWI1Z1JBL0NCdmJtWGhKN0NQaHM5Z29PYTZQOGpwY2F0djQxaFFLNk92Y0U1eFlLVmhVRkZOT1lDc21mRmxoT2xRbUhSU1k4VlNzUXZKOURRYW1VVVlKYUU5VTN3UW15cTN5a1BsWXlDR3FPTXVpbXQ1Y281NjlQRmZlVmhuWVJRZjk5VmsxSU1UNmtYWm83VzA2Z1E1aVk0MC8yN0pqUVc2MjczVzc2T2pTYVpFVnRnUjVoNHhrYmhvUGIwOEY4bDNxdk14clBZNGxSWVVZZDdmQXVKa1RqSGpFWHRhRSt5UW1WaFVCR05FenNxWDltaTVFU3BNSHFjZFdCbm1kR0JPdDVzdWFTZFVWRENjc3BETmFPZ3hDaWpya2RyT1dWV2tCZXcxb1RhUU9Mbjk2Nyt2aXNtcFFTMlVpOVlncjAwN25KUzRVM1c0MmNER3RQNEovTUdxYjVNa0hmb3NyVFVCMFlHaEJJQ2oxd1Rpa1R6ZlljS255MkhlSnd6UytMWTMyM0FjUzRaYUZpcXU3SGptNEthNUtzS2c1Sm9qR3ZWY0ppZlQ0dEtJWnpXZTl4LzI0dmlvUE1EdGhRQ1J0SnhOdXRmZGtaQkJjc3REOVdNZ2dxamxEcFd5NVZTdDR6eVo0dVVScW9VUVBsOVYwMUtDU3FsM2dtclk4Q0pwZlEyWTFrR05NYmhUK29QMVB1M0NIYm9HS3dRZDN6SFN3WVBPSjhCMzB6bi9EMDdoMXgzcGNlTkgzQmpmekQ5dkE0bzByLy9HZEdKSXMvSVRwbDRWV0ZRRW8zVFA2elFVRkFweEdNMjF4QjZGYlJYRm9aYzV3RENyeGx4Ym1jVVZMRGM4bEROS0tnd3lxZ0RGZzUwYWV0eFBYSGRPQlhEcWI3dnFra3BnNlhTTzJXano0ZnhtTU5pMGl3eG9iRk1kNnZmd3p6QkF3VGdrS3R3WXovNE5JV2VRWStiNUNXUmFyanZvS054cWdZK2hSV3FrUnY3Z3piY1RmQWY3TVl2VncyR1VLbTA0TUNIeTBvTGc1Sm96Rm1mTTltbUhLb1V3dC9vdlNqNk5sZ3UvYTRuKzF5ckJXOWN2R1drdzg0b3FHQzU1YUdhVVZCaGxGRUhIYXl4Sm0zd3lTZmZrR1o0RjhGVTMzZkZwSlJDVStubFpvNG04VHFjQzhtWXBRR05wYnJiSFdDTExqajZRTEtxazRNTExMQUJmUEFmNmhjdVRrcGxKd3h6WGttRWRJWW9HU0NLSDVlNDdsenN2Sml1V0JucUQ2RldCbmVxQkNnS2c1Sm9TRHgwd3MyRytRWENGQXJuRVQ0S2J4ODZxbkN4WlVqUnNtbVZaV2NVb0RZaVNvV1B3aTBQMVl5Q0NxT011bG45T2JaVjlBWWhnK3A0VUgzZkZaTlNDbDJsbDgwY3dTcUtwM0ZCVEtvZkF4cExkYmM3QUZUOGV6SENoVDU2WXdZcVl5MTUwYTNRS015SU5ucGNKWE1FSDBGSFhEdG14UFdLcDdpbk1FMVAxU1JKTWxJU0FzZDdEdlppSHNUQ29DUWF3a0ladWMybyt4M20xSElwU3QrRk8yT0lqa2N2NFlLTUpkY1dQMyt4Y0JsN0x3NlNVTnp2Y2Z3aWptTnBGQlN3UnFvQ0I3cGtQSHlSQTVVNjN4TERpbjhxR2dVRlJobDEzQnhiTVNSSXhmR1lJYXpMcGZpK1M1SlNIWjFjTDVRWnZHZ2x2aTdobnNLbGxCT09SdkwrdE42bjZLbHRTTnZDRUgxMW5Fa2pqTlFMWHZ2Q3RITW1zTWRIR012OU9Teis5eEY2QmFjR3FvZ3hlYndBazlHL21tWWU1T29COFE5M0l3YmtoVUZGTkJZTk5mY2FWVEVqakRaUzd3S0hYT0gwZ1RqS0VOZWsvTWFZTGorY3VieUdBNldXSTYxems5c0tmaEZmbGtZaGtzTXk1YUVyb0lvZnVBTzZLaG9GQlVZWmRkd2NXekVrNkg1d0pwaVE2UDJ1K0w1TGtsSWRsbHd2bVBkdlVOa0RkSG1lbk9ETzBVamZuMUxId2dBZC85RmZ2NkNQN2h4a1U3Z2dmSkhRRW0rcXN2MDloTjcrUFgvK01vVCtJUTl4UWp2NXNPK3Vod2JFWWtBYmFzeUhDMjV0QnVTRlFVVTBGaXNNODEvazZqdzluVktGTStrLzdjRU1FcnF6eXdrUzVpLzJWL0NiK1ljMnN0ZGJ4L2hGZk5rYUJTbXN5SlNIWDhzaTI5aDRCVUdHMS9JYXM4VWlnMHVLVVVvZE44ZFdER2t1ODhFTCtqdytTTC92c3FRNHdDUFZDL09UVjZqc1I5RXhiU3h6Tk5MM3A5VnhaaEMzWVo3aXY3NGtyVE9ac2ZsRDQ0YWdLODYrTzRhSS9ya2c3OHkxVyt4NThXZVB2aTk5bXVYMnQ3RUF3YVhEZ0xRd3FJakdBcGY1WWY0bDFzVFNVWWJEeUJRdWtOcnlMNjc5RUY4cXhma0xIY3R2YXhTa3NDSzNQRlExQ2xLTVV1cUd1ajM4cmZwbm1aTnlJdnUrcXlWRnIveko5RWJmOVNZdThwZjZQN3lkUG1yVHlFVS9zYzc1ejk1MzlMWlB5K0J2RUQ2U2w0OXhJNkt5NEI3OUhuNXAvL3E3K0FxaVFOZDVyZ2RSRUN5OGtqR2dMZ3l5MEJFTU9IQ25FYTNlbEFjcThqVlFLSXpibjJIYjI5VGlyWTFDWkFBclZtL09RMldqb0kyeHp6VjkxVnpoZVpIR1BuRGQ3MXMzS1VYSjVOL3A2c1Z4WE92bWNRUzNad1pHaUZ1aTVGblhYUzllR09iMy9BZE13dnpGQlRvYldKQUg5a2FoUUtqMGxUa1AxWTJDRkVqZUUwall6UHRLZkZhZkdtUGZ1VCtVdkd1SGwzWlNQTUJ0VXJlSDVOeGxJcmU0SGRCM1dkTHJUeTQvekQvSGRScDhJQkhtTDdadWE2aW96eWlZODFDYlVZQU8xbVVOcnVDODJ5dHhzUFQ4ZVowb2RZZlJUWW9QWEUzcTlwR2V1MHRtRncraC91NzIzWlhvaGxJckRQT2Z4NHU2UFY3Qy9FVi9UME5UYlViQmdvZmFqTUpaUE1lMjhKcFN1bGJUaFY1THQwdUROaFZBTnlrKzhEV3AyMGQ2N2k2WjhkamZNQmlGT25KZEdPYnZmdDJ2U243Yy9teTZRcWxZWTIxR3dZS0gyb3hDUE1jMlc1bzNaOGdnMDJpdG1OUUczMm9teFF2Q0puVjdTZERkSkJRYWJadndKNUYzVTVLYlN5cy96SDlHZDVHTExWeCszSDZWSFpOWElLNDJvMkRCUTIxR1lSblBzWlUzLzFlL21SSTV2VkxBYUxPdk5KUGlCV1NUdXIwazZHNFNDdXVNdDZPRnI5NU5TVzR1cmZ3dy82cmh3VVRHcUxseCt6TjZLK3ByTXdvV1BOUm1GQ1lJZWdtVHNwcitERGtkOWNQYzhXTEdXZVE1Z2w1Uy9JQm9VcmVmRk4xRlVxRW5QNDR1a21iUFhaVHdKcExLRGZQL3B1WjhwalZNYnR5KzA5VmJUQUFOaEJWcmZTWVJMWGlZVk55OHBnMXZDKy9RM2Q4dENiK0tydUdyai9pTkp5Vnhhbit0bHhRL3NKclU3U2RGZDVGVXFBaWd0M3oxTGtweGcwbWQwdDNqNzRmZHgzNkJzSk9yTzZzSXJla29nODN0WlMxa0hUSGxZU3g0V0sxck84MEVuMDVWTnRvRzVOTHJjbmw2R3dxaGxSUlAySnJVN1NsSmQ1RllYRTlOVis2aUJEZVcxRWNlaG9ya2VVODg4Y1Fqdi9GbjRQSzZQYVR6M0NuODJ4TG9ldUs1LzdzSHlqWkxVLzNFSSsrREtGLzluODk3b2pSb3hRREdQSFNlZU83SElRM2YveXRQakN1cTFvaStCRDJGUzJTVHVDbzhNRVV2VlpqbS9iV1M0Z2xtazdvOUpla3VFcnVGVmhicG56ZmZSZW11UGFtNGJ1WXZHS1h3ZHNGL0dZalh1RXdWOUJqSnRWSVd0dHA3Y3g0bUJGa2RRMGh6b09Sd3ZUaUpNUGxDcnhaL096cEpLVTZvL2RzbWRkdWpEakVUQnM2Z3A0YXZEV1Q0WnlCVEdSNnRlRlNaTlFxdks5VzFnSTZ1YlR4NC93WU1rL3NFQmpqTWVaaWdhOWMzN3QyNGNhME9vd0QvbVBvT01vdXNZZzBPUktaWG05ZG9hQ1JGbGNUSy9rM3FyZ3orcmhmdzdZTWZIZC8xSkFRQ0FnTXBBek9mT3ZxVFUwSkdrMGxwVXZjcHliNlFqTUJBWUNBd0VCZ0lEQVFHQWdPQmdjQkFZQ0F3RUJnSURBUUdBZ09CZ2NCQVlDQXdFQmdJREFRR0FnT0JnY0JBWUNBd0VCZ0lEQVFHQWdPQmdjQkFZQ0F3RUJnSURBUUdBZ09CZ2NCQVlDQXdFQmdJREFRR0FnT0JnY0JBWUNBd0VCZ0lEQVFHQWdPQmdjQkFZQ0F3RUJnSURBUUdBZ09CZ2NCQVlDQXdFQmdJREFRR0FnT0JnY0JBWUNBd0VCZ0lEQVFHQWdPQmdjQkFZQ0F3RUJnSURBUUdBZ09CZ2NCQVlDQXdFQmdJREFRR0FnT0JnY0JBWUNBd0VCZ0lEQVFHQWdPQmdjQkFZQ0F3RUJnSURBUUdBZ09CZ2NCQVlDQXdFQmdJREFRR0FnT0JnY0JBWUNBd0VCZ0lEQVFHQWdPQmdjQkFZQ0F3RUJnSURBUUdBZ09CZ2NCQVlDQXdFQmdJREFRR0FnT0JnY0JBWUNBd0VCZ0lEQVFHQWdPQmdjQkFZQ0F3RUJnSURBUUdBZ09CZ2NCQVlDQXdFQmdJREFRR0FnT0JnY0JBWUNBd0VCZ0lEQVFHQWdPQmdjQkFZQ0F3RUJnSURBUUdBZ09uaElIZmZ2RW43bjl6QTJucC9Qbm5YM3JqUUtwNFpvRHkxNTJ4Tkd4OW5zL0pZMExvQityVEh6UUZCaHd6c0lXT3JtOXNYT3VqcnpzV0hNMGhkRzFqNDhZMWhMWmRpN2FRMXdvMHJRQ2hTUjZ1Z0wraUdkWmxzQXU0amwyUlNqd2pxMzdScmpSc2ZaNnJNbFRmckU5LzBCUVljTXpBRmluU2IzRXNHQnVGNURxK3JDdjZVWC9mVWl2UW1JSlkrR1QvK0I4MFZPbDlzby8wR2dxT00rM2lmVkJxNU0ySXprTWI2WFVEUVVzbXVWNnRXN2g4aGZzQVFiTFJQeUxPQjYvNDBoYmtCZ2I4TTlENUR2Z0lYemoyb2VpUktUUTJmMTFmOHNMQVo5TzBGV2lNUU14QnZZelEwZWYwR1hRYWNvQnVhOGh6bjJuUVZ5alRld1lkbEFWcDRQM3FNdzBvRFNvREErNFpXRURJVjJHZUlKT1BkM0hvZDd5aUZXZ01RTXdNanYvVzMvZzRET05zdXM5MEhZbDlkTE04bUlkTU80K2VLdE1iakVJWlErRjlZS0FDQXpCU3E5TWl0TkVBdzYyNjBUclAvK1crNTBIc1ZxQXhBREU2M2diMklIdStxa3VpMDNDZDNORCtwZGRuRlBqSnRKM3l0a0V3Q3BtY0NJK0JBWmNNekNLZEZxR1Z4bUY1bTQvSTdTSjAzQzJ2RFVod20zc3IwT2lEbU9tL00wN2xDS0VyTnNtdEdtY3hON1IvL2s1R3BwOU1PeXlmeXdoR0laTVQ0VEV3NEpLQnBWeUwwSmwwZzZiL3k2Ni9aSHZrMXlpMEFvMCtpSE5wRlF6RGUxOXpsaU1HZ2k3bXVubEx4NW5vZmpKdHY3em5Hb3hDSmlmQ1kyREFKUVBRRXNYREZCNnVlYzMxSzBTMVg2UFFDalFHSUE2L2tmSUM3ZkV4b2FqRys0VmNOeTluRkRBYTk1azJLTys1QnFOUVkwRUlxdTQrQmd4R3VRM0pNWjJ0Y0YrLzhJQmJnY1lBeEhBdlJiL3NyeXZIODVOMTc2QnZaYnpxTVFvd2wzRXJvemozR0l4Q2pwTGdFUmh3eDREK0tMZXBUdFBaQ3I5R29SVm85RUYwMEZGYU41NURhTjJVZWdmaEp5aTdhNlFlb3dERFpidGw4SU5SS0dNb3ZBOE1WR0FBZVJ2Sk41MnQ4R3NVV29GR0h3UU1OS1c3Tmk0aFJFYVNLbVN6Y2RScGJtaS9IcU1BeVMzRkdveENLVVVoUUdEQW1nR0RVVzVUSGFhekZYNk5RaXZRNklPQUJuTTYwd3o3b0w5c1NyMkQ4RDIwbHBGU2oxRTRSOUtkMGM0L0JxUEFzeEhjZ1FFNUExOHM3WFBMNHhtTWNzc0ZxSDFOWnl2OEdvVldvTkVITVlQSVJDK3NEYzBPNUtnNWQvY21QN1JmajFGWW9uTVpNOWw5RVRSeHdTaFFLb0lqTUtCaTRPTFJaZFdyWW4vOVVlNWlPWkszcHJNVmZvMUNLOUFZZ0JpUWplYlFVM0IrV3FFa3R6SmVrcUg5ZW93Q041Y3h1SmtCUlI2RFVTQk1oSHRnUU1sQTE3YmUwQi9sVnVwV3ZhQ2o0cW9BR1grL1JxRVZhQXhBL00zanpZUWY2TXMxTUh3a0dkcXZ4eWh3Y3htUHE4N0ZEa1loOCttRXg4QkFqb0haOGhVYnVUaUpoLzRvdDBLQTB0dDR0c0tyVVdnRkdtTVFtRnpveTExVmt1enRoV1Jvdng2andNMWx6UFIvUXA2K1lCVGt2QVRmd0FCam9HZTk2VlYvbEp0cDAzTVp6MVo0TlFxdFFHTU1Bak1OZmJrOVBjWmRobUpEKzFScVBVYUJuOHNZSFkrcGR0NFJqQUxQUm5BSEJpUU1uRTMzKzh3TWpxNC9lTys5K0s5dDFuR3dqOEQvM054NzcvMGIxOGlrWmVLeDBYK2FDakVZNWFaeHNPTm5rWEFkdi9yL0UxN0RnL0ZzaFlGUmVBNUpXRDgrZW1HaG42YWJuT3laZU54L2cxV25QdEdrS2ZkQUNaWU1adHR5dmlqRmxkd015d1kzdEUvRU9ESUt4VFFKY3htTHVSVlFDWlpnRkVpZWhIdGdRTUhBTkQxc21QNkxTM3J5NlQ2dHVOTmphNGdITzlyTVlKU2JWdzc3VHJQWFYzZjVBSEVMZDBYMEtYa3lNQXBiVERrV0N1ZjBrR3M5VmtJOTF1SkgrRmt5M1Jkc2dDYlI0WU1TTExtUG1BbFBORm45R3BhTmFYNXpoQnVqVUVJVHpHV01XZnFtOGhOaWcxRmdGQVZYWUVER3dBTDVnRHQvKytYOXVIWjg4Ty9GTmZURG4waWFaY2Z2ZW1FUzcrSGsrVWYrbElpQlVXNjc5WTcvNmhQdmlGVzk2elA0ZXZrQTFONFJHN1FqamEycEJFWjhONmlHMzA4U2xuUlE1aitmcHZ0dGY3UWRpNXIvTHpHNG8zOUJJZmxFazZiQ0F5VWdHU3J6cTZtQ1NqZkRzdEhMYjZOMll4U2lZcHJPSWY3WXZRdnlmK2EwTXdvZmZHbi8rcXYvVnlVU0N5T0hQOWtwcENlOHJKV0J4OUFtMVlmYnlFY3Zvby9SRUo3ZnlCNmo5OEx6SDdKbnExSHVORHBXOVFBUjlURjRFRnUwcXhwYlUwbnMrRzVnRkNEOFBpaDgzWmdLZ09FaGRMUkxINk41TUZOUFU1TVFEOEt3bHpvdU16U3BSTmVVZ05obFpMdmFPSmRLazdJaG1jaHdaQlFBVmdGTlMwSXBtcEd2eHJVeUNyOFBKUVN1SDgvUjRzb2pHQVZYVEFZNTFSbm9zZEdnQ0RZOWtRWHVzZUJEZU9icVNqd2F3ZjhkTTlTbGE3WUF3S0J3RFRuOEpJZ2FhbXhORlZTYlZjUExvTytBeFljdFhtS2Y1endTL2h6YU01b1VpR3RLUUd4UFhpK3lsT3U3RE1vRzlDQVBzb0xkR1lVQ21rWkM2WTFXK1g0REJXUmpGTDROb1ZjLzJZTlM4am9xeHJFakdBWEhoQVp4OWd6TUNldllvZGp6UitXTTRGa1F2WDgwNXA3UDg0czlPSDhkNTFrUXpiWEZudzBEU0x6b1B0MmFxaU1Nd3BnWmhTWFF6cW1EV2t3OHJPY2k2OFZnL1o3UllCVnd1YVlrYmxRTE5qM1JZL2tMSEdtV0RhaTJ4MWtsN294Q0FVMnJBc0xvdlBUSVZBdWpNTitQOTMzOEFsRHd6bXpDSEQwSG8rQ0l5Q0NtT2dNN2JJME5DT3VMZTUyV1lWUkZVREVVdHJuQmErczZCd3lLSUhvb2RCV2dXV280VzJGbUZFQTdiNUp3Sy9ncW45Qlo0VzhpZktOSk5idW1CQTk3dllGUFZUVjNYN3RzekFwRCs0bFdkMGFoZ0thaE9KY3hKKzBuV1JpRnczU0lkUlVLN1hZMUZsV3hnMUZRTVJQOGEyZWdLelRxQnVLcENEdFFXZktJT3R6OEEvaHY4VzhYTHZNaFM5M0xtYjhQaGpPZXY4VWl3UVRwYmZiME83SHppd0FtYzNGaldXWkc0UUlJNHI1dXZLaUYweGRGTzhMV0RkOW8wcFF1TzZZRXBwa1ZTL1VadFFZdS9iTEJodmJQOUlIWjdQVm1xdFFzMDhwcFFrSUxKNG9HM05Bb1ZXcHVGT2FKYllVbHIraTFWSkJUUnpBS1R1a013aW93TUM5TXpjRVl0TkJDWDRLUFlNeEp2eWgrWkYxKzRIOTVqUXRZN2dTRElsUzh1RjdlcGRGZ2lJQ0ptMG0wZGlGRTVrclBoOGJSek9vWE1FR2N0aWlDeDI5UTVlRFlYK09mZktOSmRibW1CSXoyVFQ0WkZkMzZaWU1ON1dQam03dlNKZEFBeHl6VFNtbkt6V1VjNXVjMm9zamNLRHhHWitzUG9hc3dyc2lqUEhvd0NuSmVnbS85RE15S2xlRlFuR2pPakxKRXkxOFdFQXBEN2ZzcndydXloNjQ0R0JGRlU4VDEvVUh4TFNyaFlsTDMvOXBHN25vRkRXTll2K0RsUmdjc2N0UVgwY3p3WTBzUmpFMzdSWk1DY1UzSkhOLzM0aEpyNlJ4cWx3MDJ0RDkzUDhtekFTS3VqUitrQUt5TWdwcW0zRnpHQlhGUU1ORnJiaFM2ZENnVG1nZm9Db1h2MGhHTWdrczJnNndxREl6RURqZDhjRnpyTzhxTXNrVERQVjZYT05RdWRDbjRZSEozUHpPS0h6M0cxem5MZkVOK1NXakV5OFVaR2dYOGNhOXdrZ2Jpc05tc3VEN1dONW9VaUd0S3RvVE9FSmRhTzJkWHUyd01KWFd4dXprRk5VMno0alFWN2hUd3BUbE50ckZSbUdmZkNPN1BVZ3RoUjZNaVZqQUtDbUtDZCswTURQbWg5Ymk1em8zc1J6dndEZXd5VEF0aTExa1lhai9EQmdWWUJMVUxUKzJLVFM1WWZzNEdwN2I0MllyVm0ybzU5STFab3hPMnZuS04veWo3clU4ZW9IS3h3emVhUkpsclN1YUU1Y05DZ3F3ZXBzS3NUMUhaNkdleUZxdHpaaFFLYURxUE1udVk0VzlKODBrMU5ncXpYSHRubnkrbGVkbjJQc0VvMkhNWFlqcGxvSk5aSjdJcWJpS0RUNEFmWmJrZ3RydWd1YjFHMFZ4NGhqcDFIR0JReEVuckNPOFYyQ1pSaGRtS3dRSHhMcmliR1FXODFuMlBTY1A3b1hqOGd4WDJEbHkrMFNUS1hGT3krdFFZQzU3amRoc21paXgvdGNzR0RPMXY1blE0TXdvRk5JM0VhU3JBME9XTGI0ckoyQ2dzY2FabUJDWGxjaTV4RGp5Q1VYQkFZaERoZ29Fem1XSG5MV0VCREc2VThkLzMxcnFnVXhocTM3b3R2Q3Q3d09NMzRzZUZXK3UzU0RSK3RtSk9XQUJGUW1UdlprWUIxeXhYbUlobGVQd2FlNXpMYkhyeWpTYlI3SmlTTTJrQ0w0anpRQ3lWcGk3dHNnSGtpbG1MTlRrekNnVTBiUWw3YnJEV0NkZHN3Yy80TWpZS2grak9TaHdUZnFETUMrT094TC95UFJpRnloUUdBVzRZdUpENWpBNFJPUklWeTU4OWdrK0FWdFN3aTJGWDBBcFZLZlBvN3dudnloN2c0OHIyN0FlczR3SFdpSTNjbmhjSCtCV1N6WXdDN3BiY1pKS0dmV0ZvNUR4VGpzTjRSNU1BY1V6SmFqb091SFNicGJPU1M3dHNuTVZadS9BYVVaa3pvMUJBVXhmUFpmenVOcWQ0S1ZPKzhTdGpvN0RQRFJuaEZRcHJuQUpuem1BVW5GRVpCRlZqWUpRcDRST3UvRU03NjAzd0NleFJEWmN5MHdaYjNNRFpjWXVjQUFBWFNrbEVRVlQvV1RiMFE4TVhPWmFGTGtrY3NzZjJDa0JiazFWbDNhOFhDU0x2ekl3Q1huQytScUpHQzBkVFlkaHNlcE8rd2c3dmFCSnRiaWs1UTdwNG83VkVmT1hmaVc3WmlJZjJaek81NXN3b0ZOQVV6MlVNZWFNd2k3NlZTN2V4VVJnaTFsL0drMUdzYU9aazIzc0VvMkRQWFlqcGxJRjl2aU1Ba2tkQ0EzN3dsL0FKWEtFS013dFNoYUgyMVd5N244YVNPOENnY09NMWNaZ3U2eDdBRU1FYWlYZEdzcFNGdk9QdVprWUJuMnR4bGNhKzhBekFZUVBIbVFXcCtQaUpOUkxXQzVwRXVGdEtWa2x2WjhveWtDVEM3cTVkTnBaeDFtWTdLTTZNZ3BvbTZORnR3cFlUUG5Xd2ZZOS9qTjNHUnFFSGhlVm1LZ1lhQ09JaTdweDRTNDlnRkN5SkM5RmNNOEFQQUdIWk8xRG1xWTY1TytJb1MzZVB2b29kM0ZCN2RtNUNEQ2g1Nm9vYkEzQ0lmV1luWUlqZ0ZvbTB5cHpFUzNZM013cDRBdU0yRmJPMWRzZ1BtNTNOakZkNVI1TUFjVXJKR2JMZjZzUE9oc0MxeThZRVFTOWhrckZGem95Q21pYm8vbTFIQzh5NEE2MWdKN1pwTnFjT0s2T3dsa2JHWDRTclNSb0JXREFLQWgzaG9URUc0RE1TZFM5Qm1hYytqMzFkR0dXWjUxYm00VERjVUh1bmEvcWw5UG1XZXFJUmpBSlozYlRNak5WdnltWXRLVVRtbU5ESXpLL0FCZW1rUnFIVDM1N3dReU9qekw0SS8yaGlvSDJYbEt5aWEvZ0NtZHk4VHdFZkdxKzB5OFlXYmt2djc0b2lwVWJCTU5OS2FJSlcvRGk2U0hwSWlmcEIzaVlhRzRVdWtFaE1IRFlLbVlFeE1aMjJUOEVvMkRJWDRybGw0QkszTlNDV2pELzhNZEd4dnllTXNwd2pWWGI2SG9aWDA5cXpzOG9Oc0pEWWhYY3dLUFE3SXdHN2JMSjNTbEc4bjYrdFNValpmWlViLzVHOXovaUIvaFE4bkNYNnREaHMxbHNSQS90SGcvVTVwUVFQZlpQcnNwZ2E2eWZ0c2pIQjlqWTduQ2cxQ29hWlZrSlQzTVJadWlva3NFc0hmcWkzc1ZHWUFKTzdhZlF3ZkVSNURJN1R5Y0M1N0R3Y2pKVFE1WVF6YUN5TXNvZ0xVanZQblVKSCtnbTRudnUvZXhCcjA0Z2gvRzFsWXd6SlpPOGpEOFBiNTRIa1IzN2p6OENWblh2SUsrbzg4ZHlQUThEdi81VW54dm1YY3A4K053cXcvQTFoMkN5eklMVU9OQmlqVTBxbVFBZTU1QVNZKzJxWGpTV3d0NWN5TFlqOGtsU0xUQ3VqQ1RjbHBpdEN5clpZaDVENEd4c0YyTVZDVTVPYmFINFcvQ1BicDRubzh2dmlROGVmUzBMZGMwc0lIWG9LQWgzaG9URUdsb1F0V3dBRG4ydEJHa1d6OENYQTQyMkNybjlBWEhESEo4b0oxNWg3V2U2RXVkdmNZTzhnbmV6RkpvYS9hSXRlS1haQ2c5T1BWeGsyZlFISzZEakRjQVgvQ1RNZE5qdi9EQis1RmpSWW9VdEtjQStQWFBtWlZqNTVCbTd0c2pFSGRlamhla1p5cnFjd0lRQlpqWnVKSW4wc29ta0xyU3hta2p2S0QvYk01VXFlVkJIbitmQy91RXllOEpMVXErUWhpanIvR2FGamhINlMrUlM3RnZyMDhPM0JwaEIweTh1Z2xLQWlQQVFHTkJpSXB3VDVjTGl1UDBnOUpsRDQ0WkhVeWVLQzFLeFJlQjB2cGR3TnJjN3MrRUlFMzBzOHc1dXBobzlXU3NWTjBMWHJHL2R1M0xpbVg3K0FFbEwzTHdBU2JCVEdxUjV4UVdvdGFMQm1sNVRna1c5eUNST3ZhUkt0YnRwbEEvN0c0UjFrbnB0cWtoZ0Y0MHpEd29wb09vT2VHbVpPdGw3S2R6Um5ybE5RNWc1UWovWm90TTQrZXVybm81blZYSytYaHNnNFZuR3V4TlgvcFl6MXVtYzlFelE4QmdZYVlXREsrZ0dKZnR3TzIweWg0Tk1sK215VVpjZmxvb3RsZnJWUG9nOFBWZVVYbGFkWW5OKzZiRmdLSDlDQnYvVzBOZGdoRHVjNml3VTJUa2t4dktRcnM1a0dLaTRiTTU4NitwT3N0SnhSeUFiUWZDNms2ZHNIUHpvVzVWd3dtMm9TSTB1ZVJsQlFEcWovRk4zWmhvZk9RTE9aajRjSW9UbUVTOXBFTXdyVkZSeUJnVm9ZeVB4VFZmS242Q3VKNmpsOFBOMkFyYlhvN2lYK1RuNjN1R0hhVkNCZTZhUTkrbE1aeEQ1VHRyV1dESnZoenh1dTdJTFV4TmYvYitPVWxDVVJIeEMxa2dTeUtCdXVqSUloVGZIdTZyS1VHYnlmOGwzY1J3a2hJM2FVWTZHc0VWQUlGL1JtNWdtVmhlSER5OEJBN1F6MHMyc3o4RHphclFUR2VkeVU2ZEZSbHV5QzFHcFlvVTdPdHBUd0dYVmtSS2VhY0ozWVU5WXQ2WU0xNElaR1JtUzhURWVNd3pDTlUxS1dsbXBsdzVWUk1LUUpMRmxadW96ZTkxa1BNNElKZ3JUQW50WHNYUTdROFNzZkFyT3lHNjFtVGdjd0FoRUNCd1lzR2VpODd3OVVGKzYvNG9zZkg0MDl1Tk5ENDUyd1hmb05aQmVreHNHdGZ3YmNCSFlxQkk5Y3VSeWhLc2EyU3BZNlJaZndvRHMzYkpaZGtGb3N4OTNieGlrcFMwcTFzdUhLS0JqU0JLQkpZUzlMbjg1N1BGbXpUZ0pPNkVpUzVvS201TzhkUGpoRWFNQ2tFR25oSGhqd3o4QmpVSUFWVnpwTUEwdmpWMFFjZU5Eelp1d0ZDMUxodms5SFdYTExTY1NJWms5NC9pQlJ3K0xoeFMyMzJhTm4xeGFkMUZqR1BRTTJOSkpkdnVJWkJ4WGZQQ1VVaXNKUnJXdzRNZ3FtTkVFdHZxdElqNDAzTHFUYmFVUlk0a1htd0JhNWVZWUNzVXQzeHZIYmo5MXdhNm9LVklaWGdRR2VnUWtVWU1XVjlsMWhHSCtUanhIRmYycXdGbnVkalEzSGxCWjhZVUdxR01uOENUZTRWakxSbHNCdkxlUG43L0dRYm9ycnJvQVdOalFpTGtqMUJ5QXJ1WGxLc29peXp4amhXdXhwVXpiT2F3NjdaN1ZtbmsxcGdwcDdNeU9peWlPMEplaTgxejJFRG56d3FwYmxPWHlBNkQ3TURwNlNGK0VlR1BESndOaytmTVh5SzExWERXMi9UR0hHQzl6WFkxQ2pxL2kyU2taWnpyajVwbVBSU2NPY05MaFNyMmdFcW0rUkIrOTMwSmFzQ1p5UGw4YXlvWkhWTmUrNnBRcHdYNlZaU3FTd09NOXFaZVBTNnpsUjlrNVRtcUF6N0xCUWRmcmNSbnh3a3d5YjFadTRtRzZtQ1YvSWZuZjJoSVNZZ1FHbkRFRDdtQlRyVkM0K2ErRnE3TzRkNEJ1MGpKSmV4WTdUcGczdWhjZGF1SjhwK0dYUWNHOWRPNWZKS3BKejhWd2hIUnJwMUloQlNGUHpsQWh3SkE4MWxRMkpaczdMbUNhdUZ1ZkVXRHBoNm9rMmp1RGpvVnRBbHFtclVQQ0h5ZHRSWE9qSVU3Z0hCdHJEQURTN0xvdG84SkR0YmV3Vkx6cU1va1B5RmV6dmlRR3JQZTBRVzhPSkdaQnFtdlB6NXdRRWlWbkNDMUs1WVRNNEI2bVpxM2xLeXRKZFU5a29obUZNRXh2aktSYXM5WGFDMEUrUWdOQ3NvT3NpZW1aTnBubW5RMW9FVUxnSEJod3dBQTJmY1VZTTFKVjQ0aldLRjZURy82OFFqN0xZTFVqOWhUc3JHZkhwNHlFM05KdDY0U3JIUzRVc0I3RUU2c1pZZFQvdW5kQ2hrVkdjK2hTVGg1c2NEU2lxajVJOGhMelBYTzlWK2NRN0xSdDU4YnhQSGxINjFwZ21VNk1nVFhtcXZBTkxTc2NFNXBCSi9nRGFJNzdwdlVnS2ZGVmZ5d1FQajRHQnRqQWdOd3B4K3lkZWtCcEZ5Mm56M1dwQktvaFhyTWJlejI5VHdBTTRadTB0UFJZVklMQlJ3TDJrZUVGcWNrVHBWU3pRODRKVUJScFFYQnNsZVFoNW42aWJYeDBXbjNuaXJHeGdydFdYQkZFYTJKZ21Na2VtVmlhK2thWThEUUlISC8wQUNZMmJFU3ZKdzBJL1Y4eUxwRVFMb2FOQVdBejMxakVBaFh5Y0FkVlBxdVpPK21JSGlqNE9jUmpYbUptd1pZK0hFSGxUR21pUVgzMkt0NCt0U1FOWDgxU0F3T2RhNEQ3Q1R0SXpJRU1qaTdrVG1hcHB6OFpXb0lGZ3RWR1NoNUQzd1d0ODhxM1p2c095a1NWR2ZNNGpJdStOYWVyejU5Y1JLZXE3UE9WcGVEalZZa3lpZ3QxS3Y1SDNEM0p6MllWU29rbWVXaUkxM0FNRERUTUFGWEVXUVM4NVBUUlpkSmdjRkllRDRMTnVqSzhoZkRjM1piRndGWng5c1F4K0I3TEFGZjJHRWwwZ0V0dWdYYmpIQzFMaERvKzM0WWJQUWZKNUtkREE4VGtTbU12Z2QrQWNUUjVDM2dlZkJacHIvZUx0N2Q4RU9FN0tSbkd5OG9qUzhPWTBHUm9GZWNvVDdWRFZzMUs3Rk0rMmRUNzAwVThoOUhQWjFCUkpnVFBTRDdMaHczTmdvQzBNU0l3Q2ZJNjRYa3dXcENaRzRUS3N3NlpyTGt5Z1E2dE92bkVUTjZSV01wS21aSTFveHIvcW93SUUvbXdQNEFnYTBqT0FSencwNG50QnFnSk5NdE85a2ttckgwcnlFUEkrZUkxUDVoUlB3RFowV0RZeVNjMDg1aEdsQWN4THpzQnNSNlE4NVluMkVWdHVCQWZhQVVYSjlkUjNadEFuUjJubCtVdUQwWC9QemtVTEhvR0J4aG1RR0lWdU1tNlFMRWhOVGcvZGhrRVdxOUYra01VMXJialV5aGFiOXoyZGZLUUFnWHYvbTlCaElEMERVQTlwOUw0Z1ZZRkd2bk1ETUJGNEhIbFZuWGtJZVIvTVRyNm5BT0crQnRxZGxJM2lWT1FScGVITlM0NWhUMEdlOGxqN1RKOGZKdG9IczdteDhmZGYrVWYvVFpLVUFpbXdlWDZYeGZqdEYzL2kvamV6eCtBS0REVE5BRFNYeHhrTVVOWmg3LzRpNlJuZ2hoT1U0ZjBybVdCYWo1TWtjajRzbHByeHhmUE1heGsvSjQ4S0VMaDJ1UVZ6SlVRbnRFMWhhT1NpM25wemUyQUtORW5iTWlQV0V5VjVDSGtmZkdJdEhpa1NMNWRsUTVTY2Zjb2pTa09ZbDV5K3ZMT2ExVWllNVNtUDN6NFdtMFFTc0plZkZpT3ZJcGhLbHZHWHZCKytnWVhETTBsc2l6VG5INXlCZ1lZWWdBYk5PS042R2k4TVRSZWtSbEV5eXBLY2c1UUpXZjRJMjRUQndFaXVuWHc3bEV6OFNrSlg4MUtBd09kYTdKRUZxYUJoR0xmS2w1TnA1Mm9haTJJcjBFQmZyRFpLOGhEeVBuZ25PNWpNek9XeWJHUkVaeDRsaUpJUTVqUVpHZ1Y1eXJGeVdJOTZrSUNJZi91RmpSZ3BmM0c4YzhMZkQzMFN4R2oxd2gvTjIyZ09USEFHQmx3eElERUtVSnFodGJ4S2VnYTRIN3daNFQvbXRMbiszYnQycGRFTzg4MmpMVSs3RktKSURnS3FIWFFsT2tON0J0MTRhR1M0SXNYcjBGT09ScnBOd1JjbGVRaDVuL2tuUDUxUHROT3lrUmZQKytRUkpXL05TMDVoM2MyclROM1NsT04zNXhEZnhNY3JFL2JTS0pLYlVrcW5SM2UvSmRIMDVqd1dCcGFmb0FSYjhBb01GRENRMzlHTTkxQTlCVVByNHpRV0htVlppU1pYQzRSWXZOclBONC82aWpscEMrbGFVZkNNNVUyeUlCVmlBS1N2UlBpUE9SdTZXa0JKYWNwcktSdkZLTXhwVWt4ckZhdVJ2UjBLVFh5OERHcFRGcXpFNzNHMnFEVUoyWmRQdTRsaUZvZGhrRWxrSkR4Wk1sRDZmd293aHBKdHlrL3dTanV5NkRBNVBYVFBia0ZxQWVoQmJqd1dHNS9MQlRHY3Y4S2p2bXQwUVdvVVRYRlB4ZmVDMUlKVXRJQ1NBblRKcTFyS1JqRUtZNXFnOHI1U0xGTHo3VVY2d01YQy80SW8rQ0NvYmMyb1hMRE80Q2IzQkU3QXR5TDY1SjQ2ei8vbGZyNXJuUXNXUEFJRDVReVUvNThDTkpjUE1uSkdlQXN6V1pDS3p3U0dqeW85QnlrVDB2NFJ0N0l5MzhaRXRsbktYa041VEx3aDlTcGRrQm9mQi92VktEa0hxVHl5K3hCdG9LUTBWYU1heWtZeENIT2FvUEsrVlN4VDgrMlVIbkN4aENlZXNGSFFqTWtIZXc0ZHIweDk0Uk1zc3kxZFdPZlVEVDBGbnNiZ3RtVmdBdVZXY2FYTERhRm0zTXhJWDRZWWRORWhuSXNIanpjZjA1b0t5d2dxZUpRc05vY1dvSnR2dDBDdDhBcC8xTGZwZ3RUa09OaE9jZzZTRUs2bWh6WlFVcHJVT3NwR01RaHptcUJIdUZrc1UrL3RIRHZnWXZrcVJBSHpaREhXT05QZkkrcmVuVGlnaTB4OFZQZVhYWC9KOWlnWUJSVTl3ZCtFZ2JOOXFQamtWL3AvQ2xDeXMxWHhEa1NnQzFLVHRYVnJkZ3RTMVZEeFdKSFlQSUpGVHZsbDhXb0JEdDdnTnVkdHVpQTEzb3QweC91Q1ZEWHVObENpUnBlK3FhTnNGSU13cHduTXlHNnhUTDIzaDJ3dUlDazFzdDE5cGFMZVE0OThuRWx0d1FXOWdoK01RaW0zSVlBakJ2SXJLSmFnc253TzZ4bmdVWmEzMEdsblIxcnppODI3dWZFa1I2clVZaUJoWHg0dzB6U0NqOXo3Z2xRMW1sWlFvb2FYdkttamJCUmpNS2NKeGo4dkY4dlVlcnZBYmFLWjd1RW9BL2JQQ2xvU2NLQ1ovaFVTOW1LNkUyaEhzV3FiaEV2dndTaGtDQW1QM2hnWWNHVTlVWUwzQzNScDBZMkhUcCtTYnphd0J3VXRUckZmQUExQTBjTmV0bmJNUHF5OTVRWjRseUhkdzF2YXNWMEhiQVVsWlltcW8yd1VZekNuQ1lwV3NVaTl0eU91ZkNZSDZlNEw1NERNL0tDT25IdFlnVnZHZThQaG1xQnZKbzdpMzJBVWl2a0piOTB4TUVSWE04SndXNHpyR2VCUmxseVlUQlRqeDBPVUdTSHR1bG9pWWdCbEFBbkRNNGJwQmRXTnpTQXhpVjcxM2dwS3loSlJSOWtveG1CTzA2eFFkeGRMVjcrZDZkK2tMenZKZU5TV1lHMGUxOWxHd0M4OTZxVWYzbFR2YUtaZ0ZDai93ZUdaZ1ZXK1hveDF3WEZJUW9jV0huTXJsS3FDMnMrY0FmRHNySkdvcWtBbmZnOFN4dlVNbHVEeEdaMTRmc0swZ3BLeXBOVlJOb294bU5OMEhsWWFWNzhlWjAxOFdKQTN4Z0ozaExiVFlCMzdsVnlQcys3R0xGbUkyc3YxMWFWQ2dsR1EwaEk4UFRBd3l1Mnh4K2RhOEwwSGVDVG5JRG5UUHhDM0tjQUtwNk5kWjhKMUJRM0Zuc0VTSkhSTk42NzdjSzJncEN4WmRaU05ZZ3ptTk8wNE1mVzkxLzkxZlAzbHYzejM1M3ZKZUJTTVM3RkMrNml3c1UyVmh0NXgvMjB2aWwvT0Q4alNKYUZsb29xSS93RlJweXVpamgvZUJBWjBHVmdTenZqQ3NmQzVGZ2RjZFBnTTJiUXo1MS9CaVZlRHJySDRDejJFM3NrZTYzSjF4WjRCSGhyWnJrdDNUazg3S01uQnlualVVRFl5R2pPUEZqU04yQjhwWjRRWlBHSnJ5SzZra1FSWXJoQVI4NFBYRW1mQkhjeklOWVJlZFJuVzlBM0pUQUtzbUdXbXBTQnVNQW9GNUlSWFRobVk1VStJanlWRHlSVjZCbEJqMDdMdlNEWGVFSGVMeWxvY0l2Um0rbFNmWTErd1RIQ3lUWTZLK3JERWV3U2JwNlFzd1RXVWpXSUlGaVZuUytqM0ZvdFh2dTB5aXdDdWRDaUpHM3JkWXV0VmxUTHdWcGdYUmQ4Ry9kTjNQZG1uSHdDY0tWQVFnNzBLUm9GeEVWeCtHYmlVbTF5RjcwN29HUXo1b1ZNM1lBN2h3OXBNUlhYK0NqNlFSbnJHcTJMUEFCcUQzTFN6bTRUcVMya0hKV1Y0YXlnYnhSQXNhT282YU5QZ0UzVzVLeTJ1NTRoMWlINFg3UlhqanQvT3grZGs3Q2VDeUJ6Rk9iRUpwaFFUaklLU212RENNUVBRZTcwc2lvUUJmcUZuMEJXbW5jV3dGazhmL1B6LzBjT2Z4UTkvNWd0d2ZlSm4rdUQrTVFzNTFhTnMwVzg2bGdWREk2eXBYbDI2Z1lUMlVGSUcyblBaS0ZadlNWT2Z0aitLeFJlOXhiYUl1OUkxcEoxZVdtSytoUDV4VVd6eTdrTGNuY0JEY0hEZFRIMlhORCt2WUJRSWplSHVuUUZ4QWdIVXdRN1FNYTkxMzBYM213bE1HMHJKbHhIL0hrbk9hR2JoL2JrT3haN0J4VnlmeVo5cVVYSjdLQkZ4NVo4OGw0MjhRdDdIamliWWZEbm1wVmk1ZTF4eEJlZVhVeUd6Nk01dUZQMmJsNkVmMTVJNmZTQU9Oc1RDNk00ZnpXMEtVVEFLV2h5SFFDNFl5UFd1RjFpQmplVlBoV25ueWlxL0MzOFM3RHA2OFAvZXJpelRUc0JFN0JsY2NySkt4UVpLZXlncFErKzViQlNydDZQcGpPYndUS0h1QVN1dzJIV2JCUDRpUXRmN0NQMWQ4bHg0bjBuWE1lQkphMnhNa21zcU5rMklkKzRlakVLT2t1RGhpNEZKdGlNd2svbjN3a05oMnRrWGpBYmtMb3Qvckw3SUw0aHFBTTVKVUhrQ3k4WnNibm1kUzZJZnZoODkrQkxOVnMwQ21UbjdpMnMvUkcxQzFNdDhiaXAwd1Npb21Bbit6aGs0VDliR1Vja2JZaUYvN0MzMHplbHlYQkFIZ2p2WEw1K3U5UGxJemNrckd6dWFMWEVmYk9uSXpCOCtKbzhWaklLY2wrRHJnWUZMNG5TckJ3MUJaR0NnT1FaV3RSWUdOWVlQcGp3T3RKUUhvNkJGVXdqa2dnRTQyOGlGbUNBak1OQktCZ1lON2tqVUlBUVcrWTQxZ29VZHpWb2toVUNPR09ocU5sVWNxUXRpQWdNMU1qRGpZcDdaSTE3dDQvcENUOEZqTGdUUkdRYVd3d1JyaHBId2VIb1l1SmliTW10WDJwYlljWDJ3bENsN2NkTjV3U2kwSytOT041cUw0Z2JtMDUzWWtMcTdqSUVkdWt1c25Ra2ZzWVhRM2F4SlFQeE8vMkFVMnBtQnB4TlZwLzYvdHptZFJJWlV0WkNCYWJ1bkZDTHUvS1JmMjhoZHIyQ01CcVBBdUFndTd3eTAvYnZ4VGtCUWNHb1o2TFI5YlYzK1Q2NFVlUkdNZ29LWTRPMkRnUXZpV1VjK1ZBU1pnWUZHR0xqVThsMEtVVi8zNHd0R29aRUNkTGNxWFdqNVhOemRtaThoM2RVWldIWndHbDUxRkdvSnNFMWhVLzJXZnhPTUFzOUdjUHRtWUovOENaUnZSVUYrWUtCZUJub3RQNk1GanAzVjNFY2ZqRUs5SmVkdTEzYWgzWnMrNy9ic0NlbTNabUFPSlFlVFdndndIZkVzUHBwMzRUVWFhb0pSMENBcEJISEd3RXhZbE9xTXl5Q29UUXpzNlAzVlpYT1F6K09KOEZuaFQ2MFVZSUpSVUJBVHZQMHdjSGc4OWlNNFNBME1OTW5Ba0J4TTJpU0lJdDNMK0F6WHBkdEZRZEozd1Nob2tCU0N1R1BnVE5qVTdJN01JS2sxREZ4cy9iam9CSGZTSjFjMEdBdEdRWU9rRU1RaEExUHlqN0VPWlFaUmdZR0dHVmg5cW1FQXBlcTM4SkxaL2QzU2NHQTUrTzNOR3VGRGtNQkFOUVl1aVg5Q1ZrMVlpQjBZYUFVRGk3cDdBSnBETzhILzRxYTErRysxN2R2d21pTXhhUGJEd0NvTWJZWXJNSENxR0JnOTNmcmtMRUZQNFZMcHhFZm5pZWQrSEE1Ryt2NWZlV0xjK2hRRmdLZUdnY1dXSHhGemFvZ09DYW1OZ1E1YXFVMlhyYUk1R0JRNlhDK0xQYUZINVpYYWp6SlI0WDFnUUp1QmI3K3NIVFFFREF5Y0JBWTZmK2NFb0Z4Rjd6Z3EvZlFtNk5yMWpYczNibHdMOHdvbklFc0R4TUJBWUNBd1lNL0F6S2VPL3NRK2R1dGkvditIYkpSdkFKNjJrQUFBQUFCSlJVNUVya0pnZ2c9PSIKfQo="/>
    </extobj>
    <extobj name="334E55B0-647D-440b-865C-3EC943EB4CBC-91">
      <extobjdata type="334E55B0-647D-440b-865C-3EC943EB4CBC" data="ewogICAiSW1nU2V0dGluZ0pzb24iIDogIntcImRwaVwiOlwiNjAwXCIsXCJmb3JtYXRcIjpcIlBOR1wiLFwidHJhbnNwYXJlbnRcIjp0cnVlLFwiYXV0b1wiOmZhbHNlfSIsCiAgICJMYXRleCIgOiAiWEZzZ0NrUmViQ0E5SUdScFlXY2dYR3hsWm5RZ0tGeG1jbUZqZTF4d1lYSjBhV0ZzSUZ4d2FHa29hRjVzWDJrcGZYdGNjR0Z5ZEdsaGJDQm9YbXhmYVgwZ1hISnBaMmgwSUNsZmUyazlNWDFlZTJSZmJIMEtJRnhkIiwKICAgIkxhdGV4SW1nQmFzZTY0IiA6ICJpVkJPUncwS0dnb0FBQUFOU1VoRVVnQUFBMXNBQUFEckJBTUFBQUJ0TUpIZUFBQUFNRkJNVkVYLy8vOEFBQUFBQUFBQUFBQUFBQUFBQUFBQUFBQUFBQUFBQUFBQUFBQUFBQUFBQUFBQUFBQUFBQUFBQUFBQUFBQXYzYUI3QUFBQUQzUlNUbE1BdSsvZHphdUpSQkJtbVNKMlZESitSaWhNQUFBQUNYQklXWE1BQUE3RUFBQU94QUdWS3c0YkFBQWdBRWxFUVZSNEFlMTliV3hzMjFuZTl2RTV4MlA3SE50SnFKS21oVEgzSmhRYUplUGs1cmEzSk8wZWNoWEJEOG9Za3FxZ1NoMlRGcEQ0d2JoQUJRMVZaN2ozSXBIU01DYWtxR3FSeG9GRTVWTmpJZ1FJVmZJUUNuOFFIU2NWZjBMYWNkdWtrZnJIdnZZNVNXN0l1YXZQdS9iNjNtdnYyVjgrWnp5ZStURjdmYnpyWFd1LzczNC8xNW85UWJENHpBQUZObjc1Qjc3dW1kTVpXTWhpQ1Zrb2NNendXYkFyQzZsbUFlYW4zd0YyemNKQ0ZtdklSb0UrZXprYjRBSnFGaWpRWjErYmhXVXMxcENOQWhQMjVXeUFDNmhab0VDSG5jL0NNaFpyeUVhQkZtdG1BMXhBelFJRkdOdWJoV1VzMXBDSkFpdU03V2NDWEFETkFnWHVMc0t1V1dCRDFqWGNaZyt5Z2k3Z25qd0ZOdG1YbnZ3aUZpdklTb0h1SXV6S1NxcFpnT3V3cjh6Q01oWnJtRWFCOWU4UG45MFBXbXhuR3VDaWZ3WW9zRkZuNzIwOURCZzduSUhGTEpZd2pRSWQ5cHZCZXYzMWpKMU1nMXowUDNrS3ZNUWVZUkczTHhuclBmbkZMRll3aFFLMWtDY3oxaG03bkFLNTZDNU5nUS8vNlNlZWYyc3BMTXNpM0dxenI1YkNzeGljZ1FJaGR1ekxiU3EyaFVNNDREb3h3NVFMa09JVStIaURzVmVMRHcrQ1ZYbWVaaXpEcnQvNzd1ZmZWQWJqWW13YUJjSnltNHA5bVNtVVVoYTBtV3hLbTNiUlY0d0NEYlpWYkdBMHFpTjFZSVB0UmkwZi92ZUw1R0VaaXFhT3JURTJTZ1ZJNzhUd2N3NEJ6L0JBZ041ZkpBL1RpVmFpOTc2MFBjVnd3SFJGd29uQ2tVQ3hWazY5Rmx2SUV4LzFrY2NTeDZ4TjJWUmN2amhKbzhTU0ZLbzc3RUxDTFpkVHJ4TE45YnJlZlR5SExKZW5UTE9VN3VkdlNxRzZ4UjVLK3ZaTHFWZUo1WnBkTzlXY0svcnYrK24zM2RkK3dmcTMrRUJicVFkbXpxUndIck5YNU9qQkRUd3FmN2NhYjNqdFFsb1VTVXpuYW00cWhsdE9KMVZmVE0xV2RPVXlCK3l2NU9EMkRUd3FQMlRmSVcrL3pMVTlMUVkyejNLKytLQVhuNnZXU05zWUdVamhITEp0T2JaeDg0N0tyN0ZMRCttQzlUOTVEM3Y2YjA0UkdFazJYSmVtbmlVenozS3VONTR6eHNyaUo3VlZrazM2T3BBNk1LU3c2NTlSeDdwczBsQnpYeHF5dDNqdWNiV0ZGQjlTM3dlZVBqUjk1c1J0YnltREV0UytpTi9MTlE1ZENPc3M1NW52R2RsSTIzZWNpQ2daOFJjVzFTRHNxMW90dXBQTmEvMmVOeHJhQ0MrKzd3K0MzLzhWZHJudnZmRzZ5NjQ3aHB1QTNCQSt1ODVBK3l6bmZhOTcwNVVLenhsTDFUTVJFdlBVNFFZL3ViYWsxYUpud0Z3MnlZZld2cm5PZzRoTkgwbXcvckg5d1k1aFJaREx4ZWZBeGhnNFp6azd5aHMzNEJCSnU4TlU3NmFRcmx2a0lkN2p1ZjNOMkRPaG9PZTBnR2QrRkwrMU5VbTFXc3NiaUc2NGNmV0tUSklUcm4vOWc5OERkaDA1YUoyem5NdStlUU9WRjNRR283b213ckk2UmNtMytWR29zeHQzQ09EWWE5MDdiNVBrY29nc211KzUrNE12U1A0S2dJYk9QRWhNemxuT2RlOXVDbElYTHB2bCtQVW95cjdEOTVMUGRxbDVIQk55Q1R5blYvak9PL0ZiVzlFMEE4QmVIR0NKemt5WW41WnpDcm9SZndyTXNJdUdqbDBKcFVaTTUzTVpxUXZNMlljejJQcDJlaExxS0FaQnk0ZUNPdWIxZzZmNU5INXZMeGkvVGZUK1VIRlRCYXJSWU5kRmcvZW1IVVdCM3ozTGVjdjNITUNoTUl5Z3ZiSTc3RzFCYmZ3UXUxejdkeU9nQk1OcUQ1dW5XaWRPVnR4ZWg3MWIzZVJ5WEszQlM5dFcvYnpRZCtKYnVBeXhvTms5eTdrYUJ3RXUrSDE3Tm01ZEc3Tm5XeGY3TUdJdnQzaGd2eUkzd0RUSWZKZmdhSEFqWU44bFpFUDdBYURmZ2QyTjJ0Z1oxWGFNQ0pMdjUrNmdXRXdWT2dvMEdsQlAzc0txL2RmR3N5ZUErcGVOdjhOaDc1citqVHZkUE5aZjhCNEJBNGQwVkFUZTdjUnV2WDVnTlcyNFdtbFo3azFwTUlUQVJHcmpNM0ViZU44eHUrZ1pRR25GMjNxVmFXRHowOWZ5UHNvd2FJYlFoUjRZN1lwd1dpeTVqM25mRUU5QkxZVGpQWnR3eTk0Z0Y4L0tsZzJYV090RGI2N1pEMDRpN0R4MGdJUzdudnU0RFhacEtnempUdDZHMmgrTVJwODVwaXVZeEQyWXBaZ2czL1B2YjlXOTV0U3pUTXl5SDNSSHZwNzViRXRRUExBOGhsa1p4MzJOZTA1R291NjZsME81TjZYcHR1a3F6S0FXUjB6Z0x5U0hYaG9iTDNXUTNoZ2VPWTF6WEczNUgyU2tNZ3loRzhUSnQyUjc2YldZNElSeGQvd3M3c2ExdmNZTDJyQ1pqZVpnVjgxNWNMSU52SjVRMElWK3dxenZHemNFeGFZMVk5VHVoRjMzM01RczNKT3ZHUmg0VVozbDFCMWQvL1NoL3lIUzQyVHBqQjNkY1FKQTJUV1AxK080M0hodXN4dnp3TjJ3YTluZHgvQ0ZYZlc0WTdIcGpvdG14NFE5enpyaVRmZllkem91YWh4bWpscGFybFI0N3czU1phaEdEdUtFWFdldWxQakNMbldXVTAreTVKOGZqcWs3b1I1amxiNFF2dDZxejNVRk1yQ2Q0UWJIY2MvYWVhYUhiaUlDWVZmVHdZeXd5MVdweUdCNGMzNDQ5bWtrd1J3OE43ZUtqYU1ZQlQzVTZNVGpaQ2ZzaXIxREJtSFhub01KRHNTUjA0UzllOWVqakNDR2ZqYTZ3MjlZdmVOM3BGMHF3Q25mdHR1Y3NBdVpMTHMvZ1BYWmQ1cjRXYzZWNzdKYlE1M3JNanZneW1kNWpzd2g4MS8yWmMyTnUvN2c2eHBQL3piVjJ6RjIzYk9UNXZHRGJ4QklBeE12OHJPY1M2L2F6VzEvQWdNZTY3WU51S2dGMk9kTEpzcHFuYkduR2Z2N29GUExWb2ExWDNvZlkyLzZMVU96M1k1NURDMGVabi8yZFJmUEtpazVKdTk4ODl5bSt5Q2VDT1lBalJoR2U5eE5ySjJscUp4VkVPdzBxSDJCVEJDelhJMFBnWHZoWllNOVVJd0k1Q0VLUlVUSTdaZUM5USt3aTVCZGpFUnJsMEd5dXJzS2hoZk9xTkh6R1dkMTVUMWo1N1dKbjNudzM5eEdpMFdub24vM3F3RmNPc092L2gzR3Z1L29iTHYyQzB6Ly9vQnp3a1FFWS9ibFlIRHhJempmcHZLTkE4b0NEL2ROTUVoYlFrQU1KOGhockQzdUJ0YkFobGptUVpKaHdGN3VSZVhXQ2UybUhNcU9mOHZ3WWd1KzIvVjVCWUxOekhQWkgxMXg1dW44Wnk0T1VNRWtlMUZibDRDY3pIQ3dyTGdaQWNsdklMaEIyUXA1MTZsWEJLUGJDUUN3YW51aXE3K05rRmY1YnlBamRmQ3dxNk1PVmRUZERURms5SnV0TjNBTUxVbjNUVWpYWGZmNU1INzZJK2FMTHRDbTd0a2RxLzhHVm1DNlJnbTNYZGR5ZCs4VmhMelNLNi9WMmQraUlUeUN1c3ZrTm1Mc042eDl4ajRtVXE4RFNmZFY0SnpzT0JQaVVYQmFSSFc0TUY0T1lkcEpwQXBlTWl4SDdjRW0yQ1dHL3U5SUFZcXdTNTFBTkpSbEJOaGxyTEVyaXpKeE1XYXZpZjFFQlI3N2tiT3NxSG9jdytrRnV6bU55Q2drNlp2SURSZWtxRS9VTzJLUXROcWlWckhiZFNiOEJHQWFDV0J4NmFnaE9OZ2tlYjMrcXhlL1pvTUZBVER1dTIyOERrME56MlR4VVJTQUh2STcwUlNQR2FRYXQ1ajBCeVppMDFMc2RpMkpwQWo4d0FPRmxoY3dSSG9LRUxTZTNXblc0SWs0UTBVdmNMcDJ6aHgzODhxYmR2QnJFS0JqU1F2b0xTZ0hFajdId2NSdUZ6UVpwelZjUjBkRU1HUWtFQTVTMlFYQjNCT0F6Z1VSbTlOeXM2dWc0OGhMQVR6eEpxWE9RUHRJREZFNjRpUEVJVVBRdWtsMXVJdW5kRlVmOEZVYUxEajVKaklGSWd1R2xaUk4wWFVjT3pkbDk5KzBXcGowMk1NVE5OOUxmQXgyYlhQaWhMSmQ3bmFKczRSUXF4RWJKUW5CUDdVQjBqWlBmVWdBZlkxdnRJaStmbUtQSG55RFNwQUFPMCtyN3Ixam1hNkEySFZJbmRCOU94RVFEN3RRRkZ5QnJldEZIZUtid2k3WkVFckRKeHZzcXdGcGQ4RFhTREN0TnR3TnFZRWNTZ0tzVzBhRWFxWEp1Nmh6MDNTc1RKVFVmUTMyaUliRzJMV3BMUkt3cGJvTTZoR3cxb0FLREdLUzQrcUMzb1E2bE0yMjl6Nmh5U3h2YlNKTldWMGFKTFhiSlZnQnp2Y3NWRjNGV0tKNnFwQTBFbFpCb3B0cTlLd0o1Nzh5MEJKZzN5eXlxNVlwZ203a2p6a2NpMWNpU0xuYkpTVUh1czlHZ1NHeUFaSjNMc3UrYXpLNzJndGZ3eUJZeTNYblpCOUVRN2wxMUFaQXJqVWhkWUx3UzBLOVNRYkcyR1dFMldEK2xzVHN1NFlTYWF3VDYwZ2RHUnN3encwZ2RZS3VHZHFPSWUxMmJSTWw5SjdHcGxCdjhGYTQ3WXF4eThCd1ptdldHRW1UcFF2ekdjRjZiR0NGRGJYUC9mRDczM0ZTSWNMcVVVRldFaXg1YUZzYlJHR1JLY1BUZmhDdDQrdzh1Z0lIejEyNHRndHNWRjVNeDlhc3NSdngvbmFUUXlFOEVNbzNOcWppQnNwaEo4U2dGYzlVR0IyV3lDVWpob0FjUThFTzNnZWVSR0tvQ1QvZWlrWkJxcmFwNUhxR1dtM2k3UmUyWm8wR0d0L0o3RUk2MFRpbmJ3eXB2TGoySHR6emFlVm9xMFI0YkRORm80Wm82S0FKelNwb3JpdnRXUjlGNEgzaHJianNBaHViRVFUdFRscCsvSWJZQlJQZDVQOUpVTlVrQzFoSVQ1YXYrSXFidk9JWlNxSWZKeGx5Qk1OUlZDd21BRjhqRTZKL3BOQTRqZm9HUXRHNVdZMU43WFNpaSt0THVkcllhd2FTbG9FQkxhVjk1ZWdydTk1S1NobGMyWXc1RVNmU0FnU1dOb3FqN0VqdXFaL3liOGduTVJUYUNzcHYzNXkrcSt2d0Y1cG0xOUNoQzFUdnJ0bHZsc2NwckRUaEtpalArcjh3azRVNjh0NG5OSnZWMDVCVmRaWk1obDNTTWFSTnF4TVRGemdzcStEY1NKYnBXbmZjQnppb2UyYS9XVDVMMHRjbVVEWGxTWG9zWDgwa0piQWcyV0FGVnhvVnNVdlhLQ3NoOHIwdGFZWHVDR3NFaDdESklkMU5LeVBzR2tiMjV5OTZBbVhYVXJSQkFKWWZpSzdZQlpMNUtOWjROUTFEeTd1Nm1qbktZQVdwemF5N2dRckswQXpJWUlTM285NjZISEZMaEYyUW5FaEFJYXA3QmdhNER3cDNJMUorb1pUazliODBBVk4ya3dHR0J5Y2gxckJ4VkZBTFp6d2kzelJDSS90MjRXcVkvdk5FS2JxeEpON3hlVFFpbE9JRy9od2FTSlNTNU1KRHNaTktNaHBRVVJHelNVN0crcEkxUUF5MFpJUDd2SlZFVi8xdzJJV0VsQUUwbTdHeGdsZit5QitUcXJmSkRMYjRldUJnTk1YQ1FsV2lCblJJM0JBUUtxNGxTZ2xrV2VDSVg4aSs5dUxOVjlDQ0Iyei9DdEJXaDNLY3VIRUJVVEdrQytUY0ZyUENsRVNsOW9oZnUreXlGelhBZ2RnV0pib2c3Tm9SVlFneDhWYXFUOUZxWE9KdkF6QTZReVhaUnVOVkZQR0FYUVhhNm5DMmtoM29vV203WUo5T3hhelFUZEVqR0lWZGtNTG41SHJzWHgyRFI0ZWk1emdpZUZleVR3NVExMXRTdzZvV285RFdpSXpXS3lqNlh5cDNCUk1WUmNtU1BUS1ErRWlpcllXR2N5WU9mNjVIVCtJbm1UNDBhUDh3b2F1RkFrVkMxVHFRQ04xcjM4RHY5dUVGYTBwTVkzMlZObXhxMzZoU3ZGVWhnN0pXVXVQaWhOTzRKOXVnMTBheUhIU2p4TzBxTjIwYkRlUHQyUFlQRXpyYTVFeDR1SERmZERVVk9sNDRzNU1lYnFjeWduWkgxVFZ4WjFXanJRd2ZsSFdpdG9hRi8yWTVVVjA1ZjJpNUY4bFRGSGFOelFkeVNma2pOTENsUTdvdWQxdVdWWDVlNGxYWGdXWDFWSE5VZ0ZaOVBJRlg3Q2NaemtLZWRCVVNaUGdUem1vR2l2Zy9iYXZNSVhzWFFMbmY4RHZHejRYSUZ6VGx4d2lYb2hmVkRIZWpHVlplKzZhUk0xYzdPUWZGczh1SkxxV0RwMXpWZkdGNk9VeFhNeHBlbm9wa1l6TWdGanJralN1TjZBY01FZ0xPQm93UWhWMWZNQlFtZXFGYmp5UVFKZUdWVFBEL1Zya3JQTWhhL1VIclVzUHhBWTNrcEFhUGt4TlNMMnF5YWdyMjNaVEdXZnZpNTN5dlpTK085OWdnYVJ4TGg3MThpdGFWT252WXMzby96eTcvTEJnMDF6L0ttSDNhWFRzWC9BZ1R4VnJSSjJSSEd5M2hRYjc0RUQ1K1UvYndLMWpic3hxc0NoNlB0RzRMTnIzeVdtQXlQcGZ2L1NFVHZ1cXdhOGluMmpXbktGZWVPUHNhTnJhVmtGMysxdi80a3daN2NHSjNCRCtPSHlXSDcwUm02VC9ZSGFaT3c4M3JsYjdFTGhYUDYzaVpuUlk4anVCZWlrN21QK1dySm55bGdOdjVQTnpYZHdCTDN0TzE4cVVHbit1Z1BDS0pBYzdidVN4N3J2ZENQdUhMeGkwSnFBKzlEajF2Ly9XZU02aHJlZ3lmK2lhajk5T05ONTlHMVZVb052Y3ROVXRPZ3Q0WVNFWE1OWEthaWxWLzZST3Y0VFI4NDIvUTU3dnA5aDRjS1ZTM3RXK2syc29Vbk5leXI3YSt2UXcyakcxTmlXZzJmdUE5RjIvL3o5NUpOZ3d6cFFCdTZjTVpxczB0TFA4VkhjK3hmWWQrdXFjT3NoNjZhSXJXa1ovUkh1OEhVZEVyaWIrNXIrZ2thbHpEY0w3YXBtVlhFSGtLV08xdUhuZ0Q5cjdQcGJ5cm5Fa0QwaWxTcXBHL3JNRm9INmV6bzg0Y1cyY016VnVrWGZLUkdrUzFwcXg1M3R3bnU0cGVkYXFWdHFDTWlZc2dKRjIrVjJRZ3hxejVYRW9nbklvdVBLRVhhRVBFakUrWUdLeHpvQ2s2MjBBMHZVajdlRnIvQmI4TGRkZ1RvK3djMm5SVTB5RkFqMWNrRkZJTmFlNnZCRXU1VWxJRHhDdjA4Y2U4N2FuNGFoU2FPVDlpWGsvMU5JSmdvSFA3aGRacURrTHNZZ2FIUVYyTFY3M3lYQmYyMTlWenVRbGlHOCtKdWFhTVpaTFAwNHl3TGxqLzNHMmgrckZXTGI1dXRLMi9tOGRuMWxPeU5zWGtkUk4zNVJJbVNXaytacmJDeGtNdjlVU0ZGbElzd05qSWdIdWxKa3BaWGxvWG1kMjAvclMrU2RQWHU4WmU5VFU3YlZCSVZrdC95aVl1U1B3MWEwQ0p5c0RRVDRTR0RNSSt4NGZnejNxSVNrd2loMklQZmxlVzE3MS9TaUo3czF6eFpGbUtJY3NZQ1RQY2t5WHpXalAzTk0wT3E5eTNIM0NZc2xPcjM2MUFqMmovemUzTVdXOGIrb2tQaFdIYzRRVzRIYjJjeUthQjkwMXp0ZktUMDhDbjlFT1ArL3k3S2FPaTd2RFVDemFOOG56UXdGWitOWWQ3TWNSNFNBdXYwMFhXWUdac2lONFhaR1pIL2lMZUhWR2lQaWxycnF5NThkVEtMWDJyUFVPbFpxc3pOV0paUzc5cWl4VmFOc1dtL2lVRzFINWhMZUJNamhOeXpncGhFYUpud2ZnWFptZFE0YXExeFZzWWl4eDRYTno2M1RjT2NraDBkRjJ4QmNmc1VtWDNVT0h4TkFlWGJHeFBEUzlWSU8vcXdNSUE3eTNTeGZMMUlGWnZ1VXBZV0J4ODg1NFZOK0ZyU2JaL09GME9rSnM3TXBmai91V1gyY2ZMRk15ZXhsb0xOVGhoRjNDbzRIT2duZTVDcU9PRHpMQXIzcHU3WlNMVmR1NlJ3WEtTQjdpY25xQ2dtWnlUNktzNktaU3dEaEtBazRTK25NMXUySVhob1lpODJxU2lmL3cwSjhJMGNEUHNTb1BMMkRlMmY4S1ZjUlFINjI4blFQdi9tdEFDN3JKSE9BajZMdG5XbjVwdXAzRGUxbUJ5Yk83cmNkeGN0MFNlbTc4d3ZYNmFHMlh5QURQc1NvYkszTk54bmRyTUk0UEpiaExzUkoxalM0TGdqekZsZXFOUFBVbXZTZ0I2RVRiYlU3VlNoWUVUZGdGWk93ckNNUWtlaVFRUHF0aWNadGhWRElNMUNnczl0eHF5VjRhSlQvdTlhWWtOYVBSRC9LM2VqcGhzYmJyMkpQT0NJVlY4Y012cU9SSDRoaEVISWNLbndVcFJUOW03dG43WnBLNk5GV3BnMjI3SlhQdEFMeEhVK3ovSUJqUTAraW1lYWNudmNZS1BhWXlnRGE4dHMxNjgzSWpmTXRoRjhnMmZzUmVzSlovK0tURG5wRElQaVU4ZXlvQyt3RktTaDl5ZG9yajRBUnllNlNVYzk1MHd5SXNYN0dwNk8vSTJ4c011cmd3cGF3anB3anVCdC9OaVRJUEhnNURXbmJldk1pcllFNC9WcG9IZExtcDhwMS85azlUWlY3MUFkaU9lcTIyN3BXQXRIbllGbEpQbmF5RHA2b3dLSXJhSDNYOWY0NzM3NUhOS3pYSC90UmYvMkFZSkJJelRHcXovODhZM2p0eEdYaWVUVUpHT3NmRGZUdytTTnVnbXhzMW9TQzNUbGgyMDlyazFSZEVLaFYybnptQThDOXhpRGRqb2ZqVW5ydjVkQTYvZWY3a0grZ292YXFPRlY3UHZXdk1LbUtEMmsxWXp6akZkTk9qZDRmL0dhcWFLVHpQRWdJbzAvT0ZSNnFqNlJiQW0zY2ZhUDBrRkZaMFFnSzlrZ1pzSzR3bTdzUGtXU2RjOTluTDlMVk14WkFCQVZQK2J3VXI0SEl6MHF4RjQ5NnRIcTlFa2NyaUVDWVpXR0xQZXdoOHMxRHF2QkorTUN4S0ZNNGR5L0dPOHZzaSt6VGlwbldYaWR0eWZ5eklzRG5Ocy9ReUs5NU9PaVhhOC9qRDgyNzM0a053dHRUcjdCeGkwOUFCaFY2UVROaWpJdDhSYXdVQTdieGt6RFBoU0FOK1FuTmFkbEN6WTA5WEhWL3FqcDc0KzMyVERxdlluQjBvL3FRWFFReXQwbG1vclZmaFJrVElPZjFHeTRoYlNBakJrQmwvaU1IeEs1TEwzcWRCOXF4Sk0zczYveU82T2RIV0dTK1BpMlRMN3JzQjNvWjlVT3lVa2laeFZmY0QrSnNmVlZlUWRIcUxCOUpZOE1IeElYYXdFYklzYmE1K2J4RWZOM0ZkbDdBcmpaQ0R2dzQyY2JRTDgvRThrZlg3S0J1UzFNeWJzTW5JYWtWdXpBWmVUTXNuYS9Gb3dYSjc0VUhEcGdCZEk0cHU4Wkh6UmMzVmkxR2UzT0lpbmpnb3QxdWNMRTFYUDA3RGhoNzZKbjFGc0lJNFFpRkNieU11N2wwUllwMmJ4d0hEQXVuTDhRNCtaSW56N3NmbG1zV0ZRRWJ2SVdvK2NHOXhFVzlOcHM2cjBxQ2Q5dGl4SXF1ZzhJWmdTaFYxbkpMd1E0bTNxcDQ4Rm8vZkp3UThwNWxEYU1jNWczeW5lR0NHY3NlOUJSZDRBN1hPZU92ZDJoclk5cDgydWZnOGcvSi9MR0UzaG1GLzBvdUVxN0JvU1UvRlVLTjVhTUpGWFNrT3draEZkOFFHN29vTHhUZXc2TmVxelc1eFV4QzVTZk81ZGRpcWxBa1JSMGgvRnlLMXBuR0JPM0FKZDZHUERDTldKOXBEeUt0SEhlSU9NYU1GQjNFb1hxdEJlUVFIM0tvbFFDbnRmNmljREM0ZzBmUVBjZ0U4dklnNlhDZzNTY0U3QTBidXo2dnBCOGNBUUhIU2gyZy93M2UvMVlWZlh0M3k2eFp3ZnNOME5zY2o3eUpLMnpEalRXT3M4SEF2azZ1OGVvY2MwYWhZYnBpa3hnNHRTMGlCL3NpaDd1Zlc3SnNvUTdGSTNxOWVmdnpTVStra1BwV2pHRGNWMGIrNVNRK3U4VFdHS1Z2NEdzRUIwMUN3MnpKNmNZNnozUjZSZ3lpNStwWWpqeUdxWjFVcFY3QXJqUGp2OTBxQloyWDBUOHlVeUxQcFVsc2taM0JFVkIyWmZ3b0NMaDZLTVJUVmxzN3BTN0p6RUxuUTlpYys1V3B4Vk9EUFV1dFdScitJTHU0NXhteWY1MEtSQWd5dktNZTlvenRHUEI1VFhsd0JEUVlaazNhYlBXYjF4N1BLRlhTQnFOYnNtbklsNHJwUnhiS21nRjEyWVJrcUdEYU80UzdwT1BnaGR6VG5aeEYvYXBIRG8xcWlFc1UvaWt5eGRjcVBQWFdpZXVzKzNhbFNhTVJ4cnh4QkpRc09ieFErODVVb1RZRFlOcjdXak9TZEgwUytFTmN0MWExUjZFcnpDbk1uc1VqNnV1OUljZFUvWVJZYWttUVBGRk5DV3psMVkzaDBxcjhpaENUQmRDMFF4VjQ1S1o1ZUdtb1hTV1RXMnEyODh3T0syNEQwYkRrSFpleVhqdUN1UVdONGROSjE4RXBOZ09vYnZhQW1tWEJScHkxTlptZWtyMkZXRkl6OHhMSXU0MzBFMW1BVTJDSkU2djJwNWQ1dWFqVWt3UTgxUlN6QVZZNjRQdTdyVkVCVVVVY0dQb0VKRE85aUtMc1VMcEZwUHhmQys2ZDNocWRnWDdVa3dkYTJWSVpoZmlTL0NaM25qVUxQUUFuWVpacnZ3aWtMOUFBc2NSSUtqYWZnMmtyYTdmdUtubktHMHh5R2JzR2JKSVhvamhrcDBKY0ZnY1h0aXJDV1lFaC9QR1dxTXFua0dDN2oxQ3RqbENidUFXTGtBU2ZlZFk3OEwzRmMrUWtkempnNHhxZlVud1VET1Q4UVNOalhuakVWQjVvd0h3T2lZdWVJa2JuUUtyTkVUZG9WZXd0aTR5ZGdrZmJac1VKZ1haV09qcFBySzl4SUVKSW9Tdjd5U0JBTjJuUklzUGwwdlg0aGRrcUVSM0t4K1R6SUl3ZlMxeDVVL1Fwa004VnoyL1M3TUlLTmtpRElKMUcxdUxFVUtpdi9LeW9ZaDdrWXdvVmJMRU14ZS9IYXVEN3NHbGJBckhuYTFkZjQ4VHA0Q0xhQ28xSzBRWlVxcVIrK3pPSXRTVVB5UGkyMllSd3FtcnBWbnFGV3FzUWd5ZXRkRHVzQXV1cStTbjc0clMzalFNd2hYamxsQlVibnhBZHpuR0RuaDZuSVlpVXRuRnkwMkRIbUFFUXhFU3N5RVV3UEswb2ttdWhDN0RvejZWUlkvL0tlZmVQNnRoU2NZVjhLdWlWWlYwVXJhT2hvcXZEUnJJQWd0SXdYRTMwMzB0VWNFZ0ZjSjhzcyt2bTJZSGJSRU1GM0ZMcWhveVhRYUpUOFVBVHd1ZG9XWVM2cDFPWC8ySzU0ODN3MWtSOEFoOFl4YldQQStxT0pMOHMrdEh5dE1kZ2lZeGhHKzRCaVNqbHlKbkhrTFpsZkMwR0VPZ3NWbjRBMjc2QitCbEtzZkFWN2Q5OGNiK3NITFA0dEw2UHdZYUFRZW1YTmpKSjdXaTMyalhrV3hMVzBYaWNKSWNnaStKU205MjhReitvRlNkSlh2WUJOY2hFMDc0ZjNFbGgxZXNyOGdsdndKc0Z1dnFoWmF0TW8zUzl0SWRPY2JhVURUTHppYXVyN1NZdXdOdWxwTjZVd2V0NWhnc2dOczJITWpCQVpzQS8rRXZ1akFrMGhYV3pCMFBHQ1g5MVB6SVMvWlgxZjJDeFI3R2xGejNyTG1oVWxxclB2VlF4SzR2NTFNOVo3cXVnK2N4WTJwUXVNVWtJL2dMU3ZzUDNKaDZWTzRSZVpxQzVmd2hQZjVZVWdIa2doQzV0cFN6amk0L3NMNkNjMWorZURoR1JXZUNJSndYbml3SERqQjdSNklTdTJ6VU01Vkd5N2doZ1J3bmd5K0JoWmhzczRXbjVBTHpwcndRaE5nY0hDVUFHcnRSeDF2Mk1YZmNic2oxbi9sRnlpRTA4S1RoSDV0bmgzZmgzNzRINEhsakwzNU4zNFFuMDk4SFpqRjNwMTllSGJJQ1g5SnlCMndxZzdkSnQrQTJ5R3g2RHduMFBoaDZDem9Od1FidzhzajQvOFNySWxCaFcycjRRb3JpRU9LWXdkMW04VkhZK1NRZUdWOUx2eXZHQzQxQ3diZlp6alorM3VOdnhzRUw4SU4vWXdRNEdYa29QN1haVThnOThOZ0xQM284dklBMjlDVTY0aC84TUNkeDF1dnBtVzVURVFLUXUrV1d0YW5MRmF4aTNmKytta3BmTW1ERVIyRVhNM1c2dXdwcWY5ckxUUityeHJraFVIdi9mZXhaMC9va0s4L0o5QitqT3pxZXlOMWRRZXBCVXFsNzZWQ3pGRG4vM3ZQeFYvdjBYcFdQbjc1VCtXNlZ1MmZrbnRoSkN3OGV1NXp5THE2UWtYNE94UkVkWVd1SGFMbVFrd1J4eWpYaU9zTURNL1I3MUdNeTRTdUVVWCt5L3NiRjIvL3N3elVLZlB2UFJRNG5tU1lZejVBTnYxaEY4OTJXRm1aL0xmN1VSQVNuNzluakt4OThaZDlmOVJTNXQ5N3pQMXlZNlk1TFhhVG5rMTB2RkxxbnY4UGUvTi82cTEvc01IZ0NjbFBHK3p6ZUFabHJBKzB1Y3lueVZubStOcEpDTHZvSkxBdlU1K1pGSGRaOUs4ZXF3MGphOUlnYnFsNFZPS0N1N012eTdtdmRBWW85NkJyT3lBcDdLSWtjS245bnFHVXpaY01QTTRmdFFpcVFVQ0swNC9PcnhZZmZjMUdJdW1Sa0c2QkQxTG1mUGpkaTFOSkN0c3lOZlM1SHdsUTZrOVRzUTJzVHF4SWhITjJYYW5MSkF2eUNRbnVla2tsMCtYNVMwNjNGeXl0YXZ4Umk2UnFxVDlOaFJhbzRzeTFYTXNzWHNjcVZEbE90UEtVbys0VlhueXRvYTBSWEcxZFFWUXJ0YVJDWGlic0lodWJvQjhVL210ZW9NaXlHZDFEb3VtaWRBYzdMWHlqZDlubFNBME9qZXdqZVBlcTZoQ0ZUcEtFdTRDKytpUXBMZU1EdnBadEpEaE52bktVdE5LeTc0VTJ2SXFIbjMzem1SOFlBaVZPbFZoenRSSWlkUXNvcVFKTmtYUUxTVU91V1RzNVV5TytaanlhV2s4NWR3R2dQYWNwZTNWZ09nQjl3Mm1CWjdEbG9rbUsxRjA0YjczOUdIT2IzZ1ZjZVNPOGlNanBRMGJnYlltemhaNTROaEhZN2FpYkRnQllwQjRLaU4zSUFZWnVMaTdHVS85ejBabnNHbGJCcFRmUXNtdDE5bkl2Y2YxNGJKdUpuZE02V3FaSEFRVzRLd2RNNGhZUkdya251L05mV1NuWnpEL2ZFeGpSdXZpaFhoQjhHTzhLVFhtc1lSVE9DNjl0YVBJYS9OaVdtTkFoaS9LNlpPaEsyWmI1U3ZzbkI1bWhyeWNnNWRtZURtRmVVcmdWZEQwK1hPYmJmY2tNaGlETnloc0lqUnlId0ZicVQxUExPYkNaNytmSkF0Ny8vdWV4dC9IYnZiUlY5RTE5bGdibzdmdDlveFhPdTR5MUlBeXhLS25VbjZhU2wydE1kWE9MY0JEOHh3Snlrd1FTSURINXdxNVNmNW9LdDJuZWMxRFo2QTBIb1NKQ2dFY3lUK1FMdStyYXNtVmJtUW1GNCtieVVUQ2JiMTRaUks1SXpVQmh5ZVErUkxicGtwTC9lNC9ibUxWZVRtVm5uZVVhd0pIUGRWckpPdUhaeU9RK3FMdm40SXpPU0RxTm1hdVR4QngxWmhSekFoaFc1U0pEQThvZlMzZU5pRm1RQ1g3alVYR0tkWkxPbWhSSGVlZUxROU1BQUFpblNVUkJWRTFIRGtzR29Dc2ZlOGZGdDFLb0FIZEFzZ3ZVZGFseGh6cFh2c3R0emxodmxWeGt4bW11QVJqMHpFNkpaZjRDbUJTeVMvREwyT21NZmtQOTJkZGRQSHNnVWZNL1RWMktwZWxsOTVRcks1WEJtb0w4V25YM1M1bUZqekQySTBIdzgyMGMrTmhVcmdiczRaZUM5UThRSHk5R2doakhGSlJ0bmhjakRlMEY5WW9ObmJkUjhPSmtkSnYvMWo3UExyajhyTGNPNlMzTndwRkhCUGJsWUhBQlBuNUdOaUY3QXNucTd1YWZna2JBOEVrdnBoaUMrUmtGRDBHR1M3bHZTbWFSb1FrZkJRTVZHOEZIUFA4WnprZUl4VjZFZFVDYms4UDkzRlB3QVRDTHBjNXJGWnQxSmtjaDhKSWVRdTcxdFJVVjhWZDNRNVY1Z2hWcnR2aHVBRFkrUkI2eFM1bmtvaE5CejVZOHZKcjcxbVoyQU96Q2FiSEZZUU4wSkVlT0QwSkYwejVqSHhNU081RFppRTFJMTkxWUlsR09ubkx0R3NuK0thQnozMTAzaUo3clp2RWJHSzFHKzAyd0hRSkVIMUMzSWF4VVZ4cWRWU1I5Snp0UmYrNXZDSzdBbDN2bzNBMFllREpHbVc2U2RKNENYSG9FZGdsMmRMUm5jS1lpc0RGN3pjV1JBczlYQ0JkK3ZDSVlWTmU1cXVRcHRFM3YrdDREc0V1SVFFdnZmSFVWelBxdlh2eGFIdXdHTEozLzZSbjFHMTJFa0JTeTQvRC9ERnRFRzRqU2t1a1N1WXZsQ1cwa2oyODBwL2pOd3hzdnREa0JQYmV0cVVlUnJIQlp3RGtWSlhXS3U1MGFOeDZvUjdwMncwdklRUlJ5c0VNVlV4RUJTV0VKTkJBN0phN3RLbmJUQ3F2cnVlUnN1NUFoQjFOTVBVZnNFa0pxdWlDaDRUd1dKdDVFV2NYQ0tPWm9ZREZxNEpHWHU1RkVDN0pkUXFZMnRkajVEbTNrcDF3OXZoK1RIOG5jak1ET09oSkVlVDhkTzlkSXU5TGJFWTZ1cGk3c1l0RWt2RjVQVVcydE1jeFZDVm5EQWtuZWh2YldpUnFrR3c4anNvQ1JVWUh2Z1JVTEVpUUN1c0l4WEdRTU5VRmdkdktmcmlIbHQ2TngwRzZYUEhOdC9BMGZCSGZMQUNwV3hKNUJBZWt2TnRkMUdGVXZzREVQa1pUSmRuNkxNRmpTdnpTRTRheUtrd1ZBSXVMdjYwRE1xMS9qUkFXNDJlZkNJMjlsaGtGVG9WRWhkOHFQN3hSNEVHSnJHQ3E1alhYZHlBYW9MRk92WmFKQkgrd3lBY0dZN2FnT0szWXVleG82WUpaTithOUcxSjEvOEJ5T2dDMVg4cEQxOXJxT3dRdVZialRDTHFRNmpEeFZWdFFPSEx6TEFwNlFnMlNlcXZDVXpSQXEwNjJOVlZUTXdZMHM3S1ppSFAxbmg5aWRqSEJ1aUUzTFRETklJTEIvVzVZWFY2SUFOTmxwVGtvTTdXY2VHbEFtSGlGMyt3SVp0R3pUeEh0Y0pNZHhYTUN5bXBQT1g3bWYzL2RxMjRJRHhrZzVBdThsaGNDNWtTelRkWmhmaXVtMTBOTGxORkhkNURLVVZ0N0lCdXhTRGdWSU45QWEwQWk3SUlJOWRQNEZmZEduWHNBS1FjMHVndVNJZlBJYnhrdXFNdGswN1FwT2JCc3dvUllCZzd6aXJ3bkNJd0habFlrUFkrUzBJazVCSlR4SzJTeGhyU1ZWODdTWnJrKy9FSU1jQ3g1Ylpna1pRN2tqaGJETEtKSlB0NkdVMmZwZjVwaEJnQjVydVhVR1o3T0VQMmJyWXdmSDlhejJIU016L1M3T3JQVFNDOXI0d2VtUTBpQUVZeTJ2NUZxekp6OUptU3pocDNQZm1UWDdiRllRZVczblc5bW1KVjFEclF2aGQrOElWSURaUXZIV3EvbFFXOUFwV3pEVExlSFAvYXRmWWZQSUx2d0JUazU3RHU5a1c5RVZDbEN4QkR3NkZCM1FZeWNvZGlYN0ZIeU9BdVpKR2o3VkVrSzYyYk56eWE2QnRUV2NnWnh3MktUblRpOU0xNjg0NmVveWlvU3BkWkFCWHhKSVgwZHhMc2hVUzNqbnFXZi9HeElySTNmZzlhOGpZN3ViN3k3cWhqeTJqRnhUUnpOK3dqT0c5NVdua1crQ0NEcVRnVXBCUEovc3dsMHBkWlp5ODBaWG4xMzBSTlU4ZkkxVDhlb1lWSmRIeGN1NTg1SEdMSllRRysyWmkvUEpMaVFjY201Ukl2TXE1TEZtMlh3amhJdmVmRExNS2JZV0ovQWtIRm9OZVN0enlpNjQ0aWY1U0RGbXdrSC9VZk0veTBBZUdYYmhRQUF5eDNjdmV4SGVsZGUrYVpSdkJrQkgralQzTUQxZ1R0bUZRSGRIMzJTV0VnS3NieUM0ZjhHTS8vYWdYODdKc0l2K2pPNW9vL1ZjaEt4V2Y5QzZQTXFDMklEQi8wdVhVYVhBTktmc1FqNHY3OWJVanpIMnJYLytPZnlsOEQ4MENBeWZYaXUvbDlnbGU5aUxlbDk4aVBNY1RRTXlTeEZ1L0dFV3VHU1llV1VYdEdIZVovK1BFZGZnODNxTFdKLzZKcVA2NmNhYlQwVzF2b2Z0TDZVbkRaaTA0cG4yVzlMQVV2cm1sVjNRaHMyVTIvWjIvZC8zTjU1KzQ3NjN5MjFjaGIrNFpQaiticisvSGlicXdxeVdjRjdaQmQ4d3J6YjBrOWpmdW95ZytwWjBUdndnOFZia3h2YmlyZFNTMlJMT0xic1FLZWZWaG41U2Vsc0hXMEZ3ekNoQm4rTnpsaGhkWkxhRWM4c3UzTmhPRGxMbUJBMVA2SXlCemx0bEdoN3l2M0gwZ1dhMmhIUExybUNRMjdUNENPbHZ3NXNCNkkvVUlXSTVQa2pSN3Z2QlRVdjRxY2poc2I3MTYyem5sMTN3bWhPbzQ2ZFpudGIxZC9NZnFVREVjbndHaWRiVXRJU2h4U2hSVWMvRi9MSkx2d1FqQjBsemdFSllja0NydjRiMmpURXQ0VWVmaVgvZXJwNjdPV2JYQzZXakhCOXBWVnMvNTdHMTVVUkhnLys3ZHpaTE9NZnN3cTN0S3VKV1h4Z2tCbEgrdWVwTTVLOWkzVGtzNFJ5eksrZ21Hb3NZeFFvMHRJejk1d3pEMTFqaWV6aHlXTUo1WmhjeUcvbWNnUXhVVnlEWXV0cFRsUXlGY2ZvT1hFWkxPTS9zZ2k5Zk1nR2V3Z1prOEk5U3V0MHVQRHJLWDNEN3FKN1JFczQxdTVEMU9mWFJwb3EyVy9sT1hIZW41SU16UGxsenpTNkkxMXVxWUkwUEI2Zi8vWGY1dWp4dElIT3FjQ0hxMlBZTWl6WE5ON3RXaysxN2pCSTVHOXBFWDRwdk0zM09wcWpsckpad3Z0bUYzZllyRWkrYzd6d01nck9kVE13S05ocFRoQ3VySlp4emRxMWNWYWdNMStFVXYvNDV5TWF1V3luL0VNY3hhRXY0NlhoUzQ1a2JrZFhnZFBqQ0c3TVJOQy9VWFRxWHplUGJMQ1BYL3RwUk9waTJoRGMyWjVoT29KSzk5eWlsdEpSend5dDVUbTBKdlJsNUpjUnpyZ3lUQ1ZTeVo0UDgrSEd6SkJZNVBMTWxYTEJMa2l6bnRYNFJyTWt6aHptSHhzRXpXOElGdStMRXk5VHlJdnMyOWgyWklETUFaYmFFT0VnM3lvQnZBUktqd0I4OTlmV3h0cUlObVMwaDhqUzdSU2Raakt1S0F0a3M0Yy8rM0JmeGc1aUgvL01QZnJhcWVSZDRpbEVnaXlXRUlwU2ZVYkZaRnFNcW9rQVdTN2pDTHA1NjVwM1BQL05VWTJHL0tpSjdZVFE1TGVIL0IyalpKdXQ1aWF0WEFBQUFBRWxGVGtTdVFtQ0MiCn0K"/>
    </extobj>
    <extobj name="334E55B0-647D-440b-865C-3EC943EB4CBC-92">
      <extobjdata type="334E55B0-647D-440b-865C-3EC943EB4CBC" data="ewogICAiSW1nU2V0dGluZ0pzb24iIDogIntcImRwaVwiOlwiNjAwXCIsXCJmb3JtYXRcIjpcIlBOR1wiLFwidHJhbnNwYXJlbnRcIjp0cnVlLFwiYXV0b1wiOmZhbHNlfSIsCiAgICJMYXRleCIgOiAiWEZzZ0NseGlaV2RwYm50aGJHbG5ibVZrZlFwY1puSmhZM3RjY0dGeWRHbGhiQ0JNZlh0Y2NHRnlkR2xoYkNCWFhteDlQU0FvVjE1TVhHTmtiM1FnUkY1N1RDMHhmVnhqWkc5MElGZGVlMHd0TVgxY1kyUnZkQ0JFWG50TUxUSjlYR05rYjNSeklGZGVlMndyTVgxY1kyUnZkQ0JFWG13cFhseDBiM0FnWEdOa2IzUWdNbVVnWEdOa2IzUWdlbDk3YkMweGZWNWNkRzl3Q2x4bGJtUjdZV3hwWjI1bFpIMEtJRnhkIiwKICAgIkxhdGV4SW1nQmFzZTY0IiA6ICJpVkJPUncwS0dnb0FBQUFOU1VoRVVnQUFDSVlBQUFDdkJBTUFBQUJ3TjFvWkFBQUFNRkJNVkVYLy8vOEFBQUFBQUFBQUFBQUFBQUFBQUFBQUFBQUFBQUFBQUFBQUFBQUFBQUFBQUFBQUFBQUFBQUFBQUFBQUFBQXYzYUI3QUFBQUQzUlNUbE1BSW5hcnplL2R1Mll5RUVTWmlWUjdIeVdiQUFBQUNYQklXWE1BQUE3RUFBQU94QUdWS3c0YkFBQWdBRWxFUVZSNEFlMTlmWXdjeVhWZjc1TGNqMW1TeTlpNkMyUTUyRFVNQjVCaVp3aEZCeVdLN0ZsWUZBTmJpWWVXUVZvNnhXcGVjTGRTYkNOREpMRUVLMmZNMnBEaC9HRmoxMGtzQTBZdU01S1BKK21NZUNuQVNnSll3cXgxaWhUWVRvWk9nZ1J4VHBpTkVTaUNrWGozTE81U2Q5SmQ1YjN1cnFwWDFSL1QxVk05TytTKy9tTzZQbCs5K2szMTYxZXZYbFVIQVYrTUFDUEFDTlNDd0xlOUpUejZ3SGZWUXBxSk1nS013TU9Qd0VkRmRIM3c0ZThwOTVBUllBUnFRT0JqNHNkK3ZqLzN1VkQ4bEVIOHJEaTZ2bm5seXBXcm05ZERjY3ZJNGdnandBZ3dBZ3FCQytKZFVYZ3BGSHNxRVFLOVdEdUpmMi9TSEE0ekFvd0FJNkFSR0g0akNUOHI3dXZVSUpoLzhhM3RTSURjKzBkdi84ODdOSWZEakFBandBZ29CQzRjS2ZuUUZoc3FPUTUwUVlqOERTdU5vNHdBSThBSUVBUUdMNm5JYmZHcUNzZUJsakIxRXl1Ym80d0FJM0RxRVdpRWR4UUdGNFhRa1NpMUk4UnJLcHNEakFBandBaWtFTGdnanRkVllrZGNVMkVNTkdBcWMyaWtjSVFSWUFRWUFRT0JYU0grWENWc0MybGZqWk5BTVVtWlNGUmhEakFDakFBakVBVGJRdHhUT095S1l4WEd3SG1RSVhlTkZJNHdBb3dBSTJBZzBCWGk2eXBod1RLSVFOeTJrS2l5SEdBRUdBRkdBQkFBRnhBOWZ3Rzk0ekpGQlNZNmdzWTV6QWd3QW95QWhjQ1FXanptaFdsVVBhQVRIYXNpUnhrQlJvQVJBQVNlSlZPWllFa0k3UzBDbVNCZ2JJOFJCbzBSWUFRWUFRT0JONUFZck1Qb2lRMmtkNFQ0SnNubUlDUEFDREFDaFFpc0NQRXRVb0RkUXdnWUhHUUVHSUh4Q0lBZW9oZHBnZ0JFQ3J1SGpFZU5TekFDaklCRUFHeXFkT3Z1QlpBaDdCNGl3ZUU3SThBSWpFVUFoQVoxTWp2TDdpRmpJZU1DakFBalFCQUEvNUFqRXQxbDl4Q0NCZ2NaQVVZZ0Q0R1ZMejkxOU5QN2tIdkdsQ0VEZGcvSmc0elRHUUZHUUNQd1N5QTVPdUo0UHdoZzhrTG5NaU4yRDlFb2NZZ1JZQVJ5RVBoRklmNUhFSHk2QmQ1a3E2Wk50YzN1SVRtWWNUSWp3QWdvQlA2Rk9OckN5Rng3RDQ5aHBtdTdZQTdoMDBNVVVCeGdCQmlCTEFUQXZmMGpjZnJaMS9BZ0FPSmp4dTRoV1lCeEdpUEFDQmdJdE5TT21NWVI3by9SQnhJRjdCNWlJTVVSUm9BUnlFQmdVWWgxbWR6YzZoZ0dFSFlQa2Nqd25SRmdCSElRYUxTSkFXUjN3elNBckVJMHB4NG5Nd0tNQUNPQUNJQ3FzYUdRV0h3TmhNWk5GUTBHN0I2aXdlQVFJOEFJWkNIUUVxS3YwdWZ2Z1F3aDU1aU4yRDFFWWNNQlJvQVJ5RUlBcktiRWhvcnJNTm82RWgyVHlLZUhaTUhHYVl3QUk1QWcwRFBPUGx4R0diS2p3WUhZS3pyR0lVYUFFV0FFYkFSZ0hZYnM3WjhEb1VHMjNMRjdpQTBYeHhrQlJzQkVBQjFBK2pvSlpRaHhNV1AzRUEwTmh4Z0JSaUFMZ1YxemV3d3FIc1FBd3U0aFdaaHhHaVBBQ0dnRVJ1WVJ6UGhsekdzNkY5MUQranJLSVVhQUVXQUVMQVJDODFNUU9IblowMFVHdG50SVkwdG5jb2dSWUFRWUFaeTczQ1F3V0pPWGtlMGVzdmd5S2N4QlJvQVJPUFVJMkYva2hza0xXWmJCcjJnUzZ3aWcxVHM4OVpBeEFJd0FJMEFRd0M5eUUzY1FQRDJFZnFFS2NrMzNrT0ZsVXBtRGpNRHNJdkRiMy9mQzFmZWZBSHVOUDNueExVL3RaemY4S0R4UXFldUhzOHRPTFhWU3BtQlp4dGhUTnpKTXF2Wk1Kd2pFbmFsMXJXUkQyK0xveHVibTlWQjRuMlhCc1NyWE56ZWZ1bTVLMlpKc2VTODJFOXpNQkJNbG9lM0EwQ1llMkNWclRWNE1YOHZVMVp0U2JHS2VmWm1hUGkwK25mQ2tUQTBzb3lrQWYxZHpibGxZZzJDSlRuUjB1Wk1NYmN1LzVBbmZYTUFERTEvSGw4cVNmcmErOFRBVDNMZ3lzZkxGOFBqdm5OQnI1NHVoS1BkZThmeW5uWDhuakpxZDdCSHp5VTE1aFVjeTlPVGw3TEpUUzUyVUtaQkJ4S1VzUUJlenZtWWVMYXo3T2hvRUN6UDQrZTdHWHdJdTMwaTRwZ3hQRnY3NENGNWx2MUdleGtxbnpoZmZUSERqeE1SU0NIK05PUHJqOGdoNkxka3BkWXluL3o4Tk5KR3gvV2krTnJiSTlBdFVZMnBvMmo5QThhQWlaUlZHUUo5MnBlZDl3a0NwVnd6RGpLdXVQMlJneWRCaURpOTI2MVdlWjRJYkJ5Ym1Pc2QvNVM5OHZpUEVWakZ1ZGVXRzR0WjQwalg4YWVlTUwwVm1zMUR0Y2MybTVTMjFHbE10MHoza25CbnRtZCtKQ0lMdVRXLzgraU1FWC9jODlFZk5vQVJxbWhFdmlEVGU4TXRoelJQd21lREdnWW5lTWFyMDhQZlFRNzRMSVBTY0JaK2JYemRKWG5pUEdRL3ErZE4yUzd4S3FqMnVGdnUrbzlXWUFobENuNzl0d3h3U3dIaWhhZ2w4d0h2ZE45c2U2TUZaamlYZU41VWE2cFo0b3lTRUFjbmpWb25CVTRtUHVOSk1jRk9laWJud0l4SGY4Q2E2UEVHdksxY0ZuMnVVWWVRNmQ0OUVNRmpQbjNaUXdnNVQ3WEcxMlBjZHJjYlUwRmlIQ1RxR2QwalF0V1lKQytiTXhuY1hLdEpiVGIxdktoSktWM05RTEI2NzhlYWRYcjB5WkNhNEtjL0UyZVNKaGJrbTlSZElvMXhUQ3ZnK1daUlg2ZGZYTUsrZVAyMW92SmN0SHBKb3RjYzFtNWEzMUdwTWdhYXhvVmtBeVcxWUZvVGxIdEs4cjh2T1RnamVjOWI3eGhkdmNKcUtrd0dvWGhreUU5dzRNSEh3U3ZJL3dOdSs3K3N2Y2FDemtGSWlVeklFcWZuLzB6b2w5T0pxajZ0RDc2c1VyY1lVUEg5a0huRGIxRHBodklpYmhKY1ZVOEtRbkJNTmdoeXNxWDFYUzR2LzRVZzdOaFBjT0REUjNVdTRYNnRQVWFUNDJPRmQ5Y2tUbVRNZEdRSjJtTHV5eGR4N3RjYzFsNXlmakdwTXdUeGdRN2MvTktjeU1GN0VuczROYnBmUTBVanhhUVhMejlCZE9YSzF0TlFyUTJhQ20vSk1OTVJSOGlpQmk4Qk5WK2c5bEI5WSt6VGdPN0QyWEFaYjhmNm53ZHp0emxqMnF6MnVZOGxPVnFBYVV6Qm52S2JhaGM0YnFqdU1GK29lTWhlZWpHMU04WmNURUxWWklWd3RMZDZIbzlIam1lQ21QQk9neFNiZU11QXhJS2MxUm9kcWpveFNyN3pweUJEbzd2aWVWWHRjeDlPZHFFUTFwc0NwN0NYVjdIT0d5SWcrMzAwbnNyOVdScjRxWWxNTE9NelFYWG5xT1ZwYTZwVWhNOEZOZVNiZ2paUVlWY0c3VlE4eTEvK2dldmsyVmJFak10T1JJV2RsdjR0WXIvYTRGbEgwa0ZlUnFTNlpOTGJsaXlOaFoyQzRoL3hyYzB1dkI1YjlrSENZb2JzMjJDenpSaUZFNjVVaE04Rk5lU2JnOVpTWTRNRlVYOThlQUFLL0ZVeWJKYVlqUTFiSkkyV3hwS01WSDFkTm9JNVFSYVoyeFZFL1lRZW1MdXNHWnkzcUhqSWYybWVKR0dVbmozeDEvQ1F5czVIeU0vVE02a1dKcnBhV2VtWElUSERqd0VSSG11QkJEekhteUVXUSs4dkxNRXRNUjRZUU84d2pXM245cWZpNDVwSHprMTZSS2ZoL0w4Y01OTHJXTXY0bmhKclJCbk8vQkpGYVI4TDVvMHZWZ0NnL1EzZW1yL3Rmcm1xOU1tUW11SEZnNGk4ZWI4V3dnYVo0QW5PWkRMUEVkR1FJc2NNczVEcERWSHhjeTQzRHFxV3FNdFdVcnFpZkZVZGFFMmo4eWd0dlFhbHg5UGIvK0pXdmZPV0ZxeGl1MTdyZXF2cXE2amthTGNvRDdHeHBxVldHekFRM3prd2cycUFwWGl1UHVxK1NHV2FKNmNnUVlvZHBkUElPQjZuNnVQcENKNU5PVmFaQVhQOHNFdnkzUXJ4TkV6NFR5UXo3WjEwWDhCMWFMTEVlbHQxbStSbDZkdjM4VkdkTFM2MHlaQ2E0Y1dZQzBRVk5jUzhmNWJweU1zd1MwNUVoMUE3enlIRS91MzlWSDlkc2FwNVNLelAxYjRUNDZiLzZKNDhKOFNPRWsvT2hMVDhnZnE5UFNuZ090aXU3UXp2TTBCMTVkcmEwMUNwRFpvSWJaeVlRY3BEeUZlZXBqbitZVVp5WUpXVDZWR1NJWVlkWkZqOHBHemZ2bFI5WGs0emZXSFdtL25Jc0x2NkpYMzdjcUoxSlhQdm1Pa2MzbnJ4eUJVOFB1NGtVUGd0SGlWMjVjblh6dXJUeHh3bWJvZDRMNkRCRE4zajZHVk5LSHIvamZ4clpFSEcydERqSWtFZGx4OExJNzJrbFRQb3Q5NnZIQ1ZlZjBtL3dPcmxKZWw0REpFZzVsTlBscEptS044ZXhNVW83cFhpU0ljVXdnV0xmMXowOHNMZjVKVm5WSDFkTjIzdG9BcWFlZVV0NDQybHRDL0hPV2dtQ284VDRwQTdLU3ZZVEQ5V0RucmdZeWdUMTE4QU12ZExDSVhnazI5ZlhMUXg2cmc0eERqSmtXemVPOE9EWjJNbDFNNEpMSld4RVVmanAxY2hOM0VZZGtBQmwrRSs5bUVNY3gwWTc3UnpyUjRhTWdlbXNvTjZ3RitTU2hmd2JrL3NFajZ0RnlXTjBKcGtxMjc4VitjNW9mTzlidytoWmV2TDdvd2Y2bVJkaW9YLzg5QnRqV3MvRThSLy9JMG02MGd3ZEsvL0tDeCtPbW5yNkQvRjZhd2VhdlhkSlVvM3VUVWYzRUJlMzZVL0lqc1hxei9LTFNiOC84SVdkcU8zbC94NHhkL1J6aXFVNnVVbTZYUU1rUUhsTlZGMXlTOWhLYm81akk4TUk0MGVHakJrNXE2YldsWE8wWGFYSDlWUHdzbi9IbjVxbytJeFZZc29uQTVQUXVpMjJWSFY4QXgrOVNVWHhBQUx4UGgwTlBnYngzOU54bUtGdjZKaGJDSnQ2WEZiNUhFVDBEQWxUdTJVY0RtVjF2RHZvSVZCNkNBMit1NC8xb2dzNlFsZkdnbVdRYXQ5U0VxUjJiaEl1ZkVNQ1pOditmQUljeGdib3AvdEpuOVROa3d3QmVnVXc5YVJiVE56c1d2YW04aXFQS3l4NzRQVkIxUi9mZ1NwTStlYWhNcjIybXBvRTBabXU5QVNDQTREdERxVWNDbnI4TWh5OWRwZm11b1JCaHlGdWRSamJvTlhETWc2SHRJS2JERm1EOXZaMWRmRG1OR2RsNTRSeEdIVE4zQ1NNK0lZa2V0eU12MC8zMkQyRTUvMldIQnZRa2I3ZGdEOFpVZ0JUVStyVWNldno2U2tWWmxSNFhMOWRpSGQ4dVEwSXZOdnVsNjk0QmFaOE5UMHhuU1hEQndsUWVvV1E3RUdjUk9IOWZkUW44VFZMd3BDc3NVRmN3YjZrUzczT1hIcUNBZXRvYVhHVElhdlFlbCszRGk5T2M1UFllYTBqUWFtNnVVa1k4UTBKcnNxOFYzZHkwaEJnVkhKc0xCcG1pYmhkZnpLa0FLYXVKVFRDVjdNNjdmNjRMb2VSejk1SEFZS1BaRkgwa09iT2xJZEdQWkhZMWFzUFFERTAzUnJYUU1VMzJ1bStUS1BiVk1Lc0VJbEFDK1dFUVljeFNIY05SUVJzZUllNjRtZWk0RmZoSDdRdW9oUzV5UkJvblVvd2ZNZGUwKzJoYTlZT2lkYk5UZEtVYjBqQW9wcm5Ja0U2VnpvWWxoNGIyaXd4RDVWUzEvdFZrMjUvMm5pWWJEdk10dkUzeW1iZEg5ZURaTDdmaEVGTEI0YWs2T0h1enBTSFJqMlJhTkgzTVJ6SWFFeWdkK0gvcCswMGlPMEUwbHZVYUxHMlFVdU9EYTlaeHdXZk5iWUV3YnRHazV1TFoxdXQxR0NrK3hUZGh1TUMwQ0tEQWMzOWg1VGxYY05scG01dWtwYlhQRU1TYk5ORHJtajNLb1hMancxdGxrQ2NVNWQyUW5mNzA4YkNsTExETEpCUnBQdnMvTGd1UzNVTy9FL0VqMnBDUGtQT1RQbHNmREpheTZZdHMyM09JVllCc3o1cDREeXhuVUN5WVNZWXJwT0M0NFBiMWttZitCamZVZFhnbFh4WFJjN0haMkg4dXZ5eWtMNi9UWlVKM0lZalNDelNHbnhEME5UVGcrR0dwaHdFZFhPVHRPVWJraVZYbXhMdGN6cGNmbXhvczhUU1ZmbG5kWVFNYmI1TDBYYjcwOGJDbExMRFhEUXNPTEpaNThmMXRscmNPZ0JGcEMvcGVMMDdNK1cxOVltSUxScHpYRmdPTVZDSGg0ZXEvTUhhUzdReDAweGdDQnRhTER2Y01qWGpJQmdKTXBsZG80LzQ2aXZaSkl4VXQrR0lDekg3cEg1b2NqTm45RHFvbTV1RWtaYkp4TVNRYkJ0aWt2UzJXckJiZW14MHpZbGgxSncvZTBnK1RJdm05QmphN1JqejVhVGZ6bzlyUzlubTBCWnp1UnA4WTJvNU16V0czaFN6ZTRZNUJHWW5kSDRRV0NwLzBOMmpyQmxtZ25tdG9kSXl1ZUhRc2tEQWFZOUVmTUVyV2RkczN0TGgzSkNiRE1HeHNFNW9kY3c1M0tLNTBGdzNOd2tqbmlGWk10YlFTR2NyQnN1UGpheEQ5L3pKa0h5WXpxVytwdE0wL3VXazQ2NlA2N0orUmxCYlZnS2xJbzdaMVZ5WnlxWnlJcWxkYWhhSTNuelVsTDBMa04zUmZLMlllcHhoSmxpZzYzNjZTbDRJclppbVFJZGxmejFUTWl3dG5mMDhLaVRkVFlhQVV6U1pMQVgyMEJnOFRpaGJkcDhhdUlrYjh3MUo4MzRmQ1M4Umg1NjRvWXEvSThOaUZlU1BEVEJMYktYYThDWkRDbURxV1Nkb0JNRGt0UlFuem11N2kwVEZIdEpSbWlaZFBlWEJsU0VOYXhXdWFmcDZBV0pVNVYrSURSTVNLTU5Nc0gwb2swdmQwWGw2eXlpSlBobzdNb1ZhV3BhSVNpTHowM2MzR1lJK0JudWFDTG90VVJuWVdkZDVFS3FibTdneHo1RE1Keko2d1poL0d2MXlpNVFlRzlDUlN5blMzbVJJQVV6YmhwOENzbkRHK0ZzVHBsd2YxMVh5cmNBZWpKUjA1MUs5ZFU5d1pjcTloYnBxekZ0bXQyMWphUUJGUG4zU3QyOGFmS3hSSlNYY00vTEdSWEF5WWY0WHFBdmNUYXBCdzFwalBHZE9MSElvdThrUUhJaVhOU1hvQ1gyRkxkRmRGNVo3U0IzY3hJeDRocVNaS0pTcmg3cWZFNFZLajQwemFKWlkrU0d6TVc4eXBBQ21GbW9kdjdOREdsNGh1cTFLZG4xY0Q4UzlkVmtaTFlRcUloTjkzRjJaOHRHbUh4b0xsdVErRUhLVEx0SmZQQUxFN3VxV3dqczZEQ0VZVkNwK1J1c1FLcTBvQVArRmJlN3E2UFZjZU1RUFZlM1d5eXBZRUhDVElhajAzTkxVdXFHaHA1L1RBZ3pMMU01TnpJaGZTT2FsOE85dHhPUW4vaTA5TmlLenhLTDFyM21USVFVd1JYYVk3Zzd0cWYybXdqelh4M1ZJNWk5b2pOK2dEZmdLdXpMbHE5M0o2ZlFzUUFZRXJpQVkvQVFndHFkYXVXQ1pUYW5Sb21sTEJGVXJPN0JtS0R4Um1iWVdITlRTTXA4MXBVMFRkWk1odU5DL29ZaXNISTJNT2R5SWlCY29WRHMzTVNOK0lXbEtPVGk2clBvNVdXQlFkbXlzb1U1bnF6L2VaRWcrVEtDOWJzRXl2ZEhMTG4wSEpqbXVqMnRYYUcwY0RXbUhSZ3VlSXE1TWVXcldBNW1oQlhIUFVBODZYd1BFOUJBMFYzWU5NNEU5SnhyTDJyWXhlWWlLdC9RRUJ0NDFkeVdKcGc3S3BLeTdtd3hCNS9acmlzekNhOENPbnZSYUs3dUdlMGd0M01TTWVJVmtYcm8wL0pZMzFidjAyQmdJMEVFR2V0eEUzZk1tUS9KaGdoZkRUckNpLzBkc2Q1czRETVF3dStzaGJSZ3N0NUxLT0FrdTQyb2cyeXA5ZjNCbENMVm9ZSGQzQVNMVjdhVjdwc3JmMmxOWkdDQkdpMGJMbWhNWkJiTWlMZHNYSXRwTEs3MUQxelJmdjVtbGpXWlFIQmlMMGhrRmpDUTB2aHlxbE8yTkF6cUhPMk1aWUdybkptYkVLeVJOY1IydkVQcDVSL1Z6c2tEcHNiR05UOW5RYWpaVGhyajlhZU5nZ3VlN0g1eVgrbGRjZWczbG1YVzVQcTRvUXpZU0d2aEUrREpTRzJ5NU1tVlVQc2tJU0c2eitWV0FTS1hjZnRsUStaZkpFaGVXQWJVdWtjaU5wZ1paMVM0T2hGUVBpSXNPaFJJREl4d04wZlVKUTRHTzB6Si9tMFNSeUN4Z0prSS9sUXhwaERzRDJrd3Y2WmFzVVQ4M1VVdWhSMGhRNVpiWEpkbVBDZStseDhZQW9iWG50cGt5eFBGUEd3TlROSnBYcnhuZFhGQmpTaWU3UHE0dFFQSnlVaDFsU0ZvcWFkcVZRNjVNVlc3SWQ4VUx0dGtheDBsZnRqTGNNMVQrczhiS2J1UDFJNURJejhQMSt2L1hobHBic2xhcE82NzR5TDlGVm1oSnUrYkhuNEhjN3dES0gvOVgveFZDVWptUjVkTDN4dk92L3p3VS9JRmZmYjZmenN4T2dlSktVcHovVnRDamM3ajJPcTB6RFc2d1BhK1FqS0IvOHFLZG1TUmNlbXlzQXJRWGpNRUN6YVprU0lVL0Ria3ZnZ25IN21nZFM2bnJERjBqU0ZKZEg5Y0JJSGtucWN0ekdRVnRFamdyWGpXVHdCQ2hsbHpuUk45UStZMlZYZHh3WWx4OWs5Q1lHUDRWVzFhWmJtTFhSSWxFTC9Xc1crVjFkS0NLMnlOWGw3RkNJVkZKMTE0eDVuRG15dTVVdUVIbWZFS0NzbDllNWpxMUJZTkx0UFRZV0lKMy84Rk5pM1JLaGd3a2d4bWFnbFdYUm90ZzJoYnJGNjN1UW5GYU93cHZPeW9TNEQya3hsWEtwdnB0Y0w3Wkg2U2F5RTI0K0tIalA0NHpIN2xyRkhKbHlxaDhrcEZWMndVSG5kdWx5RjBFNENCNktCa005MlVJN3JZTWVUZkpLeEdFcFk3VVluQW5zV3RhVCszUitsaDZBM0g5eG1aMG1MVDZyOGZWZ2NiVXhMbTdqa2RBcTdGMjdqVmFlU3JjWUlNK0lVR05XMTZtalpGMnpURmNlbXpBc1NVZmxpWmQxVWFHREhIKzA1QllFVXp6NG43WDJsWUwwblJIOFpBRUhybHBwNHlKUC9OemwyUUpYTnU5SmlOQjBQaHY4RTFiSVg1S3B4U0hWa0pRZUdPR09sdEdVV2Vtak5vbkdJa3M2TFI5RkEzN1NjSUFzSUtvVkFQc2xWMWF6VG1jc2NnZkFMeVdNZE9aYlBrS0lCcWtxRmlCcVR2S2tINVMyMXJaTFU5enNwSW5Ec2s0OXN1UGpia3ZIZjIrVFMwbFErd0NKZU9GTUgxbjUrLzJMVHBwZmRjcTRCYUY1c1dlcXRJWWl2cy9IOHcxVXpxMUttRUZtbEE5dHFkY3NCUW1xK0NERXgxcExTTm1HcVg4VnNJL2Jnd0p0Y3EvNjlNY3ZVYlhRZUwyY041a3phd1NSdXE0dGJTZEJYZjY0TkJJM2pVTkdhaWoyUUthSnc1SkFXOVIxbVJqdzVjTWNZV3BrN0s3amV0bllYNFBCc3ErS2pFUzkxQ3BhSFJLem81d0lnYUtDSTYwUWNrcXFxMVpEZGhueDBYbjNhN0gzQzdoRHJpT3RrSzM5dUowTDcvYlpJcVpFTVExb05KVGtZbVpHT3JHdGpjQ3VrSFpYdG1kdUttU0JFNGNrbkY4NHFhaTliaFFoYkhoUzRhNHd0U2lVNDl4WFJ5ZlA2TEc5MmNsSUQyOVc3U1FSQThnaEF2bVc4c1N5c0x5RDBLbS9DcVQ0aFZOUm5majJEa1VsRzJsOHRzcnU2cEtwUUE4d3JZY3htMXdjbnBSaWFaVHBaRldla0o0bFJBOXZTY25iMDcwSmk5ODRwQ002OEprWThPWERIR0ZhV2lyMnVPNldad2ZhdjAxQU9OR01tRFBsTlJkTytMNDdSOENLWFFuYUZvKzM4V3RUamYzMDcrYmQzMG1neEU2dDR1eXlYN1cwV1ZJYVNuSXpKWGRERnBPU1IxaXEwMHFvcXJzYzdwVXpFOVRHVjh1b05HUjZPbm15bTR4RlorNUp3N0p1TTVNTmpaOHlSQlhtSnBlQnhVYXEyOUtvQVpxV2pOUDVqY3lOK00rSHluYW4rb0swZEZVTXNxZGJGSWpoRTdtWE9zcDFtQ3QzVXJFQ2R1dHFCeXM3TUo5cUZUKzFHSmRWS3JpRDlvKzRtWTBBVFQ3SCtwb3phRnRaWkNCbGQzNG15WHJVWlAyNG1ETmZDanlKdytKWWlVbk1ObllPRmRTM2M5cFhDWTd3M1NnMTk4a2pRbnVPRWgza3ZxdzVDUHRkeGZMeVpEVmUvMm83dWVlVXRhM0NYaXBxeW9hRmZJdSs2R0YvZG5hZ0pvd2hISjJJd3FmaVd3VEk0VlR1SjhVOFhIRFp0WXRRcXVxYVN1amx1aUJja3h0SVNOYVR6ZFhkbXRwTzVQb3lVT1N5UlpKbkd4c1hIZ1BJVlU5NkF4VHI0U1BZbmwyNE5XamJIYVB5RWNsQ09hVlEwUWhxWVBIWmZhQlBaT1hHYk53Znd5ZXhPenIrRTZLUDNpeldJbm9uSFF6S3RlN2hyZW1WUG5uL2J4R0l0THhhMzhuQ2N0YkQ1cStLeU8xMzZHMWVIRnRPWExLMW5wNmM2UDJ0ak1iUUl2bHlVS1N5UlpKbk5MWUlDMW1CSjFoV2xQS1FnWTExNlJHU055cklTei9zRVhsWEZSSWNiU1ZaSy9ZejExaHRabk9oTGV2UkNIaEV6MkpyMFhoOWo3ZVFPN0d4cDlkcjRJVFZjS29GZkl6Z2pTTEc1THJPN2dtN2V0bkk3T1kwdE1iVStUQjZOUEpRMkt3a3hHWjB0aklhSmtrT2NPMDZyYVBpalNWRVFTem1YcVh3c09qM1BmV1ZDaWprazc2TFJuc1JZTk94aDdvT3dqMVMyWUhjTHA1aUVuUjZsMFFIRWpRaG50bXdjbGl1MUkwRVRJZCtWU1R0UHFDd0VFc3hYQmxOd2lVbmc1N1owN21PbmxJeHZWN1NtT2ptQTFubUZiMVUxOU11VXp1UUlpZmxPWGdMYVNXQU5wdWI5aGw1WU1saVQyNGR4Q3JmWXQ3ZUxUUXhoaEVLN3RCMEV0VS9tb3J1eCs5dDI2UlQ2SUhaRnFaSk9FSXJlWDV6V1ppRlpyclk5TmhwUHNvUGIwWDlUN2hxWWJiVXZzSHM2bE9ENUkwSUJsTXBRdHBwMlV2WXlNYkJabWExWHlVNXd5VHF3ekp3RUl5QmI1azRyZ3ZZMTF0RHZtazJKT3B5YjJJQ2p4VjM3Q0tsNDdDcVBWOFJScEQ2ZmJUQmJObFNDUmRvNVhkQUwrc0V0a0xLcTNzQXZtY1ZmQmgyajBFWnhOdTBqemRuNnlVSENaUWhxQU9GcTNzeHJ0QnIySDF1bGQyVytrRnFaanJxVUdTQVVpYXFZeENrUXp4TmpiaVR1ZjlaallmRlhhR2FkVTZkVHl2U1ptZXhrTG00QmRVeFEvTEdMNTExdVBJU3BnYTVrVlVZQ2xqUzFKeHZVT2pucTlKWlFoZzByZDZFY1pQY2lQSjJBV09zY1JCOUlCWlpjZEZENkR5Vm1haFRub1pGNzI4TmpJTFQ1YVl3d1E2dCs4QTVkMVk3NUI2K3NWSVlrN1dZbEZ0bkRObHY0U21Ca2tha0F5bTBvV2dWNkhIc1ZFRVVqU0Y5alZ5enFYTzdTMXNPZ01MWFI1YzIvc3lCbUl1ZVVZKzBVbXRCUlJTQ1FiWkkwQlNMcnBEbzU2dlNXVUlQTGMydysxNFAydThzaHZ2UmNNaXBUNnFZdFBxUW5kdjJZa1l4eWZXemxpRHRQMnN3aE9tZFRQYUFwSW9zdTdBUFZyWmhUdEVFVTNIcitSQURiY0x0MzJtWGxwSVlucVFkSUVGRS93TXB0S0ZnRWVmWTZNWXRzem1xOEhrS0VNeXNGQ3NnbVRRd0sxR2xzTEdwLy9kbDRUNFdWVWtDUlJSZ1VNZTl1M3lwZVB3MzNtK2NOUlBjbVhJa0c3c2NCNnY3TVl5NUJLc2Z5dHJ0RXR6SGVqdXphd0tLS2JYcll5UlhHeTEwaWVONWpDQi8vSStiRnVRZWdkRVVVK3ZlMlVYbHhVeU4yeE9ENUkwSUJsTXBRc0JPRjJQWTZQNGI4MXNIcXU0d3dTZEsyN0x6TTNBUWhYbzZZVVkyRE1ILzJSODNmOHVWVUlHaXFnRTZyUnNLUDNiMy9mQzFmZkxXZy9rUFVPR3RHSmRPMTdaamZlejdvREdYOGxTQWJTSTRDWUlaUzN5aHpYdGxzbGhBbFhSTFZCSFhrdllndWFoajdXdjdHS3ptWHJJOUNCSkE1TEJWTG9RNEFTSnFJVjdHUnNKN0RtM3pPYXhyRHRNam5wSUJoYVN4N21RemxtRzhETFkzUHhiYi8vQy81TDU1RjVBQmJwd1I1ZEVZYW1jMW5UeUF4U0NsM0hmWWhlZ0FRZmVpMUx2UUlFS1hSNWV0b3FWaWc3aXl1bXlTTlZLUlpQcWhwWG1KWnJEQkE3R3V6RHhsbTNDbi9sTkdLTGwxdm1yTTRaK3hOQk8rcG9lSkdsQU1waEtGd0tXZlk2Tk5BSTBKYk41TE9BTzA3bHN2WSsyUnNNWldNanMyNUVFbGJGMjJxUW5zeUlIOE95L0dZcDAzNnZMQlY4TVM2NGtQSnM1YWdpbGt3cUN1T3hiYlkraUZkWms5UzZ5UklQS0grK2RzVXFPajRMeko4aWpqR3MzL1RLV05zNk0wcE1sNVRDQnp1MTdjbVVYV3VoR2F0QmFiR0dkck1YQzJzMGNaOXpwUVpJQlNKcXBqRUpCNEhOc0ZJSUV2dVBlUm82akRFSFBiSGkzWkZ5d3NMdFBrc1BDZDE0dWxlQ3NkY0picDlRbXNaWE9yR29yR1RJRU9nL3Y0cWJVTzFBcDJ3cndWTVFxMTc5OCtrNW10WU8wQXJkZGszZElFR1F6QWFNVURxZVpWM3BISzlMVHUrdVovSHBNWFA1eTl1R2JVNFFrRFVnR1UrbEMwY1lIZjJPakdOT3M1ckdHTzB5dS9pRVpXTVNzbmhWVWdVQWovRjZja2ZXYlM2WFJWazVxY2Iwd2U3cHZFcjNZbmRrWkR5ajBsMHhtOFUrNkQyYUJmcEtNS3Y5Nk1MaG1sWm93T2t3cmNHR08rWFhDbG5Lcm8zSHVsbHpaaFZMQTBwOEhlQ3JpQ1YwekFNblluazlsYkJSejRRN1RhcmI5cWJpWnJOeXVvVURnT3RwV1ZyRXhhYy9wMWVHb0pOQlpIMU9sOFlaZmhxZWo0bXQ4RE8zTTdPVzg0ME4rOXpQcDhxRFEyNHJDQUplczVNcHV2SjkxcjlyS2JybzVsZEpKelNWUlZ0bmlUQld2STREejNnMjFzcHZvNlhXdjdCWjBaQVlnS2VBdXpwcksyQ2ptd2gybVhicVlVa3k4TVBlODhuSmYrVk1vaUp1SGRnb3JaR1kyT3JmTWRIaVhqU1BUQXV0dGE0b3lwQkZDMzNLdWRaTjdpRUVIOXEzRUhqcW15cFZkM05RTUtuK3lkOFlxV1QyYTRRc3h5SE85cXQ1S2NVMTBNN3ltVm5ZVFBUM2VPMU5jc1o3Y1dZQmtiTSttTVRhS21hZ0FrNjk5dTZQamZzTGJLaHJOVUlZVTg1cVorNmlhUENmWjhQTE1MRWdTSDd2eDVwM2VGR1VJdmw3ekxrc0NBcGZ3SUcwUlpqRzRCclhWNmwzODBaTmJ0MSsyQ2swWXpWamtoL2ZMM1FtcHVsWEhNWENvVm5iakRjcnd2VHMzSXY1S3p3SWtZM3N6amJGUnpCcUlNcG9BQUE5eVNVUkJWRVFGbUFiR2Frb3grWUxjSmUzbHZuWU55b0UwcXpEeG5RdjNaQnUvRUFjV3lrMjFwaWxEQXFmelF3QUkrOG5kaFdkTHJlekdpMVFiMVZaMkpWanBPMDVjektjVkZwa3p2U2JTZFgybDRCdnRVSzNzUmk1RDkycGYyYzFuZmhZZ3llY3V5Wm5HMkNobW9nSk1uczR4TzlCMmpIalU1UGdLRnZQL2EycFg2VnlpZnV6bUxFQlpkS1lxUTZ5MngwVFR0dVZWZUxZZTFYb0hxdnhQS0F2ckdHcGxzOU9ML0swY1o3U3lGQ3VVZzQ2OTFOR1NyQWRqb3Y2VjNWdytad0tTWE82U2pHbU1qV0llS3NEazV6elZGZUs4Tk5wREpqc1Z6aFNZQ3kvTC9wMVBQTEFHdVg0a3NtUjBuMkVaMGlIUXhEeWpuMFpMOVRTYTl0M1Bkdkl3K3VnVWdmZVpxWFhBNjhWTWNDSlhyWEFJaTloa2Nyb0cvZTdlclViS1E2MlpnR1JjUDZZeE5vcDVxQUNUbjNQZGUyUjh4bHU3aDRidjJ0eTdpaG1QY3gvUkEyNE5QWDdoR3BWeUR3bG1XSVoweGJXNEsrb1hKVDNSTzFEbFQ1VlJoU3NHRG9SbElXcVJFK1lxMG5TdTFvR09vWEVzdVdCMFZwbmd5dXFUM21jQ2tuR2RtTWJZS09haEFremQ3QzFieGUzWXVYUGhMWlhVaU5jeXR3MWo2SE5sbGw3cG9rdzdlZkRhcWJlNGFvZ0d2TXNRZnh0MW12UXhpbmlHTFRUR0RBMmlxYlViMnJrcTRhSGw3LzA2VzZaVUllcGFwdzBkSTNySEtrVGwzaGxYVWg3S3p3UWs0L294amJGUnpFTUZtRUt4VjB5elRPNXpXb0dBcGNvK1Z0azFYcldkbTVnMjVucE9Lek9MMGl2RUdJVDU5YjNMa0E2TTl6SnlMNThsbWRNVDJ2UVJwK0YrVnFxYlFGVHVuWkdWSnI0RC80ZUVDR3lWZ1kvMlRQdnFtbnJIS25SMFk5bzg2UFptQWhMTlRuWm9HbU1qdTJXWjZnNFRLTkw3c25iMWUvczlmeFpkWC91bnYvQmlPN2FHd3Z4YkQ5cG5EZit6dkhiYXgrRUgzaFJsTG5lU1JSMVlSOVZVOHVwQnVuY1o4c1V3N2VkWjBINUIxbXBxNFF1ZDIvZEpEZmpYYkRGRGNpc0ZjVmwxUTlkY2FRdnhFUjJkVnFobDZoMm9wKzlNcSsxVU83TUJTWW90SzJFS1k4TnEwWXBXZ0FrV0JTNVpWTnlqS0R6MUZiOVRnWmZMa3RKeTUwZGxzT0FPVXVlNkVEOEk3S3gwcFNVVnZEd0xhdWdzN3pJRWpjS0htdjRFb2NXVUV4OTAxTkE3NEFGWFVFM1FFSzJLZm10M1ZjTEZyaER2VjdIcEJZYUdJTU16aVlpK09qMDI0cFptQTVKeHZaN0MyQ2htb1FKTVN6NnNYQzB0UUNDVWpCTmlCOWpXQzc4RkhkZ1did3ErSGJUZnA3OGNxZ2ZnclBtMDVkYXVRWWFVMnFpVHk1RE91SkJDR1A0bVErL28wbW1mcmpoSjZBRCtoNjJFUU9QL0FwNSs1bVdPTERWTnZRTmVOY1RDNmtocjR1S3pBY200Ymt4aGJCU3pVQUdtTS9LUkw2WmNtSXQ3dk1tVkROZXppdkx2bERLNUxFZk84c09Za0h4ZnJSckd4M3d1TW1USTNIZS9VOXo0aDZEVlZMdGdrcmRlcmFaVkM2WmpGaE5nbkREMGpsYkpUbHFFODZLZmV2R3Z0UkhGSC92RHI4RDF3ajhPSWZ6MzhnclhtcjZ0aGtEVURPanBXamVxdFdHYitPeEFZbk5teDJzZUczWnpacndpVE9kU3MzV1RiSmtZaWk1eWZUT3UwMmduSStiL2lMOWZoc3BDcEt6Z2ZCQ3VXMG1Oa3U0aFFWcUdMRVhQa1RqZUt0TjJSaGx3K2QzSlNLNlFaQm8vZ0FDUTdsTTZROFBDU25NcWhSTXhIQU1aL1I1bDc0V3ZSTjJsMG9HcGQ1eFBhV1F1eENZcE96dVFqT3RGeldPanVQbUtNUFhNdjdtNGpaemMrR2xWWS9hbHBOaWl1SGNuQ1A3WlkrS0RPZlhNNU5IalVieUxkSlRIMWFna2V5a1pBbGJadi80ZHdSdit2WkNmcjV6ckhOMTQ4c3FWemFldXg0dlpueFhYTjY5Y3VicDVYYnBleFFtYlllSXFDeE5UazcvS3NaYXBkYUJ6dStwZlJIUmtXRmdydHlNcmZvLzZKNkxBMFpQL3daTXdsQTJVdmc5TXZlUENpYTNzemc0azQ3Q3JlV3dVTjE4UnBpWTEzeGUza0p2Yk1RZnRvU3o0VlNGdWhFTDhUUmt2dk04bHIzMjB6NkxzaWE5MlNlK1ZsQXdaSlRSK1VTUXlBUThDVEs2SVFTMXprL043WlVKaTdpeTVVVWN5V25BZjJHckduTldwQThQQ1drRHBRY3RhTTQ5R3Z1aGhyRDFvRUxqeSt5Q09qYTR5dmJuMnRrVDVaNjZLSjk5YzhpVzRJcTErLy92NjMxWWlCRTR5Mml2UlRucHQ5N3pzRnN5b2JrVVVHdC83MWpDU0lVOStmMFQrbVJkK0pvb2VQLzNHdUlWbjR2aVAvMUVjTGJsUnB3UjM1K1Fpa3lxN2FXSnkrd21WODNBRkZzeEpiT1BHcFllcmYzWDA1c0ViRzJBNTdOZUJoQ2Vhc1BLOFg0cVVyWWVNM2l1cmtaVWRtSjZJbzlnQkpjcnRRdng5c2h6Y1B3YngzNVB4c3BZWVdUNy9mc0cwTE9ZWDVCeEc0QUZFWUY2cStyUEpPNngwOVV0eFpzbVFGYjBVMGdqVnBCemRaNml2OVFIRUk1MUVOaEVLclJHVTNLZ2pxeGJjUVU0WDVISVdJL0JnSTdCZ2Vpck1XbWNXalkxN0JkeFpNdVQyTjNWWmNyZ0J5SXhYZEFZczVsaFA5L0NvcjdKTGJ0UlI1UXNDclpMS1ZBRUp6bUlFWmhXQnRkazJjNjFxTlFrTXRQYWxsUVo3YlhkRUhDSVc5SXBpR0g5b1RmNFphK1oyRHZoNEFYSDk4dWpMTU9NZ1N6ajR6Z2hVUVdCb0t2TlZTTlJacDZmbkhpMWJnZ2pxZTJucUlUQjcwQTVpc0NDemxmRFlNUjFFZDZFWTViNmhDa2FIaXhuVEhGck9OWHgrdHBVOTErNXdlVWFBSU5DUXpoRWtiWmFDeEYvKzF6ZFQxOXMwcTZZTXdYWGNEWmtKQXVWbUVtNmJHK0pYb1ZoZkZvTzdQUGNJazhwdTFDSFZjNE96am5JdTQ1ekJDSXhGNE1LTXZ5SFQ1L2ZrZE1tVUllaGpjbG1WN0tpMTFhNXBVOFV6b3k2cFluQldzdlNPZ3pTeW5FTktWQXlPZkxtOFZteWZxekVDdFNHd1N4NjEyaHFaZ0hCWWxqOVRodUJCTGx1cTJhRmFXMjBKT3YrSlBpeTZvNHFCT1dSUFI4cHUxTkUxQ2tJTFpidFJRSU96R0lHWlJHQms2UEl6eHlLNGgyeVZZOHFVSWVZRzZxWXlxbzZJRnozUVJYc0lNWHFzSFBWMVkvN2NRNERtaXRLRWRBTWNZZ1FlQmdUbXhEZG11aHRnMTZCempRSmVUUmtDenFtWGRlRnRSYVZwZm5CMkNESmtYNWRia0o2eW1GUjJvNDZ1WGhRYVZ2aE9SaEU5em1NRVpnU0JzOXJ5T0NNY21XeWNRUTFpNVlmTXhNeVlLVU9DT2FKZTRPZHR0K0pLSUUza29RS1FnQzVuTWdmenQyL2liM0tWM2Fnanl4ZmZGMHE2N0JkVDRWeEdZT1lRMktiYSs4eHhGd1RuOEpGZkpFNGJ1VHhhTXNRb054RHlDUVpwb285c0RSYVBRSWJjMVVWREtuaFVIWjAvUVdodXhtM1hFM1NOcTU1cUJCcXpQazFmdzduVzZtR0pQNmxJaG9Ea3VCeVRBR2xDdHNnT2ZnSmt5SjRpZm9HSUYvekM1YjdLOFJBNE9PNTdvTUlrR0lFWlEwQWRuajVqZkNsMkJ2ajZIaVFDUUtWbUJZcGtTRk1kYWRRekhGTTdYd01ab29uVGxWMzhqblkvcTUycWFmTXpQbXVzMmkrdWQ4b1JHQ1pIYTh3c0ROdTR2V1Y0cHdSL0EyUFIxcXd3VWs1bXV5QTBWTjdTUGZ3NjhTMFZiKzJwSUV5Z3ltN1VJWFVLZ3lOaWlDa3N5Sm1Nd0lPRHdEeDVnR2FUNndFZXJWNXFTYU5KamFWV1o0YnFheTZyVkliY2ZobE9PdFhxd2JLaGVKQ05PaGExaXRFTDFQSlNrUVpYWXdSbURJR0RtWDgxcm9JZWNvR3V1R1lpMkhqKzlaOEhhZkFEdi9wOG4rWi83a1BoamYrRUNTMURocWd5d3owd2V1Z2p4czRhN1pDTk9wVG1CT0htYkMralQ5QXpybnBxRVZnbTlzUVpCV0VKWmlnSE44Y3hOd0JSRUY5RURDeDE0U0JHSWY0QlZHNnJ1UXgxYnA4VGZkeWFCNHBPZkJrcnV3SFpxQ01MVEhpL3lQN3VFeUxJMVdjT2dWM3l4TTBjY3dsRFRmSGg4Vi9JRzRqck56YWp3NVoxajVaQzhlcE8wUGpuT0lNQVNaRllQZkJEYTNjUzBvdFFtTXFRY0orQ1VIcWpEcTFVSFA3T1M4WDVuTXNJUEdnSS9PWURNS2Judm5UMCsxVndYVzZMOTBUMVh2Y3RYS2FWcXkrNGoyWS9vVGU0RnNrUU1OcEdsN0d5R3dTbE4rb2sxZm5HQ0RBQ0R4VUMyK0orUCs1UWV4OFBBdGlMSS9qeG1xMDRHSFQyVVZJSXVWVjNWd2FpN1BJYmRSSnFmR01FR0lHSENRR1FGWGVUL3V4ZXc1T1kxK01ZQ1M2aHMxbEhuMGxrck93RzVUZnFKTTN3alJGZ0JCNG1CTHJhVzJUK0c4UUlnaC8xVElUTHVaZWh3MkJ0VGM1b05sZDJnL0liZFI0bTJMZ3ZqQUFqRUNQd3JES0FCRUhqSG5FS0FlOVRPYTBaWFlheUxZSE85SGlaSzdzT0czWGk2dnpMQ0RBQ0R4TUNiYm9ycG5zZ2xNOHBta1p1UlQyRmxWMjRENFZVV0t3VjVQSWJkUjRtM0xndmpBQWpFQ0VBMWhDNTJnTHhKa3hZcERNZE9yZHZ4R1dpWmVDUk9wUElYTmtOeW0vVWlhanhEeVBBQ0R4TUNJQmtXTmY5R1lEY2tINGp1TXg3TThycVhjTmJVNTVKTkUrMjgySkcrWTA2V0pvdlJvQVJlSmdRQUVGQnQ5ajBRRzZnL1JRdlBIVW9FaDVCZXgvajIvSThrVjFaQWxQaEtyOVJKeTdQdjR3QUkvRHdJQURyTUsrUzNxd3B1UUVHVmdnZllsNjBzaHZnQ1dleEFqTGNJelVnV0c2ampsbUhZNHdBSS9Cd0lEQXl6Q0VCeXBBOTJUTUlSNmFTYUdVM2dLL2p4ZVpXYTJVWFpBeE1meXd6cXlUQmQwYUFFWGk0RVVCZEkxNTdpZnM1Z1BnZDJXVUlSLzZvMGNvdWZGQW1tZlpZSzd0UXV0UkdIVW1WNzR3QUkvQVFJWUIrWkZ1a1B6QmYwZWFSTUxhTk5LS1YzZmpqRUZqMElEYVNrRnBWTitvUUVoeGtCQmlCQnhJQnVyOGZPekNTYXk4WWFjY2Z5enlUTE5Tc2dyekJaTnc3d3hjandBZ3dBb2pBUUx1VVJZQWtZaU1HcHhzN3Q4Y3J1Mmc2alQ0OVk2L3N4bVg1bHhGZ0JFNGxBa056V1FiUENORXpsVmJzM0I2djdPSzNKd1NlREdTdjdKNUszTGpUakFBakVDUFEwZTRnbUlCdVpWdHhEdnpHQXVhaTlDaEx0dU1OTDZzQ0hHQUVHSUZUam9CeUFVbHdBQk9yTnFrbXhwRmtaUmRQYjhjemllSzlNNmNjTis0K0k4QUl4QWdZWjdWRGt1bHgxb3oyempTbDNoR2ZTWVNuSXZMRkNEQUNqRUNFQU5uZUg4WFhESSt6QTNSdWx5dTdRUkNmU1RUUTloSUdrUkZnQkU0N0FpZ1d0Z2dJSStLbEdpM2EzQXZreW00UW9DL0pIcS9zRXJnNHlBaWNlZ1J3ZW5LSm9CQWEwUjVhUitUS2JvQmZ4QlNYazcwenBBNEhHUUZHNFBRaWdES0U5QjVPSGJJMzRDVjdkckZRZENiUmJXdlBMcW5OUVVhQUVUaDFDTUJjaHF6RG9FbVZXanQyUWNLb2xkMGdpQXl3dkxKNzZnWUpkNWdSS0VBQXBpZlMrd05MZ1JGMW41UmVCUm55cU5ZNzBIbmtpV1R2RENuRlFVYUFFVGk5Q0lCWXVLOTczd2pWT1loUklqcW10dVRLYm53bTBYMDYxOUUxT2NRSU1BS25GQUZERDRHWkRaM0s0TlJHRUwwREhkTE1BcWNVTk80Mkk4QUlLQVNHMUI0eWlQYkRxTHdBUDVaSjlRNlVJZnM2bTBPTUFDUEFDS3lSeGR4R1IzNkRLc0VGbmR1cFlnSlJhajFoOUJnQlJvQVJBREZ4VjZJQWFzZTZERWQzWFBuZEp5a2RjNE1leWVFZ0k4QUluRklFd01ieHVPdzYrV1ptbkFUMkVVUHZhSk12NHNsS2ZHY0VHSUhUamNDMldvcjVwT24yRHJEQXlxOWUyWVY0bDFwWVR6ZHMzSHRHZ0JGSUVBQTVzUmNGVjBMeFBnc1ZjRXpWSzd1UTF6SXNyRlpoampJQ2pNRHBSR0FrN3U5QXoxZTY0dXQ5Q3dINFdLYVJORFFzckZaaGpqSUNqTURwUkdDbEk0Ni84R2ZmSFlwNyt6WUFLNWJlTVRJc3JIWnBqak1Dak1EcFJHQWVsbHZndW44bjFmMjU1SE83TXVQQXNMREtWTDR6QW96QUtVZGcrYis4OCtnRGY1QUZ3aWJPY3ZSMSt3a2Q1aEFqd0Fnd0F2OGY2TlJRYWNpTHdCMEFBQUFBU1VWT1JLNUNZSUk9Igp9Cg=="/>
    </extobj>
    <extobj name="334E55B0-647D-440b-865C-3EC943EB4CBC-93">
      <extobjdata type="334E55B0-647D-440b-865C-3EC943EB4CBC" data="ewogICAiSW1nU2V0dGluZ0pzb24iIDogIntcImRwaVwiOlwiNjAwXCIsXCJmb3JtYXRcIjpcIlBOR1wiLFwidHJhbnNwYXJlbnRcIjp0cnVlLFwiYXV0b1wiOmZhbHNlfSIsCiAgICJMYXRleCIgOiAiWEZzZ0NtZ29iQ2tnUFNCYlp5aHNLekVwSUZ4alpHOTBJRmRlZTJ3ck1YMGdYR05rYjNRZ1JGNTdiSDFkWGx4MGIzQWdYR05rYjNRZ01tVmNZMlJ2ZENCbUtHd3RNU2tLSUZ4ZCIsCiAgICJMYXRleEltZ0Jhc2U2NCIgOiAiaVZCT1J3MEtHZ29BQUFBTlNVaEVVZ0FBQmV3QUFBQmdCQU1BQUFDZDJDL0dBQUFBTUZCTVZFWC8vLzhBQUFBQUFBQUFBQUFBQUFBQUFBQUFBQUFBQUFBQUFBQUFBQUFBQUFBQUFBQUFBQUFBQUFBQUFBQUFBQUF2M2FCN0FBQUFEM1JTVGxNQUVESkVabmFKcTd2Tjc1a2lWTjJUQm9QK0FBQUFDWEJJV1hNQUFBN0VBQUFPeEFHVkt3NGJBQUFnQUVsRVFWUjRBZTFkZll4c1NWVy9QUi92emJ5WmVUTVFQcCtSYm1QY3FCaDdqSVNBeHZSb2hJQ2E5T2dmbTRnbVBZbUtpVXZvUVVVV2tQUmdvZ0tiMElPRTRHTGNIaFJYZmVqclp3QjNjUW5kRWNXd0pNd2pRU1NpOUtDWXNKdk42eWV1OHQ3c010ZGYxYjFWZGVyamZ0U2RtdGtobWZ2SDNQbzRkVTVWM1YrZE91ZmN1ajFSZEg2ZDVBeDg1OTBQUGZEWEp5a2dnM2Z0bis5NTgrTTNyTXJQeFk3clBSYlplY0g1REJ4ckJxYUEyZjhlaTBPMXhwY1p2RGV0dGgxV2JGNy9ZNUdkRjV6UHdMRm00T1BET1A1R0dRNHZEQXUrcFE4QTNBMUw4QXR1aW10NEtGS1BiVnRrNXdYbk0zRE1HWmpHdDBwd21KMkczaE9nNy9Qa2RyNlZWM3RlZHo0RHg1dUJZYnhUekdDbEg5d1V1aFRmenBON0R2dTgyVG12TytZTTFDd1QrOEtIREphMVQvMDBUS0hRMnI2ZXovRWM5c1pUT00rR25JRVZ5OFMrZE1mZzM0dmpvMTQrU0kwV1piS1RmSi9pSFBabEp2R2NwdUlNTEZrbTl1cVJ3ZW90MTk3WWFBYUgvU2pmcHppSHZmRVV6ck1oWitDeVpXSmJzR2Zpd3NOK211OVRuTU0rNUZNKzUyWE1RRDMrUDZQa2RHQVBuMkxMRUt4bHoyR3ZUY2Q1SnV3TXRHSXpJSDg2c0orTjQvVzhrWnpEUG05Mnp1dU9PUU5keThRK0hkaGZzSHdLZlNEbnNOZm40M1J6dFI5bVY2NWVPdDBPaFpZMmlIY05scWNEKzhVNERSak44aGsyK2hCRjU3QzNwa1F2V1BsUFBZL2NzaGw2dGlqS0ZzendBeUpQRjVOLzVjU1dScmpCdUVaaG05aW5BL3RWNFZQczh4a2VtMzA3czdCM3dNM3NlOVg4b3hzZUxVZC9aUk5QZCt5eVNpVmxZYjkwT0s3RXYweWpZSU54Q0hPWTJLY0RlK2xUZkx2QjNnVTN4OFJXS2JxYys5NWE1M2pSY2FJcGV0R2ROWjJxYXE0czdIdWx6bk5WNjBXd3dUakVPMHpzMDRHOTlDbSt6V0R2aEp0allxc1UxYWJsejFqM3pVZ0VFN2c4L0dvVnVYYWJtZmkvN1VLN1pDRS9MR0UzOENrSk5oaUhVR2xpcTdyVGdiM21VK3pIWXlVL1NaMVZJOGNKTjdQelZmT1BIbEZ0L2V5WDNIM3ZCNTV5ODFxTU4wVEZwNzZBVHhkU3JkdlVHQWdLLzN0SjJBK2VGS3lYZit5VkR6MHdiSWhza0h1b3dUZzZJMDFzVlhjNnNOZDhpck1LKzlxcnBsLy9XVFV6U0dYQVRhT3BucG1KaWJhK3lKMmViN3E1OWVUYmxrYzVXUXI3RlN0QTRXNWVWRm9POWhmbHE1ZGxITnJDMVNqaTYxWHZNNWpsNmVHMXgrNi8vK2JqVitNREp1Ukg0cXMzNzcvL2dadFh4ZHZZcE9EbU1GRWowc1JXSFFvRSszZnhpWkIvanQ3L1MwcEVGT2sreFZtRmZTYytHc3BIeTd1ZkFUYzZ0T09rSitRODFDVStkMUtmYW13dnFGZmNFMDUySzYzdVppd1RyWFZ4cGh6c3U5SVh3Y2t1ZGhVejlxTHdHTXhjMGdIMmwwL0ZTT2JUb3phaUlKbmdybTNFaFlFOTNzS2ExemZYMWFEaFU1RDkvSXpDZmlGK01xcjlGQVZTSnR6VXlJNlZ1aEJ2eS9hemQvOHFkS2c3aU5oU3N6ZDM5OGN4MGJ0cHM4dU9UOVlreC9LSlVyQ2ZKZGg1eFQyRFdJU2t5NHN4S2I5ZmowNTVES2IyQy9jbUc4NWp2OFZSZHRkRGlkbzl1dS9uRWlGM0pmbS9lQjNQRHBJOWdjb1BBL3ZvbFErOWczZmt2a2ZZZGU4VXorYk9XTXBaak9tQnQxQ3dmODZiaDlmZS8za3A1TGlKUG5idGxRRjEyekxoVmxYVXpOV3gxbFQvbWdjS2YwK3JUak8xb2JZSnRKWEZ1SngvcnRYRnpGVldDdlpYbEg4Qkh0QzMwdkJ5c1N4Uk5odnIzeGI1RFFhSEt1TkRZcEwya2Y5VEl2VUhrZjlFbW8vajY2U0dKd1BCSHJ4WVJ6NG8yUDhvTXNvL1d5WHBLQW9FKzVkQkJLNnZDWkhIdkMvRlVQVGRtQ2pnYkxoVkZkV0tiMmhOOXpYN0dMRGYxcXJUektMVTdyeGdRZzU2ZEtnNmNiVXRWVllLOWdOaWtVVVI3QnhYY0ttVXVJU29OakpnSDNrTlpobVBuaTRiekFyVldGRTBqSjlJZTRQNHJEN3RLQThIKzNrSTNwVGpacmxka1d0cVBRd0QrMytLNC9jL1BJQ1VQeE5Tam5kbmZZUVBvc3hvT0xSeUFJejF4SmhYZjNIZlljNy92TGI3MW1OTm9VcitiVDN5MVNGVzlTWGRGNUZOL0JKbFlEK25HMkI0dkxmOGhCalV0ZGZvc0VXMTMyRHdxR2pZdFltOEptSjB1SmJtMFZlUmxCVGhZTTlpRVdQSk4vb016QndocmFQMU1BanNaNFpIR3hEMmFnaDl1eEo2ak5RQWZWd0F0eTNKSXdkdWtzWW44ZHloQ2Z0b1NDMkZpVHM0VXRPMnlpanFFNnQ2TG9pVlV3YjJkZDFRd0V6dCtvemRwUDBIWnBSUWJRMEN2OEZnTXA4bVhQZGg4NUFzcGttK1cxdlFUT3lFS0J6c3NVZHJnakV3TVROOVRhc0ZnZjBrMVl3ZFNHMW80NjJXd1U1NEVMRWZObGtYN2ZQZ0ptZzg3c3V2QW5OenQyMVRLMmRrNkt1VStVVk5aMFNSWmxWUE5kUERvenVVdEF6c2U3ckdYS1g2Z2ZJcWsvN3l3MU0yRnlic0k2L0JnSVVFTm9UV3dZL0tycW1kVTVuWTgwTW0xcmpVRDBkVitzeGtQMmJXc2JvVzFmUFJmWW9Rc0orSi95U1J4T3dTUFNLZ2V1Q1R3bDUxUGNJZk5ZUmN1UG13QnUzS0krOU9KdnVHM3ZDeTFBd29uNHFvczA3VDFQVXMxaWV4cWlmbVF0TGJsc3VWZ1AyTXNlVTBpWDV3Q0puN2hLTlFGbzB3RncvQ0dqQzBQY3hJWTNwa0MwZGlvTTFEdEFxZWE0UnNTZWtEWldJenRXWmR0MldyU3JCdng0Z0Frb3NGTlJQVmFmZ1VJV0IvNVhDY2lwcEEzZFB4a2g3NEpERnRONkxhbEVBc0YyNCtyRUhMNHc2dkcxamFmb1U4ZXN5WDg4UDl2dlk0STkycXZ1d08vdmgxcndUc0Y0d3RwNlByVmxOZVUySEpyRUwrNzI3KzBVL0FjeUpqVDRpOEJ0UFgyOFBXb0NaMnRLOHNJR1ZpenowZ2ZvNXBHb3ZVemZmS0hsYUNmVTgzdG5oWTVJQ3pOSHlLRUxEdlNZM0hYSXB0MmZQS2lSYWZ0VmtTRDgyRm02ZWNwV3VQZmJRUkRTellSMU5sRnlJNFFuZHRJY0hVczdwVlBlOWVLcUp4dVhzSjJCczZRSE13SEVJbXhSRW1CK3k5QmdPNFVTM0JGSG1EOUtSL1hXYjZEdFVRenJZZm1tSG5LMkk5THVoR2Z3RFl6eWl0ekRZVnVRYmtVTDBUWFZOOTVjUE5tejlyNElCOVJ3Vy9zQ1BjY3JCZE1CYkRxbVpWMS9TcGRiUXZVVlFDOW4wTlU0YURZWXRvcTlWc1Z5WWxEdGg3RFFZUGpNWUQ2b0RCdXBJMVN5eUFvVU10Qm9NOUM2VHFXaGZQTVRHd0xoR0xHVDBMQVBzRnN2R1BoQmcxNkFxcGdXbFk1OE90Z2dRbjdPdEtFMEZmN1RqWTFyVndBUHU4bno3ZXFPZGpEenZZczZKaTJOZU1ZSWp1WU5oc3E4SGVhekFkK21Jb2lvQUNPaE9YMVU2QXZtNVlQUXdHZTNaT1FtZlBqbTQwbU1DbWJ2UUhnUDJxOGp3WkRqU3Jqa24wdjNUZGdmWUZjUE9YNElUOVJXWGcxdWxyRDhXK0UyK3BERklkZlZ0cVVhZFlJeXlmS1liOXZLWlpJOFBCc0NWVmhMM1BZTm8wL0JBeHBVdmgxejZRblFJd3h6SWpFc0ZnejJ4c25UMHpQN2FZbkhhcy9BdGtBOEIrRXQvWlpKelp4WndabVVtSy9QOWkyb3k0UWdIYy9FVTRZVCtiYm9oZ045R05VeUZnYXN3cURkdURabFdmVzlISzYxNE0rOHVHRk4zQnNJVlZoTDNQWURCZHhHOWVPQlJnU3pvelZBYlBSV1lIenY2QjNzbGdzRGZEOWhBelRTUDNQYmFUdjd3aEJBZUEvWWdZTm5nRXg5ZDRVQW5hMG1TZEg0c084N3NCTjYydVpHYWc3Y05KSTZVck1DWUhueG0xTGtRRGF0TGlEWnVXZFhBb0xpcUdmZE9ZNGRYWTJJTU1JUlZoN3pPWUZvRkFGTFVlQkFxdXkxNWNJQ3VDbTlnTFJyUWdHT3ozdFUySGR3Q1ArUlpMY0oraTMrQmwrQk1BOW4wTWNpUGxoK09kVGw5UWlDdDF0L3pKSXJpVjRtb1FZVDV1R0VVSWlXeWxSVk1UNEx4OHlZQzFhVlhQR1ZhM3liOU12aGoySTluTGhGOVRkekFzSVJWaDd6TVlkSUg0emRNdkFBWGJzaDhrZkFtNElhNit5b0VvNjhPZHlXa2JZWHVJNkNVeEZoZ1FHL0Q5cGN3QXNBZUFwUC9IbkFwNk9rUEs4VWtncnJDcjBSZkJUU011bVVHdkxkaTNoY2NLazlDbHQxZU5NQldDd2RwZ01ibU5rdUl6eVlwaGI2SzhvNzhic2poWGhMM1BZT3A0N0ZMdTNCM21TTzdJZk8rNlRFWXRGZ3ByYmFzQ2xncW03WHVXbWNDOGEvWUNDeTlTRzlHc2NrSUR3VjdBbEEzWU1GRDBJWmJKcmRJdGtqVW9nbHNacGliTndBSDdmUkdmeEN5NTRyQXRZeWV6ck9ycDhSMmJRdGlqYi9wWWlpeStpckNIWmJtcEM4ck80WW1wVGwzNUJycW9GTmNNQ2ZUQnM0U2VHSzNybkp5d2IybHZBdlFHV2JsaHJHSnhLYzBvZWFNQWRid1dMYWxuR2dEMlBReFNyRjhHZThOeXkrcGpkbmxUR1UwSlVTSGNzbmxsMWd3Y3NMOHNwaHEyMmkxSHk2NTZtTHdXVDN0TEkrc1JKYWRWbE04VXd2NkNhWCs1ZHlZbHNTcnNQUWJEWUw4bUpJNnV3L2hUK0Z0VTRVc29lamF2eEI3aWJaeXc3K2lCZHNFODc0NzlTUUpSMFBXUzJlRzZZblZQbElhdzdWdVF0cDR5REdMa3RFMWJvUkJ1Y2pqbEV3TUg3QytLZUVSaVpxMDhQTDMybTVUandFQTUxcWNZZUVMV2RxNFd5cUl3YmNQKzB4ODQvRjNTYk5Hd3Ywd0hnNUFteWFxdzl4Z01QWTJ3SEsreHNDSGduWW8vRUNuY1Y2SHRMOUIxd09vczJOZWU5ZmN2Qll1My9jQ3oxa2pid2lRRDM0WkIxVS9mS0xCbDJkMlVsUUcwUFR4UU9SRExwZjFIZkhYMUVTbXRYR0pFZGt6ZW9oQnU1ZmhxVkFNSDdERnZDVTJkcWZGUEQrTnIraGNFWnBNTzBYRzhZZlA0VzUwRmUzekJjelhHeWNUWlJ0SzMxVmlQN3BvT1JrSkYvbGFGdmNkZzJHa0VvUUFXQUFaa0pleUhOMGhmNWdDVnlRRXBZRWtMOWkyMFR5NEpMS09KTTh2QzlnMmpacG9HZDlyeDVzcVJxblBBdnUxcnBkejFlMlBCa0FVdzkwUW1pbXF2eC8rbGlHUDd4L01VaVpINnRYUzh1TzNLcWtLNFNjcnlpWUhKRkUyaE9CdWNRd3RQY1M1K0VCODIwcGZwMkNtVGFrNkRQLzJZekNRclhOWGZCUW82bjdzSis4L0VSemVpNThVYnk4TTBEc2k5UXNJUlUzNUFzbmF5S3V3OUJvUGRVUVlJV25zYzlzTFhwK0ZMOUswVHYrTndiUFRSQWZ1cjEyN3kzMkx3Z3IwamJJL0FaZndVRXpjZjMrNlR3OEVPMkQ5NllIVExJOHQydSt1U3ZqYUtiLzlNdE55eHRoNUpZU1d3T3NVbDlVVXgzQ3cyeFFVRDlhQVVzZGdrdTNGYzYvR2Z0V3dTa3dKYm1TSmxLZjJWUEFvdSt4dWtPa2ZyY0FJMm9DMlFOTCtGbVcxd1d2bnJYanpIbGhxWjhiUk11MVdGdmNkZ21KN2RTSVZPb2QwQnRxZlRiRjBra3Z6eUp3Ly9KcTJSTnd2MnNzWXZzYSs5Tk9OdG1ibVZ4T1ErTy8zd21tTG5nTDJxOUU4MUlRYkRUcTl1ZktlQlpHMWFmdjk0NlNPUFBJVGU0OVAzajdHbS9DcUdtNkQwdUR0aFAwMWRva0Y4Wi9FMm55WG9zYkhnYW40WmhNMUJ0emZ3allEcHJvbTJwZStHdHU4bklhWFp3NG1BdmY2WkVEOFhwR2JjSmFZcTdEMEdBenRYaEgzbTdxQVBVeFhZb09GTFYrOVFGZ3IyYldKdHA2S2dNWlVGVHNRSGhuMlh2cmQ0b1ppTEpwdUswaGU2cWkrVFlyaVY1cTBJbmJEdkpSWWFkTVJUL1cxT0MyMTdYVFF5LzhPamJWWGo4UXZpcW5jZDlyQmdFa3ozOGZ3U2x1Yi90K3lZRG9ZcHVTcnNQUWJEWExxdFJPNGw5dXd3dWFsQzBNS1hacy9TZkNqWWowemc4UE5Lb2llYThNQ3dINUwzWkxORElmR2kwcGlhY0hjR2FMcWwxUlREVFNNdmw4R1RTUUJGeVVlSlpDeTh3L1RWQnBJSGdrSjlFSmVVMkZZMXVqNFcxUEplKzI3K2crcXVQemF4Y1FLekw1eUZsbno5VDlZaEYyRTVHRkp3bXFnS2UrZGdUT1pKSHFSQ08zUzNVZFNUTU5EQ2wrN0d3YlQ5MUFST3hEN1JrK1lXbFI0VzlpeHNmeURZdHlTdzVoMElFMVQySFYyVlBIaHRNZHhzSm9VbEE5azdRdHBKNW9ncHI0T2tHSWFNWElQN3huNjVLcCsxWUlIeHI0dTB2T05UaDZ6TDRiRnAyaDRMYXlmaGcxaEpZcU1pT0wwcFdiT0U1V0JvdGNoVWhiMXpNQ2J6Skk4OU1lMG93cGNvR2tuVFluTGdia0ZMQTJsN1pzZnZVTDVJc3hDVGZINmtMaXpzbVpSR3loMkFFUy80Vjd4Z0R5YmJwSWZzM0pBT0R4dHVHbm01ek1BRiswbGlTYlBBeERoaEEyMHZZaEpSUzZqZVZFTFRZb0V4YjZTVjZ0WUN0NHpydHFJU0tRMzJIZGtQV0J6Sk8wWjBhRVBRc2p0RUdnNEdyV1hwcXJCM0RzWmtudVNadXR2bHlZdjhVWFhsczlmQ2wrN0drZlYvYVRQb0NvcFpKellOR2tDRlJBUlZaVmpZdCtVcWo2SkhsY0I1aHc1VVhUQlRkYlAzeFhBeldaVElEeXpNb2xFekFUWW1TeXcwNkRFSis3WnhZcUZqV2RWUXhWdVc3SXREekwzN2NrUjJLZXdCUE5FUHdEN1JXdWpRT2hVQiswSjJrSmFyZEZYWU93ZWoyTklVT3BwdWo4MDlWdDRSVzlCOEdhL08raS9rbEhYNU5LWkk2bHpScW9teUxaRWg5NkN3citFQmJ3dm1TRGZTOUlLWG85Y3lIaXdPY3FqREZJd2pKblV0NVZ6OU5uREJmai9ab05DRGc1UXo3SjA5SWFScnVOb09xNXFNWDdUeXZGUFlZOThUa01ZR3RNczVvVU1OeXRKMk1HZ3RTMWVGUGN3bitUQk5ua2FlSFF2WTQyV0RHK3pXRnFIRXVoNmM0Q1FuOVllWkdpYnZMc29hWmlIeVFXRVBxMXl1Ymp3ZWVlQnRYNlljUGJDS09pYXFTOEROWWxKWU1IREJmalhwTXlaclBXV0FJU1Z3UTM1a2VFZENwUkZaaEpxVStpUXA3REVUQW5pclFtdEJwNDBwUDFSY3AzazdmUXpZeTZIYlhMVVNlUnFCaHkvNVZ6b0pFRVlGZmRPNEhETlRGMnVOOEpuU3lDSXBEd3I3VnF4K0pYNmZ1TkFEcnpYZk00UGZKZUJHUmxReW1RRjcvclFRdGhkY3FLUFJrN3FYMTJKbnQ2enFzTEFmcXVXSHFWM25VckVPMTBUbjJMM3BXcjZVNERqYTNvYjkzT0I5R3ZNMEU2ZjdFZzlmOGs0ZHNab3k0VXNYdTd5eVY5L1pkRmRQbEVrb0NOaHk1QzlwUllHNGU4TStVeXA3TFJVZnlVZlNWd2g0Z2EyUGNyamdYWWZoNlpXQW14aE8rZnZBQlpmVkJPL1NJV05mOFNvM3llaUh5NnBXMWxINW51aVVSTnREQUFjUEkraUtEZHlFZmNkWUJqbzNsanVHdGord3VQWHNhQW1qaVZNbHg4T1h6SVpJVkZlWjhLVWxJcjhBNHpmZ0llaEhkdGllUlppY0t0Y1g5dGxTSS9hcmxlOFJmV0JPVHJvcVo4VnBFbEhIdzZrWmZRY05BVjNTb2dUY0ZPdXlxWUViOWd4bkNKWklaNkpOYk1PK3J1MWRWdlZRZVFKbE8yTFFFZGpqUElKVVZYSURnbFNwV2xoVGg0TUJCVVJmRll3TzZTdURzU0dQWitFNVdCc1hPMkt3WnhLemFBbjdiTU84aGdtOGFtbmY2aUJqSkpNOWsvRFkrUWxZYnppNVRJWFhyMnBaU0c1WFpWWEtGL2JaVXBsR3VpT2ZDSlpIT2dYUG5kcStkQjRYMjNZb0FUY01hSmsrWEpMK0xqVlltaHE0WUgrSkt5bTRKYmNFYVU5b1dSUU1WREdyWG5WWTFRNmtDRTRsN3dUMm1DVzUvS1F1d0pQVU9KR2xvY3I5WGhXd2Y1QlVFdlpZZEU1bGk5bGtYVTNDbDN4cWVDL1orWnpBVng4OTJISHhkSVh0OTBIczdJSXY3RE9sOHA5WlYvMEJKbUFmMTU3OWtrL0c4ZTlZdmN6aHd2NUp3ZE42Z3hKd1E0TXBodWk4MW5WdWFXN2dtcEFFOWdEQnJtZ3pKRS9aNkVmVHdXR3Fyd3pCeGVOT1lOOVR5MDl0UUFic2JTWEJaTFdjRThFTG5idXNHL2FPd2JCb2lUUzh5S2p3UU5sMmtZUXZFOWlQY1RSQXVraUU5SmhKOXBnUFhEeGNZZnV1dTdmK2taeE1xY3lQSVFHYkZwOWo5dWYyTDlxZHpPSENmcUx5bHQ2aUJOelFRQW8wRTVzNnR6UTNjSUNXdmRSRDlhcUltdkNYUVdwUE4vclJFZnNaNFI5VTIyTWdPeWx2dFFFWnNIYzVHTkM2UTNNU1pON3hxc0JEMjdOTjNMVndlb250azRRdms5K05hY0F4Y3RyVlpMb3FKQ0ZKem9yVzNCVzJ4elE0akRjMDg5WDJtVkx4bjFtcE1UUENPcnQ1OHcvZityRi8wL3FXWnJLNThFY2dkVzFDWGdKdUlIdzk1c04xL2VVNEZhcmZCaTdZSjlxK0phSW1VUVM0cWEzSE1MWmNWdlhRcllsMDBiazVwZTJoNGFVVnF6WWd3N1ozT1JnRy8vYWhVV0JuM2RyZU1SaldKMmw0RVQ0amJvU3RDTzNPTm9WMVJIeTNDVW1nWkN0aGJYTmpNbzFTNXRFYVdFb3BmR0dmS1RXNm92azZBMHRuMHk1bGMzR1p6Q1hnUnBtWFM2T0ROeXpLUzN3SDc2cjVnMWQ1SUtrTTE5cGxWVHVRSXB1WFN5allZOG5GamJTUjJvQ2diOWNJSjFSY0oxbFhNaVRzMmF2Q0xZY1FUQm04N3pSOHlZTWJtTjNrZkk2RCtqaEYyTjdFbVJlZFRkM2VoL0QwNUF6cXhMNnd6NVNLNkNXRjBUQnJuWEh4bVZ4UXU2OTBYTnJWRW5EVEIxVW1OOGlHdll5YThBRDBwdVNtOXdOV3RiSi9CRTN1cUFWUjdsM0JudTNhZ3JRbE55QUQ5azFydGtRVGVhOE1lOWRnWmg3K2lHUk1FaDMrY3JLem5SWXhXMmdqWXA4WGhyOWVmTis2aytuRUR0dTNYWnFKTi9hRmZaUWxkVkg4YjRla1R4ajNkV2Z2a3NJc0xxaEY5eHQ2eXhKdzB4dVV5UTFjc0UvaTlrU2ZqT2c3VWYyMUdaYXVzbitFeEF5N1UxU1h1Q3ZZdzM0UlJnTUwyNjhsalkyM3RCM2FRVGY3WThCK3g4M1JMc1ZEdXgySjhHWHlMd1EybzlhZVRYaHlKWGhVcGlzeHBIdTFKdGtiOWxwcmt1a2Zqa21PUlpNMlNONGppU2RzVUplQW05R2lSSGJnaGozOE5SVTFZYUZyaVR3V29LVm1MVkM1WjhyQnNJWENJMVUwaUU0aXEwaU9DVldhVkxDSHNTcTNjN1VCd2ZTaDJxNXZ2dEsyT1ZhRnZYc3dObjlXMG1KTFZJUXZ1VXNFclhjQzRVdTNkRjQ2dGN4cXRsMk8zUzFDd1g1SkhrdmcvNDJCblUxcXVDVVdsZHFlWWpIY2luZzY2cDJ3cjdOZ0ZJQjFLMjJBRlVBMjZrbE13d0tyRG9nN0R5MzZCZEVWN0dHWlNubHFCU0JPZDRNTWg1eDhJcVZhc2lyc25ZUFJPS3RNazcyV0ZlSEw1S09tN2ZSOGppSTYwUlJUdER1NmhKYkxERTFJUXNHK0s0OGxyTEpEZ3d6MmVoOUs1NFkwRHNwYkZjT3ROSE5GNklROVA0R3BvaVlzbU1wR3MvSUczaTQ5bHB6eXdKUGVRUEpYMGl5L1labXdNdjNDN0dkZGpsaWdCbnV4YTVNTkNDN0ZodUtmT2hnWE5sV1JsYW9LZStkZ0xPNUp3VDVHR0Eza2VtUWhsSjByb3ZjWmJjSVdPOEwyVTdmN3plUUdndjJjT3Bhd3Z3ZTJXSHZGWVRNbTM3clFraWhZWGwwTU40dExjY0ZBMTVwSmd4YnpVbGZWYkVIaDdxRG1jbUxFMTVYUmdjSU8zMEdYaVJIRTM5aXRKNXpJWDc4Z3VvSTlqQnpoUEdBRFlzdVBYWmlmTFo3Z2YxSUhZMzlYRlZtcHFyQUhrT3pCV055VGdqcHdMc09YM0U2TWQwOGlmSmtoSHNYTW9tbG8xYkJDSFdvbElRa0UrOG1kTlNGeXdoOUIxdXN4UVpWNUo0cE4wQlREVFZCNjNBY3UyRStZOWQ1U05VaHVnR2U2ZStzZk55Wlc5VHppZHVvQ0NzY3FWeW1sWUkvSGRpdGxnUlhBWjVWbHRWaEI2bUIwcnVmSXFncDduOEZBVmNTZlU5b2RtMUQ4aEhEQ2M3b1dzTW9PMi9jc3EwZUpDd1A3V2ZWVW9pNS9CRk80T0pVdVRMWlFiS0o5TWR3RXBjZDlvTUN0V25XWWZ1M0txRW1FbVZ0RDdTaEIxV1Z0VElreHR2Z3QxWnFySEpxdGtsYXdKejVHazZqNEtabHI5bTgwdGlGRm1SY09rVlZoRC8zcDRPWXVZaEh5SHV0SmNqRWI5N2IweDBYcGlkN3JwbTVIOXpPVmZTQWpwMGtFRERiWjhFYnhFUm5sOG50SkpqK0prTytlUVZFTU42TkJtZXpBQmZzUjA2OEQxZlYwNW9ZTnpsSDdiM2Q0c2l4c3p6MFpLYy84YVJOWlVUNmhZSTk5RDczaFY1L1lHMzA2UC92SmRwU3JXS3ZDM21jd1ROZVNUakQva25hei9QQXJVMDVNNDdqbkNEbEk3a0cwL2ZKd1J6S3NKUVpoVzFNVkx6TE5kVWx1SlRDQmlsbFNXd3czaTB0eHdjQUYrMzU4d0t3SVliZ0Eya3laejZZckdCdlJtbVFNVUxKTlBUSHBST2tsMlZTVWVOOFY3TkdSMUxabkhxS1UzS0c3WVlzYnRNU3Fkc2lyQ251ZndTQU1vRGsreUdvQkowZTNBaGVOakZNVG56R1hnU1l2Q094ZlJNNmd6U2NQcUU0ZVZGU2JIbWhDOHpLclpEOVA2WXJobHNjd28yN2dlaTVEUkp1QloyRzRwUHAyTVgwYkM0dTFJYm5CNFdPNnVMOHBTNUNveTZhMDFDdE5ZTjhWM0NiVVU5SitrUlUxNEo3L09yUWM3TzAzemo2RGdZK2hhWGRrS3hxNVhwTkZpS2RxYjJTbDBCU0g2NlRhU0FhQi9lQkQvODZ2TC96a0srNFpKQVloTENzbDlZV0hZME5zZHJaSkd5Wmt4WERMWnBkWk00aTV0NnJWWTIrK3djTDJ3cmtBdEE5QU1ObExxV2dUZEFxd3Ira3ViRlBvNTdSQmhSdUJQWCtMQUJZc05pYzJJQlpvSWdqRmJJR2dudTRLYm5FbFlJOHQxdDZQZlFiRFRpUGNJT0lCUXVYZ2t2SVRTekp2WWxkeG44WGpmYnZLV3FrUXNHZExYVjNKS2tjM3RvV3dtU241clZsUm1IVnYwMjBpSlNxRVd4YXpuSEk4bUUyekdsQWVzMDh1RHRJS2FQc2RKS2ZyYWI2dnhzUUNpYmZ3WG9ZNE5TQnFheW92YmVWM0k3Q0h4bHBqamR2ZlZCc1FPK1pGOXRZNmgzMW5KMDlHQ2RpdjBuVWxlUGtNQmxwTzArNEQ4dmdGdnhPOXd5S0l0NlNFbFg3TWZoczkrd29CK3g1RXFpdDlLTVFFYmQvaFR5KzdFN1JHOTRXVG1rSzRVUVlsMCtqd2RaTjBqcjFzQUFSa0JVOHVTWmgxS2FyN0RQWlg2SEVGOWlONDJ5WlAzenlCUGRqdG9Qbno0eStxRFlpOVJFWW54UVdOZ3kySC9BZE1VVUh1eGJDZkFVcmlIeWROZU5Kbk1FQ2RwdDNCY00za2Q2TDVDVWF3a1Vxb2ZYbm8ycjJvL0FDd2gxVkFyM1MzWEpSSzZlVUtSbFJ5Um5vcTJ5bUNRcmdwMHJLcDcwV1huelNmekVVbXUwbTI2eTdEWGZlcmdtbUwyakRjeHU2aG5seERPZldrMEM5SlliOFUzMjVFTDQ2ZklCc1FmeFUwbGl5NS9YZFIzM0prWlpySWgvM3o3bm5vSFVBSnJxKy82WkZmcG0xOUJvT05TVnZ3UGMzQnBWeFBJUDJjZTk0MFlBUDQ4MGRlaSt1aGQ3TGgvRmUrbkFDd256Q1I2a3IxWDIyUWJqcGZpdjhqdnd0NnJlc2NSU0hjZEJZRnVkcHJIN24zWGJ5L1I3Ly8xci9kSU5TWG1ObmNKb3FLL2Vmajc1UEhMckFSQ0djWGplYXhyVDlmZDFvQVFuTWxFZTdsa2hUMjBiL0doOVA0YTlvR3hDSk5OeFNyVHJ4YjYrWGJrUG13cjZzbnB3ZTZ2UVlEOTBNYitZanVpNnEzSjVNYTBTSHc5T0ZIQ2lRRmdQMUFseXJjcTRYNHpub1VmYzliOE5nOExreTJ0bHZ5cGtWdzgrQVBVaDVVbG4zZUlZMmJ6Smx0a2UwR2EzY2F2MEZTOE4xQTV0cjRSeTA2NE5oS09PNmx3VDc2bCtuUjI3VDN4bUN2R1I5UXMxTjk3VmtkS0lEOTRiWEg3ayt1bTFmcHR1RTFtRmxEdTNmcDByUjZGTGpnTmZKaDhzVGhZeDl0RkVrSUFQdXBMdldXRVBtVk9MNkcvZVkzUkw3VUhZOVJNcEFOaXVBbUNVc2xhdkhWbSttRGZ1Qng4c2FCSGJQWmhSYS91cVhZckx6cjhOZFZicGFhMVZIdDUrUDNxVHFXV3FCQkZyMnFkRTZIZmRLc3ErblNscVpKbnp1NHM1blBQQi8ybVcyOUJyTXN3d0FKdjhueDEzOW14MEpVQklCOVpqZnVlaUIrN0kyTnpHcG5CVUlDMjFaRkVkeXNCaFVMK2tXbStaQkVaUjB5NmpMMDZhZ3NXZVNDUFhsdkRDNlh0R1AveFd3cnd0NXZNRGNiV2tldVBLRmx6MXptSkdGZlpiRHczamJzZGdWd3N4dFVLb0gxczViZnNPdFlrNlJGeDh0NUp3MUowZ1Y3UGJ4NGdWaGhwR0Ztc2lMc1F3d21zMC9QZE1WWmcvMnFFM29GY0FzMGlmUGtwWkNiWmQxaGdSSEtLWG1MUzRxOWtnN1lrL2ZHakJWV3B4ZkhpckFQTVJpdmZwNG04Vm1EL2I3VEt5eUFXNkFKdSt6d3BuWFdGMmtvUjY5Q2J0blpkNHNzdjhBQmUvTGVtTGZ0K2ZtTGJYb29NRjg0cVEweUdNTHZiQ1hQR3V3bmpyZms3RGN6U2VUd3hDWnduNzdlZGtySng4S1NwOUh0Rk9HQXZSYTJSNlBpZm1xY1c1WGN5eUNEMGZweGxqSm5EZllqcDFlWUQ3ZFE4em5LZDFpWm1GR2VHVlBuTDFXUDJSc0g3UGVOY3hSTGhidVMxb2ZGM05mMEdpbkpCQmtNNFhlMmttY0g5c3R2K1RDbVp1cDJHblBoRm1oR2F6bWZKUWdSdVdEbzVxMEp3YkRYVXRjQUFBTVNTVVJCVktIb0xtSC9zaU1SbUJ3Wi9rNlpqaGFKS2F3UE1waENLYzhVd2RtQmZZc2RnTUVKdG5YWFZPVEN6ZFdnUXRtRkVrbzBqNmJtR1dGeGQxSEFIcWRjMG1NZW1CUGpRNlZUZ0dTWXdiaUhlQVpLenc3czhXWnJEOGVrM2Y1WEh0eEN6V0xkdmRIbzdLZnlYSnBlanR3RnAzMW1rUlVVQ05nMzVabEcwN1JuLzNiU2ZyZFJ3TmEzT3N4Z2ZLV2VHdjJaZ1QwN1ZMNkg5NXdadm1zTzNFTE5WYmNvYXM4RXRkeTdFYXZhZDcxeFlCVmVsNEI5UjhJZXFiSE9ZamFFNzZ5ek5ITmhCbU55UFRQNU13TjdkbzV6RzRldWR0MVRrd00zZHdQdjB1VlNKd3VXdEpNQm1wQkJwWWlKeGdJWkFmdStNSEtnRC9UVHpTQWFIWnJOUXVmRERDWjByNEx4TzFPd0grTlVUTU05dEJ5NHVSdDRseTVtclRpZDAvUXBQUzl6Yy9FSFpmb1lDUUg3bnZqYXBSMGZOa3grbHdPOERqWjVhdmxBZzlGNG5xWE1tWUU5enFEaEhNZVFmRENuVDFNbTNIU3k2cm4yNFZxWnh2dFpDN09lYmY2VTRTdG9CT3piOFczZW54ZTR2bzViTHVGOUM0YVY3b0VHVTBuMmFUUTZNN0N2c1dQNVM5bStXaWJjQXMxU3pUWWxuSnhYNUk5OUd0WDlOUEJpRlB0bUJld1g0d2QvQ0FjUnZ1VCtPbTV5VkdxTitncVg5SUVHSS9tZHRjU1pnWDAwdWQyb2plaUJiMzJxTXVHbWsxWE9MZGlmMXJwNWRkd20vRklndTBQQW52MUsxZUZOT0R4LzdPckdmRG1Mek5XMFRGbW93WlNSOVl6UW5CM1lyd3p4U2NkVzlpUmt3QzI3Z1YvTktNdG1OOWxjY085SW5ld1ZhM0xJelV2WVIxOTg1K1B4dGZzKzc2YnVaZ2RTM1EyOFNrTU54a3ZvYVJLZkhkaEhjKzgrK2tUTzBEUGdsdFBDcDJxKy9NR0Nydkh5aUl0WmNTOEdueTRrdERQeGsvamgrL1dpaGhmeU5FUlI0Nkw2WUlNcEV2U00xTTlpZnR0bVRQZ1o2VWtwb1U2NGxXcFpnbWhTWG52T3UrTHp6YktiUlZGZjhGVWxycWVMeUtKT3B2TmYyTFNRSU5oZ0NpVTlFd1Q3ZkliSHo0VG9LaktkY0t2Q3lORm14c2N5bjloZis5YktlZ1lPMlhwUldkaXZaRVdVZEhaVmN1RUdVMFg2aWJmNU5vTjk1SUJicURtcSs0UmhsbTFiclBiYm9YcFNGdmJSWjhlaFJKcDh3ZzNHNUh3bTh0OXVzSGZBTGRROFBuOHNPUDAvOUlpaDUrR09lRDBBQUFBQVNVVk9SSzVDWUlJPSIKfQo="/>
    </extobj>
    <extobj name="334E55B0-647D-440b-865C-3EC943EB4CBC-94">
      <extobjdata type="334E55B0-647D-440b-865C-3EC943EB4CBC" data="ewogICAiSW1nU2V0dGluZ0pzb24iIDogIntcImRwaVwiOlwiNjAwXCIsXCJmb3JtYXRcIjpcIlBOR1wiLFwidHJhbnNwYXJlbnRcIjp0cnVlLFwiYXV0b1wiOmZhbHNlfSIsCiAgICJMYXRleCIgOiAiWEZzZ0NtY29iQ2tnUFNCbktHd3JNU2tnWEdOa2IzUWdWMTU3YkNzeGZWeGpaRzkwSUVSZWJDQUtJRnhkIiwKICAgIkxhdGV4SW1nQmFzZTY0IiA6ICJpVkJPUncwS0dnb0FBQUFOU1VoRVVnQUFBNThBQUFCZ0JBTUFBQUJvRTlzZUFBQUFNRkJNVkVYLy8vOEFBQUFBQUFBQUFBQUFBQUFBQUFBQUFBQUFBQUFBQUFBQUFBQUFBQUFBQUFBQUFBQUFBQUFBQUFBQUFBQXYzYUI3QUFBQUQzUlNUbE1BSW9uTjc3dDJSRlF5M1JCbW1hc2NaYVB6QUFBQUNYQklXWE1BQUE3RUFBQU94QUdWS3c0YkFBQVR4MGxFUVZSNEFlMWRYWWhrUnhXKyt6ZC92Yk85bUVCUWtCNEQ2bFBvZ1FTVkNQWXFpOHI2MDR1SlBpaXhCL1Y5VmlYNElLR0hvTDc0TStPRDVFbDZKYXZpUnVoQlkwQ2ltVUh3TVhSVTFCYzN2V0FpZWRHWm1GbE5KdGt0ejZsN3ErclVxYnJkdDZxcmV5UE1mZGhicDI3VitjNnBjNnZxbkZPM1o3UHM2RW84QXJWdjNmUDNLeHVKbVZaZ2Q3dHdLNGoyLzkxa1NjQzFObnNkYmhmdTdEV2RNZUx5ZldEUXJRcWd2L3h2aFViVm0xVEdyYzd5cUdVK0FqQlhLZ3pGZlA4L0ZWcUZOS21HRzhMeHFLMGNnWlBpeHZpUldPaUkxQWF0aER0ZXNxTVdmQVIydUttT2Y1dzFxZDMxYkZ2d1ZxeE5PT25naHJNNDZ1RWJnVTN4bWwxOThoV2J6dmFFT054TGJsQUhsNkVla1pFak1CVDdkcy82b1UxbkwxejR4MVl2dVVFZFhJWjZSRWFPUUY5Y3RIczZCc1hINlEzcTROcFNIRkdSSTFBVFlzWHVPaHVEdXJpMkZFZFU1QWpNQzNISjdqb2JnN3E0dGhSSFZPUUlISGZDME5rWTFNV05WT0NvbXowQ0p3UjNhbWRqVUJmWGxxdWdGbjdxVk4rNTYxUk5vOEtEbkFwbXFoclV4YitabkxNeHFJdkx4TWpKNFFlZDZxVUtpUkNuVTNpRkJ6bWNpYi9IVkRYb0NwNmtuWTFCWFZ5ZjhtYzhlZVphLy8yK3BvbnJmTWlwSUthcVFaT0hvZGxzRE9yaStvYXJ3OTgyYkhUbjRiYXZiZG82TDNJcWlHbHEwQktyVE16WkdOVEZaV0lnZVVMc3F0cTd2Z01IdDNsT2ExRThvV3FuZHZjanA0S2JwZ1pPR0Rxakdlcmlla1pyVCsvdmQrSzVyVXBTYm5JL3p0TjF3cW9TNUFtNTZ1NGhHcnhObkw5Njc3MzNYejNmbGltOCtmYkJoY2Z2dmZmcWxYYVJFY29yN3I4aW5rUDJubkF3MFF4OVVKcEEvM1A0Z1hkcmRmeTQ5SEZlUG02U1dKdVMwYjZxdis0MlRscFRocHdLNUxpb3JzRkFqNkU4NTF3MjVHVXBqcTZRU3kyRWc5dE15alFHaFV3UXYyNWRNa2dlWFBOUWxicEd0dE5mK0JPd2t5TEQwK1NIc3dwUjNVdVJWWVBRKytMNXMxYVhBQTJlZWo2Zkc4V1VXTHpuUlRqN2d1dkhmOW1TTEJmZktlbURUMG1FRTRLbjRsTXR1Yjk3L3RNUzZLRnJlTDNZQnhGZU1VcDVjQzJGa2FpMTM2QjFBN05LTnp6T0wyMDZhYmtjT1paelYyeFlYY00wR01MZ2ZYaGJNemdGNU1FbFRXYUxNTGczaTdHdGk1dm1RVjVLTTBPUkZ5NEdIMVBzSHdIQ1lIbHdWVU45UDZGbnBLemFORW5LT1hGWnQ1cEdvUnc1RXUyM2doazBUSU1Hak4yR2dWNEEwbkwvVDRwRE5WZDY0bFhUTUMrbE0rZ2NBSzlwOWtpdEtzcURxeDdwKzBBb0tXWFZPa2xTdHJXM3BGdW5MSXhBam9KNXFtMFpCSGtFYVZDSG9kczJ5SXRBN2hzU1o0NmVOK3ZpZGZvRXkra01lZ2FBaVUzdWdFVlhpZVhCNVhMVXlJVEdaeDJTcEJ4TWRjMGRoY3lsckVBZit6Mk1BNTFoMkNkSWc1UDJRQjREOGh3RlBtV0dvK011WHVrTUNuSWNVTnlPbWFJZVhOb1N5MmZZdXlaSWtuTEp6SFhlTFFFOUNqbVUvY0sxejhMd3c3Vmg5d3pTQUQ5NjNUTDkwZUcwWnVpT2NUWkVIcjFrMlJ5c0NzNzFVYzBrNm9DN0ljUXR6UUVLSjR4Tk5DNTlicGQ3U3JTOEd0WVpzMjhzdUR1RjNYa2lhaFN5aC9HelpCVnlIcU1mY2ZDT2xtUFFJQTFnNEt4RFRpQ3RoWFc0cW5CaGxEYnlzdnp5R1JwYWwwbURSeGwwSUlSNWRRQUczNnhMRXM3ZzV1aStmenQwMjRBM3pub3IrOWJVOTNXZm9HNGtzc04zMFVUTHpqUFkzaTQ4L3JldHJLWEhXVGNKMFFEZDJnM2RFelpnSVY0bTVER3pzY0VvYmVkUFR0OS90Ymo2UXBXdXZsZjNpakxvbm8yYlpVMVJyUEFHVnlQd3dpTGJRa0VwL1I1bTJUcnh0bmpQU2VuUnlBNzNCWGZYY3RwNERCcWlBVG9qYTRScFh5Zk5aT1VwRXoyY3NqYzUrVGpkSGdvdjBqa2lScFk5S1lxbDBvZHJ0Y3l5VXlyUlY5VFhUUmdLTlR1TU0rczhFVGthMldGOXVvSW9Ib09HYUFCcEdQcWhFSzUwWnZ2SnNxNzJjYk9UOWlZbmhVMW1VSFRHcmx2Nnc0YVNwMkY5dUZaTE5ObGxxNmFubG10WmUyYUttK2hvWkVzb0pDSU5HcUlCTEdqVW9jQjltVWFiL1RVdFZNL2U1R1I5TW9PZUJ0eGREWVVGaklpM3NPRER4WHB5cmROM0V1clhTUmlLT2VqcEplaEhJeE1SODJLa1FVTTB3Skc4Ym9BYlFCTG41UFNoZVRTd050ZThQcGxCV1JnSzNIR3RXRUVVSHk3V2s2dHZkbnBaUzhOUXFMQWlYTkl0UVhFTU1rZUlOR2lJQmpnUkxocmNEdXhsSkxOeWtpeS9lN2orZjFWT0d0MCttVUY1R0FvSS9jS3o4ZUZxQVdSaGtVOUJTd2RNTTZ6WUhaSlI0NUE1VUt4QkF6U0FNekhpRWM0Zk5Ha1dOV3NTVzdkeEpuZW1aTkFHQzBOaEpGcEY3T0hEdFFkcW1iNkQ4TWdLUTRFZXNDM1c3ajBKTlE2Wjg0NDFhSUFHb0R6eHZKWmVIZENSSlVGTEJtN0xMcXhldG9qSlppakFrcFZlZ3V6bDdwa1hsMGxoK1hFeURMVmk2UVp6Z3UzZWsxRDFNY2ljZDZ4QkF6U3dVME9EMVUxQmZqSjQ1cWFSQ0tieVZqWi95MVJnS1psQndYbzAvRVhldzl6R1hseDhicTZ1bmR5Q0tJWXNPdEJzS2ZtUGJSVDJPR1RWVHQxakRScWlBY3pRZllWWGEyOTFWYlNBZFQzeW9vUDN0SjB0a3owVkczZ04ybzBZdnpaZEo1Q3pOQ2orenRTTEt4dm9mNXEyL2JKNjRVNnBCbWZJTzZycTB0ekhJWE9VV0lPR2FBQUcxV1pidmdsQkFza2Z0TmFNUkRCVHdJRG5UQVdXdkFaZEYyd2UyMzE4bEJ1R1p2akxSSFRQUExodnVlL2dNNVJMaXprOW9NTWwraHplQ1VwT1VBNUY1bEN4QmczUkFPYUdYdXdhcjBPTWJyU25RUXM2Lzl0WmM4MFcwVEZvN2VtM2ZnVTR2UFQ5cDdmdGxxTXBFSmlGb2VpYkNybmlPN2dQQzNGZXdGbkF2SExRN09TbERFTXRkUEFUVk5QUllveDdHb3pNR2NZYU5FU0RQa2tOZGRad3VkS3Y4MG1hWWdCZmNXMkJoS1ZTVnNlZ1hlaWVYMEUveThjd2xJODVDQ1puT3NlOVF4eHVaTDhRdThmYXhYbUEzR1hwMEhVRWs5TjlXMmp6eXVVSVpNWTcxcUF3bTNZWnExS3laVkpEODNBc2dRWlZyemNOV3RCM3ZOSGhQemJ3R1BUOGhhdnczZUQ1c0gzVUU0YmlNWUdjb1F3WEp2TUtLTk43RmZyazd3QmtMMjN0ck1nTEgvVnA3c1J1RzBERklEUDIwUVlOMEdEUEJBeExNQ05obUZUYXBhWUtoVlJ2NzM5Q21Wcko2UmhVUFFpOE42aHZuZmRGOXp0UGNkaTRuVHhTbUQvWVZBWTl4U1lrckUvVzBvTGI4YmxBZ1h6Tlk1QVpuMmlEQm1nd0ZIb3lEVmJSeFZmamxOR2doUW1teUZRR0hSZ2hGR3RZU0xWZ3FnN3VFSkpzU0xJRHovTjYvamRTSUQydDNieTh4ZEE0OG5sRnpMOVJ5QXdvMnFBQkdqVFZSSUN6VUZqQzhNQjdJeGVqeDRhRkNZZGtLb01PN1VNN1pJMm5CbXlpWVhWSEpTQzZPcjdpWHdYQ3lGL0dwdVphTjM2ZnFhdzk5cld5NjZ4cFpVcFJ5S2E3TEVVYjFLc0JZMTZRNjNySE9ZNCtDTG9udS9rakdyUVVqZmt0bFVIN0pCZ3VNRkFRN1g1clhERFd4WnlBcGFSSU9qZllUSzViNTBmWWVwTWxkQ1FIT0hBdHUzd09YUnh5THF2K045cWdYZzAwVzZzdzBOdFhBMmNrbnArdHlRYU9TMnQxeTRsRUJzWDlzckNUQnNHMWYxOVRxZ0N2WHpGOVFOQWl5OUZWazdabzFOTnJqT3JWWXkxa2ZSY0FTaTd6T1kzaUlHT2hDR1RUWDVhaURlclZnREV2eUUyOWRPMnRRWlU1OExhREZuOW41KzhVK1p1TnE4VWpuelhXQ09ZWlN3QkJBL0IzMU93Qmd4YjJIaWpMRmh6QTZOczJzNGFhekxUNlRMdkVuRUs0UHdXUFJhYUFVSTQycUZjRHhyd2dlL0Nub21SeFVYNUxaUTY4MTFmOUhXaXQ4NWZFNk1QcVpWd1d0bGh6a0V2R0oxWTFURnUxc2NObVh3allGSzlaalp3d0ZHSXgzRTBtdWlLUkdXYTBRUU0wYUtoYzN3bnBnbURPNWlLS1VYT0dtQW1Ya01UbGxiTnJRaDAzTW42S2NMMW9XTmYySHJLOVZqc0ZtbVdkSDVqcUo1VUxrY2lNL3dRR3JmelZ4WTRhVEF4YThpOC9aQUh5dWpPN1FBWm4yK3FyRjQxSzBUWloycTR1N3VsWks1dTZZU2pNME1yRFFkRm9PUktac29CeVVvT2VicjJIc1pka0hReTZqU1VNV3VRdWxUdjlQYlcyWVcyYXEwUUM5RUwxMXFpUTBFOXlYaW5ZRDNSU3I2a25OVE9vRzRhQ1FYVTN4VC93SG92TVlDWXdxS3ZCbnV0Sklod2E5Q3pjWmRDUzRUbDJubGFwRUxRd2FjZVNKUkxJa3pKN0c1U25abXhyQlBhUXh0SkdidWxaMTdGbnFCdUdRcjlKdjdXT1JRYWhmMDJpM1VmRVJ3ajFaZStJdFlUWWNCNTRORUJQOGcybllaN3J3N201azg5SWRlQzlNT2tRdUZCbEVzalBoL1paZTB4d3JMSTZuTW42UUZhSG9WbEx1YnQ1YzNoRG4yTWRQY1BCV293alk1SHhsNnVnU2NtMTVvTnRWVFFvdkxqdVJnVU1jZVF1d1YwR0xYQUhFZ2NYODdxSnJ6SUo1QWQrRnhsWUErVFlZSFY0UklxeTRRV1pRV1ZiWnRDZTJ4R2NycnhYOUwreHlGSlFVTVYvY2FXbGVDMVhmcG1SNWJLakorbXV3ekk1aWlPWEJ5M1FDWnBoZ3FaSzBNSWh4dEJsRXNoUGNOZFk1NlpQV3BCTmpRSEV5OHEyektEclRoaWFZTW1OUlFhdFhvQysvdXZ3RWxOYWtpMmZRVDFyREtiU0hGY1NPQlM1dmp4b0Fib3QwNnJUQ0ZyS0pKRFpxUzJtRzRqaHJCR1lyOTh0MnBrd05HTjdxQnVHZ2tGOXJ6SkRIRVZHSXpPbTBVNlJSd09VU1MxU0ZBYUQraFZ3TkZlTHlyNXN0anh4SkU0eDhuS1pCUEtFaHpYSGNGaEpwQjloRmtzWnZxN0RVRmlJOCsyL2FFY2NKOVhUTXh6cVViVjdOREpqbjlLZ0dKU3ZNUDVJb3F6UHFhQUY2STZjR2cxcmpEemRZcXBLSk1oMjNMVURqMldWN1RRVXZudUs2T293bEJrVXdsREg5NXM0RG8xR1Z1SVc5MmlEK2pSWS9QTmZHWHRKUW9RRjJaYzVQU1AzNUlCMDFueHRKNndya2NBWGhnNDg4d3pQUW5XQ29HbDJTanRUQlBvNGh6UjE3MllUb0UwME1zT1l3S0MrN1pKeHo4bjh0eEE3ZWtZT01jakhqMUZtZHdFa0QwUGJRbHgyQkFDdlN2OU13NFNoOEV0U3VwWEEySi9qUFhlRWZsL0pvOGRJU0dnWHo1SldzaGlOekJoRkc5U3ZBZU9lazdpenJlcWdSZjdROXVZMGdoWXZlRjdaTng1cjBRcVhPR2RVTWErZ0hTVmkyMDFUQzkzcnVPQ3d5M3RXRVhJZUdvM01CSWsycUZjRHhyd2dZYzhSNTNUUUlzLzlibVY1WHRmZklYbXQ1elMwNjlrSVpRNUV6V1I0RGZXMDdGbWJaaS8zaE45RnhleGFMWW9uZ0ZGMk9jc2JHRFFPbVVvQjVXaURlalZnekFzU2MzMzdPbWpCWC9hSUcvQUZ2Yi94VkdvOXA2RXdaMWRjTEZqNDFQWUlycHplSkhiTVFneDkxdVhjUHFZM1cyVGpQZThQT1ErTlJtWktSQnZVcXdGalhwQXkxNmVEbGl6cmd1Y3hqYURGajQ2MXVMN2FMeERzZzg0a2dZWlF2Vit3Z1JGZUxZcXd5T29FTDFSMVpONTJqbGFCa2RXTG9Qb0UzcU9SR1U2MFFVTTBnT0Y4dVc4R3RBY3BtcWtFTFV3M1E0SnhkRFNTMSs2WmpKQnBKaU1zWlZDUWNrVTlXaksrTDFTMXBRTkVsaHlvRytvWFFmVUp2TU9DRUlmTWNLSU5HcUpCRzc1UUowNWdBNGEzczhJRW1TcTV3K2NqVEZuZkJNWDhyUnJXamdsRFllSVNueHgyRUF4RDYzcEJSdEU3SHBjNVNLVm9aSVlTYmRBUURXQy9NdnNSL2dFSzM4a3lFeXdwdWNsUFEyR0NYdmNpNkQwVUUwbmJxZ2xFbnJxTVJrZjNoZXdoUUxXZDh4ZlZ0K285RnBueGp6Wm9pQVl0R0p3VkExd0hVZ2NIcG5xS3BTSHhXQkVHL3M2ZitoS01vVGFWWlBBT21Pd3MrT2xidWlGNFdEaUxyY1FJdUFrYnVrRmNJUktaZzFVMDZDN3ZGNlJCeDU2UmFOQlZ6bkNxZE4rc3BJZ0RzNC8rZ1ZjS3JjSnI5SXVKMTVNSEtubERzQzRZMVA0VkI5U2RwV3dpeXBISUhLbUtRV0U0MW5pL0lBMzI3Qm1KTHNvV1p6aE5HdU1tOGdiTnQ0VDRYQWtlMkhvYkh3MXVXVEozeUFvTjcvSStmSFp2N2NHbjZTWmJ3bnBNZFNReTUxckZvREFjejduOWlKdkFIM0o2YUkwbkhuZ1RGNGszbmdLTnllUVZ6WGVoSS9DM255WFhuandQZlVZOGFtMzdUWnJzNjZCQm45UlpCMlIwSm9GR2NjaGNqUW9HL1FFTXh4dnl0U1dkZ3pSWXQyY2toRnlXaDBqWVRxZTRDUnJzRnF4cjMyMlhicURZWkZuYzJNcCtLSDRFYjkzbG9ndmN1alRNN0tGVHRIZlJQTVVNRXpxK2sxMXh5Qnh6dEVGcmQxOTc4VUVZRFhBUVB2L1BQKzZTemtFYURPejNGNDZoVndpcjZSWi9jOCsvV3FqQUo2L2REZGZ6RDRBNXhVOUdRWDVESFBURnp6RmhTNWFsdXZLVnNPY2NSS1hQSEp5bFRIb3BYdEVvWkNvRmxzY1lGSWRDWC9TZEROSmcwMVozZWZJTmg2dFJUZysxK0twdzREM2pNeHkrMXo5OFNhYXpOa3lkdlNBTnhLR3dmNWk4VHZkbzB5MndGSVBNSWNZWkZQL1hGWG5kZjZWTkRScWtRZGVla2NmcDY4NEZTazEvU2RreHZ4L2czNHV0Y2pWcDZBbXhKM1VaYWw4VTdBUGtqbDdTcS9BZTNTWU1tZk1hYlZEZTJ0QkJHalJNUkljY0ZwSzh6a2FXcVpSYUpBd0ZnTGI5VjA4WUpEaSsyNndxbmd4Q2RtQWlEUnFtd2RMUExOemFoYk1XL2FZa3JEQVV6M0N2anhCempzYXNJOXBWZWhTRTdIQ01OR2hTRFJ5aDNnUVZrTit6a2xrN0dLcVVYa3ZvOXlhNndwQWQwRWlEcHRUQWtlbk5VRUZQUTFHZTBYOGd1SkZ3RXdsRGRzYnFOSTIybktlbEZTazFLQVc1blEvc01CUi9rR09kWnpQUmhpTjNXTlo0REJtRzdEQ2JqM3UzVW1yZ3lQUm1xR2p3ZE9kd1JMYXk1aitMaTlNakNOa0RjZCtHcDNKY1ZWSU54b0hOOFBuRGgyc0YycEQ3clR2Nkp4S3VQTWNuMzBJamtWMVo0bW9TYUJBSFBOMWVrUE10VHRVZ25hOC81OHd4UjZtOE05SUZyaUp6TEhJVjNsWGFUSzVCRlpTWnQrbnB6Nno1UmdhaTlNc1BGSm9UUjZHeHlLbUdhSElOVWttU2xNKzZOaWlVZUt6Y0xYVjhqazJlbVk5RVRxVjlBZzFTaVpLVVQwY3R1WEM4YloyT0ljb3lQVUd6WU5uLzcyazlxMGhFSWxma1ByWlpBZzNHWXR5T0JudnF5R3dnRHJZY0FmcmtDd2JyNGVCZzI2SWppRWprQ0NSdmx3UWFlUG5lN3NxQnVDRk44eXZ2RncyTmtzQ2w1czdtWUVYaWtJTmhTanFrMEtDRTllMnRQaUUrOUhYNFd1aWIvaThhRnNRVFh2Rk91Ui9vZU51TnFveERIc1V4NUZrS0RVTHdadGUyQ1YrUFhSVkN2TThMdWU1UEZnM0xsbUl2azVMS0tPUVNYc0hWU1RRSVJwMUpoMGNmdUNJdVBQUnRQOVp4YjdnNU55TGo0T2ZqclkxQTl2S0pxRXlrUVFUeTdlN1NaTWtHS2M5bWVYeWFUbDR2Y2lyMk05RWdsYkJKK2N4NXZrdFlwSjhlSlVXanpIekk5UGtrNWRsb01JbUUwK3U3NlI1NzdwUjhncDlZQ0E5eUtvUVphWkJLM0tSOGp2M0JZZmNNenlnNUxaSlVlSkNUOEFVbU05SWdsYmdCZlA0SE84MDBldHhNQXdvQUFBQUFTVVZPUks1Q1lJST0iCn0K"/>
    </extobj>
    <extobj name="334E55B0-647D-440b-865C-3EC943EB4CBC-95">
      <extobjdata type="334E55B0-647D-440b-865C-3EC943EB4CBC" data="ewogICAiSW1nU2V0dGluZ0pzb24iIDogIntcImRwaVwiOlwiNjAwXCIsXCJmb3JtYXRcIjpcIlBOR1wiLFwidHJhbnNwYXJlbnRcIjp0cnVlLFwiYXV0b1wiOmZhbHNlfSIsCiAgICJMYXRleCIgOiAiWEZzZ0NtWW9iQ2tnUFNCY2NHaHBLRmRlYkZ4alpHOTBJR1lvYkMweEtTa2dDaUJjWFE9PSIsCiAgICJMYXRleEltZ0Jhc2U2NCIgOiAiaVZCT1J3MEtHZ29BQUFBTlNVaEVVZ0FBQXl3QUFBQmdCQU1BQUFBTjB1c2tBQUFBTUZCTVZFWC8vLzhBQUFBQUFBQUFBQUFBQUFBQUFBQUFBQUFBQUFBQUFBQUFBQUFBQUFBQUFBQUFBQUFBQUFBQUFBQUFBQUF2M2FCN0FBQUFEM1JTVGxNQUVHYTczWGJ2aWFzeVZNMUVtU0k3d3F4UUFBQUFDWEJJV1hNQUFBN0VBQUFPeEFHVkt3NGJBQUFWRlVsRVFWUjRBZTFkVFloa1dWWitVZm1mbFQ5RjZ3eURNRVJLZzVzQk05WDJiOUZFRHRNV3lLaVJyZ1lSakJUYVhpZ2FDZjR1YkNOaHdJMUlwZ2l1bENoZHVIR1JxWlNpRkJLNUUwVElVaFFiaGpRQ2tjYUZrTm5kYVZyVFpmWDF1L2ZkbjNQT3ZlL0ZleEdSeFdUaVc4Uzc1OTV6ejkvOU8rZmNsMVZaZGgrZjcvamFCMDkvL2o0cWRyZDFhaXVsL3Z0dXEzQWZwZjlHVjZsdjNrZkY3cnBPYlhWMTExVzRqL0ozMWM1OVZPdU82OVJRYXUrT3EzQWZ4VjlWNnZnKzZuWEhkVnBYNm81cmNDL0ZuMWVmM0V1OTdyaFNUZlUvZDF5RGV5bit1ZnJmZTZuWEhWZXE5LzloeTdmaUNBN1U2YmVpV0RPVmFmWEhJbklmYmtWVnQxU1JZRjZCazFJSEZiQXFvVXdtUUNYUzBvb1NMaWN5L0tXb2ZmNjFPVG9KNXBFMFVjV2FVbWRSNVlRVkV3bFFqWmUwb29STHFTd25Jck5HKzg5TCs4eXNNY1Y4UFBHbDJZVXRrd2t3WGtTTklhMG80VklxclpSVDgrSDFvOUpPczJwTU1oOUwvS0Y2T1JhbklzSmtBbFFrTHEwb1lVL21qYmV1djU4Yi9LSGFjcTMvOVNmdi84N2pQR0crb3I3c2FtZjNYbzJ1cmdqek9tdzJKd3hiR20rMnYvS1RqQkVSZ0dqUFVLWUFwQlVsN0VndktQVllxSFRrQTdNUGNibms3ekZPWmpZZkhlOHNtL3MwbFBPU1kvNGY2cjEzbmoxNytzNTczV3Zkc05hOWVmZXJ6NTY5ODlnbGl2T0twNC9WYzlOdjByQ2xvNjY3M0Zsd0FtUVowejZYYnZwZmFVVUpXdzR0TEkwM3VvZUUzMUxJa0orWVlibktHNWNVeFNJZHBpaHVmaVE2ZStiYmhyWDUwU2hJZWJsbjEzVHhGYWNHN0NsSnlWU1ArNWxUSDJlTjczcEIwTHdBV2NhMEp5aFRGYVVWSlp3VG45TjNlbi9HSXVSejVmZTBCMS83Qm95Uks1NWw3ZG5meXZaM2hZNmUrZWMrK0FFekR0ZC8vWnNhWmVYOXIrUCtFYzlYL3VYWWRGbjVaUVBmL09ESWdBTzFhOTQxZjFwd2JsWUgxSW56QW1RWjE3NG1aWSsrOHQ3SWwzVkJXbEhDQm5tSUpRQXZoc3lYUnZkalNnYXo5c0RDbHdrSGphSk9VTzQ4NTUwWTh5Rkc0ZWNlZVlRNWdEZG5Ic3hXMmtxOUdsbFkyYzBzTkZjcHJXdkZlNHBzQTB5QUxDUGFWNkdYd2psWFQxaTF0S0tFTmZLS1FxZHpSYk92RC8zcU1OUk9Ra0N3TU5tTVpFSUpvUFdFVnpEbWx4Z0gwbzRiRmJhcXMwVjFQYkxkalI2Y1ZCV29yejdORVBHRVhUdGpBcGg5N0t3S29XS2NMeklkZ0NldEtHRk42cUhDanRWUzlNemZWaVBkNHA0T0NRaTYzaGR3cmRPK09TODlPMGVCNUNZTUZoYUxua0k4NzdXdWZ0WWh3M0VobUs1MjdIdUFFMGt2d2dPUHlRVElNcXE5eDZsVCtGeFhEa3NtclNoaGtPOHIrRGx0T2dzYjZoVmoyeUlCd2Zhc2Q3R1ZHOFlyNDh3WFliQlJRTmdBdUI5QXVIRkJuRG10UiswSEE3MmJ6WVBzbWV2S0JjZ3dZNmR5UHpmZUJIRzY0alVmYVVVSkErVklEOElSM1Z5WGhVdERWOUk4MzkrY0xwTy9GMTd3dnB5NU50aHhRTUJ0UFY4dHpYQUlib3JKRkhxVmxaYjFpWVNmSUFVWElNdW85bVdVVW0yckYyL3BRWW1HUlZwUndxQ2wxS2RaOXUxVXB6NC9PekdoUXNpL3FyRm4rY3dGd3hxeW5EbDIyRENQMFE2UWVjSERVeStMUGlUcVA5Z2xueUFmUWpUbUF1aDlNMmhmbDc1MjRXOSthNkI1c0VkYVVjSUkwcFQ2REYzK251ekxMYjVKWTlPK0NrVGJZdE1KTFpPVk5qVjM4bkRtZXRkL1FscXhUVlA4RGJMRGRmaUFrVTVseFhPelNhNzljY0RoQXVCNHB0b0h0RXFsOVhlLytrL0hXVHdzbWJTaWhMVnJUSXl1bWEzUWxRTVlwZ2x6RWlmZ1hpV0pxaUwxOXhtbVlJN3RoZkZyKzRTRDZUVkhEc0VXUDNVWTFXS2dSOXdaZ3lVRUVOb1hFeXBwU1F5THRLS0V0U08ydzBtYThKSlVZWjBmQkxBNWtmYWh2eXgxRGxtTllJNUpRNW5yczRWdUtlZmVEOHV5TGdrOUdNbFNZRUFEQTQwcEJNaTQ5cVcwaWhvVHd5S3RLT0VFMnlaOEUvcjAyZmErUE5FV1R1bnhjbXVMd1lJNXRoQ3k3WnY4Q3oxQjJtSGw0Z3pnbEJqWlFpQTYwSVVBY0ZUWjRWWklxS1FoTVN6U2loTE9Mdm5tRGVvZE9qOE5URCsvV3B2T1g0eWtKNmVEYmhQTUgyQllEa01mQ0lzTWxuOGVFSmNZbUNQZlVMa0FqNXNPTS9vSkFRQlQ3U3NUcG9pSllaRldsTERPTFl3b0RSM0Q4QXJodUVmNHZIZE5TSVl0Z3JrTzY4a2UyK3F5MmIxSU5yUmxCVjlrN1c5cXNzZGdVaGNDdllVQTA0WXRXcDdFc01DbEhPa20vMGg0S0dmRGlsd096Qkk2dkNJbmpTYzdhVUdFTFpLNVRvdWNldHByTnoza3dEeVk5Y2lJTGFvWE9CaStHUm9ybGVEQlhqRkVLY0JVWVl1bG5Cb1dhVVVKRCtRb3JOTTBEQWhMeDMxYkhEMU1xOXFBQ0ZzU3pJbUxNZjhwMWphc2J4L3FIbU16eHU2MnlXM3NFSXZmY0hqQ3FHdTBoQUJrU1JZVEttdEpEWXUwb29UWjlOUEVONW12by9OcVBDQzRWSFduWkpuSUlteVJ6SGxZdjMxNlFsT3F5MlRoSU5rS3NjNFB5M2dsMmphWlJ3RUVLWURVUGtGamJGVnFXS1FWQll5MVFNNVF6ZUZjTEdzZXRtUklJTTN5enFXL3o3U1N6SFZZNzFkQW8zdDhyc2ppN3RPQWYxdFBudUVab3pZZTZFdi9UUW9ndFI5UE1zWklEWXUwb29CeDVvbkozeFBMR2hQcWdMSmFscDQrYmF4ZDd1eXdMcEk1eTdhc3Y5THVhc2d5RFBaSVgyUFAwRVpheW9yYkxPVUdUQ21BMUw2TVdGRmJhbGlrRlFVY25YbndHOWdvUkk0N0JyS0lmOTM2TjM2anJXNys5bWRJTjhrY1FXSndsUzQveXBvcWNLZnVzZDU5UHNxV2FxL2pZU0NYU3lFRjZFOGZ0aVE5TVdsRkFpOUJaL3VRM0xXTVl6cmlIZ1BiM2pFeDVPVEZ4cGVVdXNiSEhlb3ZBZzNKbk4wNHRQWjA4T3NueFNLTE9CNWdiejNaRFpUR2wzN05LVStQZlNtQTFINDgyUmhqSUlrQ1JWcVJ3RHByN2g1UERDNHB0M3BMM21QSTdkaDNyVmZZYUtrWDM0Mnc1WTJXOHA4a1JjejFUSFBXWDhNV3BZZmxrZVZEM1dOVWRkVDMzWXpxaU5CMnVwUGpLeElnMHI0T0I0c0xIWjVFM2FRVkE3ejIvc1hGa1ZKdlgxeGMvSlR2aGl5VUw1dEM1S3ExYWR6TmNXdEFqYUY2TmNwMDJMSXlVTjlqTzBiTTlVV1FjMG5tTVQ2TE1PVW9SMjY0Z3UyNzhjODMvMmlMMVY1L2QzSHhBUnc3YUc4LzJVQzNTSUJJKzJxMEdWWnlXS1FWT1h3dUY0ZTg1TVBxY3RQVjhqb2lrUVJqWHd2b21mREloQzFMeW4ydEtabkR0d3IvQk1MMnFYWUR2YnpNUGE3Rk9pQmpjWENIUndvUWF4ODZWeTRsaDBWYWtjTWR1VGdXaGFNVk8rN0Q0TEpXbGl4Qy9EWjFjNGJLUEd6cHVSdDV5Vng3Umo2NjdXSnpSZmpuTmdUbUhrZjBxMVZBdVN1R0tRV0l0V2ZvMVlEa3NFZ3JjdmhJbmh6eTdoV08reTduM2dtK1VXaG8vT0UvRkQyamdPVkxLOTE4NDhyRGxvZHVLa2ptK3NSdzJaWWxIZDdyKzVldG5BcHpqejNoZWdXUTIyVTlwQUN4OWd5OUdwQWNGbWxGRHJkSk1zTXd1UlRSNHFhTWcvR2xZU0lkOFhuWXErQkplYTBuZGlBNmg1b3B0b290L1VZR1JTSnYrN0FlN25IK1plV2VRVjBsMldOVE1ja1A5c1JEMWs4S0VHdlAwS3NCQTcvQ0NiNjBJb09SM0JDR09QZEhiRTZqSDlIc0N3eURoek9xNkVuOFZRd1N3NmVtVzJzcmY5bmpTakkzWDJsWjUvMUlEd2VPWkJ0V2NmZllVS24vMCtSM256ckY0UnlNbkZnLzByNCtrMlRjZ25CUWNpSXd6and4OWJkRlJTZDRwRmFpUzcvYkV4R1h1ekJZK29uL3JBemEyMFBlZWxNZEs2TmtudWxnTmw4VytRMEE5bnA3TGRiSng1V0lNRUVSayttTWRaTUNkQ0x0R1hvMVlKQWFXMmxGQnNkSFdrLzRKckhqdmluM3ZXckNFU3hzV3A4WjBOMjJYTnBNbDJTdXR6V2JiWGxvL0VFRXcvbjlTME5FVjRSNmpXSmtkU2xBckgwTjZnNDFPU3pTaWd6R21iZnZldWZ2b1RqUS9aSHIwVFpKdHRCWDFpcGdTejh3SGR4dHk2YjFCeVh6TEd0aUhBeXFkbyt6VEYrTG1RTHlZek40amtpR3paQ1RBc1RhVDhDMVlGanM1bXdKTXF2Q1FEdWMwWkhPeElZbjRiZ3pBZ0d6UnFuajNEOTMyNEpoT2RQOUJYUFVvQ1VQNjdWN2JKeUQzSGVxN2g1LzZlV2U3cGw4MnM0RmRLMUNnSVQyRHJQR3UvNndRT3NEemtBSUZ1OXlzTlNVVGhBdTBPMkJ0bW1ET1FUdlQ3UVlnamxxOUxDTThEYnVjWmI1cjEwcnU4ZllEeEkrQnlqcUp3UkZPU3dGU0dodkVldThDb2FGVzVGWnRSK2RSaTIrV2hLTys2SmMrWFZFMUxpQlpuOC83d3ZqbXlrdG1LTlJaMXYwT21ubWE5aGRpNjFXVHVHZmdNQld6aVg2alJlREVDQkl5dnB1RklSb3Y4ZXdQSkFjRm1sRkJtLzdGSk1qTXVCeEx3ejIzRFhaTnlNZzJpcUJsOTVRN3JhbGFZZEZNQWMxSGRhZjRXM2NZN3dCWHVHbDgyUFZuaFo2N0JTZ3dvSElYUS9mTGdSSWFLOVIyNkNaZk00OElWb1lSSE1mcmRLS0RCN0szQXVjYksyMmYvb3hTWnhIdm5taVFzOFRRS3JlUEc2Z0JITzBZYjdxL2MyNWJIcFl0Q1dydThmYWhMdm9rWHBTbDAzanROZDBRREw5V0hVRXIwRnNRNVBkWTJqTXF0RUhGbkpZT3JIanpzYVZrYTRJZEwySDdiemNjeXQ0UEN3MjI1Szd4NkRmTmNuRkd1N3hFUXk0VXlBWWx1SXBieElDSkxUWCtMOENtcW5uRjBhY21vVUdxV0dSVm1SdzdBQ0szVFhodU9NdnNKTGNxMVlpaExVQjdZcGJkajI3bHdybW9LaS9lVDlBc08vTWg4a1BkMkZkNThlcVBSaHhFVEtHZnB2UkRpMEVTR2dmZWxjdUZRd0x0eUsxS2h3YkV2SWJQc0laaXNjTnV5SW5XRms4aTRnRWl0M1JGNXlQTkxCZWhHQ09EanJiOGh5TDVOaDJicGw3QnBNZnE4WVh6bFRoSDdCZCtrUE8wUklDSkxSM21EWGV0WWNGMFpsMVVUMFhMaGg4RlRsdThGbDVJT1M3Vml6Z3VOalBVZWRzUGc3K1ZXNDZ6bHdqd2FySUpycXcwL3g5RkFSeVoxSk9wdnozajk0K0swSTQ4WmMzRG9NTGtOTGVZZFo0SjRkRldwSENtSXRYZ2o2UGMyRVY0YXZvVU1KTmN0RzFJaGhDMkVVN0o3eEh4SmxyZXZuWHJ0WTlCanpVdVZWOWZUeUxwK2Q5RDBlTkM1RFMzbUhXZUJjTUM3Y2l0V3JDTCsrNVVNL3dEVE03aU5IMEozYW95N0xxOXkwSVJRN3pubjA3SnpCUXA2YUdNOWRWT0lqUTV0eGpjeTMycW9aN25QTXArbzJQRGk1QVN2c2lXaVgxeVdHUlZxUndzSkNuZXFKb1NJQkQ4ZEEzMlFMTGRickdHdmN0WUhxUWQzTmh5N2x6VlRoempZUjlSTzE3OTloY2k3M0k4dnlZWXozNU83aUVqZ1lYSUtXOXc2enhUZzZMdENLRm0vSytRV2ZTNldIU3p3L0ZYNlZDeURzSjB3YkxGajE4c1pvSWNTK241eGFCLzVzQXpsd2o2V3pMbFhlUHpUOWU4QW0rcnN6N1Qva2JYelpWMEg0Q25nTTM2MmhmYVVVS3c1aG5GQmZsSm5OY09zWnozWGhKa2RnOW1tdW9jZCtDcmNHdUZtdGViRlQyQU9QTU5XMlRiZkh1c2I2blVpOXJ1TWRPdk9RN3ZteXFvSDJTVW5sbGNsaWtGU2tNcXo4U0pQbHRkc3Q0cmdzc2k5NXhSaFE5cTRJNFNKOGIzQTBidHVCbzJjczdjK2FtVG1ITTJzZWVkbCtwNnhydXNlK1hLa0FRbGkwSERoY2dwWDJLMEppNjVMQklLMUk0dW0vUVNRRzZOUExkbDJ3aWtHQVllVzlqeEJMTk9DNTJUTlVEdTczMVBFdk8zQ0IxbFhwQmdzZExERlByUUZDY0VJd3ZteXBvUHdHdjVMQklLMUk0dW0vUVNTamlmZHB3YzVOTnFsWmhqcW1peUYwN3JzdDUySUs5NU11MkoyT2UxN1V4RG9SOUV5QVJzQ0xITkZydzFIMDdFeUNwdlVldFhrZ09pN1FpaFYwWVIxaGdaVC95SUN5bVF3dXl0d1BxUmpsbGoxK3Q0QzdNYmRqU2R4ZjdKbmdNekhOaTBNa2RSYnBpRXlCMUZhdHhUR09CbGx4MzQ3VlBreXF0VFE2THRDS0JzWjNZKzZoQUZuWEhIa0l3ZHdXQUJkVTRoSjk0aElrSzdodTVTMDA3MitncS80L0lNdVk1N1JaZkhYcFlUaWZpR25mcXh3NFBFeUNsZlV4bGZBMkdaVXRpU1N0U0dORTEyUjlzVDBvRFVzSjAvR3RmMUkwa2szb3cxdUNaN3JHOW8zLy9RTDE4cE4vbW9jenptaU8rT3JEeGtHbGplMDM0MnFZYmc2VkJCVWhwUHdtcnRuZHBRbTlwUlFvalBic2JNRzJwUlFKSWpDR0d4V2NVRGNhRDZmZjJUcjQrVE5pQ2JlTWd5RUNaNTdWRHZqcVFpeWNPUU9nNFNXbVl5TGxTQVZMYVQ4SUhNK201N0NldFNHRk12VU9Kbi9WY0lsRzN0UFN3Zko3dGRNdlQyMlZkWFk5QVhJY3RHK1RQS0ZERm1BTTJZVDNRL0lPZ0oxN2d2clZlb1ozUWhBbVEwTDRlQjRQOSt4aVdqeCtKanRLS0ZNWkd2U1hRZGNCR2twTjlmZVFmN1ZDa1JaWUdvQzNWeTl1YWhnNWJWbzVZOU1xWkczcmIzSFp3YWcrcTh5bkhUR1RIdVFBSjdjc3B5dGJHcjE5ODNmNTdtei8wdS8rNlJacWxGU25jVCszVG05VFRXVkF2c3kvY2pBZzk1Q2VtbjY0ckEvVWpvd2N2czM4ZnFGZHNIakhtaHVzSlo3YysvUmJxbE1GMnJ0MU0vakFCRXRwejdIRVF0a0h5ME5rdHJVaGhuSGt4WWJxY2RBN3FPamhLQnJrekMwOW9iYUJ1bmw3L2xWTGZ5MFlGWCtUTGsrT2NyNDRsT21saTRldlV3T0c1aXZDNUFMSDJVWWZTaW9iNWw1eWY2ZWZwNHk0ZEZtbEZDZzhqSTRESkdwdVBqWjlXZjhrNXR4SWJIOGVvQWpYZWhIOXkvZlozQ2x6T1hEZGU4cXZRMVZsTWlwd3BISjdEdkVSK3VRQ3g5Z1IxcXFLMElvVUh5V09pbTd1dkJWeXhMdmtFTDhBYlg5MG5aNWpIanBqUC82aHYwNFhHdXlNR1R3SEFxZHVLdTBjQ3hDZ3pxSkZXWkhEYXEra2xKbEdRWkVHeHZHVm9xRjNpdVFQYnZaeDViUjVsSGVEd0pDYlk2eEZBV3BIQ3lQbWNKdVJ1SnJiY2dEYWZPQ2REYTUzUzhDQ0JYYzQ4MFdIeXFrdjFNdEg1OVFnZ3JVaGhKQmYyRW9KRi8rUVl3N2xNRGlWRHFRaTB6eEtJNWN3VEhTYXZPcEYvY1dWSXZSNEJwQlVwakRNdnNZb1JUNlJta1ZOL1dIcnlPS3dLNzBiQ0M5VEJUQm56Q21Tcm93eTU2MjA3dmg0QnBCVXQvSi92UGRkWEs5SWJ6VVVibG1TZEdsTis5aEtzdHBxMmZ4bnowSG02MHNadi95SUk4TCtFOXhSZmh3RFNpaFpHc2hBSDkyV2NQemJDTlF1L0R0V2YwOFVobU5lb1ZtRTkvVlZkR2ZOYTlFdVF6M1dTQ2lmcldRcm5kUWdncldoaGZIeUN1eVQ1VDRzNUlXVW5WNi9mVFhWSXdTbks4K254TFdNK0JUZld0YXVROTN1UVNGUnFyTmNoZ0xTaWhVL01zTFNLTGs3YTZjMU5DOTFMSGtlNnBlN1R2RXIzS0dHZTdsQzdWbjhTdUk5cjJJTHJ0TnNYSUxLaXRXclBwTWNMVDlmejlQS0cvaHZKQUxTMllYU0hrNTEwdDJMbWFmejZ0ZmlXRkd0K3M4aWx2SDBCcEJVZGpHSDVESi8zcHJjUi9abjhmb0d5NHY4MktjQ3FWRDNjUzZNVk0wL2oxNi9Wd3pMS09rV096ZTBMSUszb1lLVGdSdmp5ZnF0SXBYWlJKTDk5ODZpb1Q5MTY4cFVSNzFySW5LTk5EaUZIK1JPNDdhR2ZLVEppdHk2QXRLS0RtOWZIK0xDbytBUkovYTlJV3ZKR2dlL0d0S29HTkFxL1h5bGlYbzF1QmF5R1FwNXR2ZGgzdVcwQnBCVTl2S3ArT1B0aWlSdTg2ajhSNGxyT0pkTUNIS2NpdEZvNEtZcVlWeVJjQWUza2srUEdVSDZERy9yZHRnRFNpZ0grVTF5anBPT0dYTHBPUWF4WHRMa0ZuYXFXMWd2M2tLeUFlVlhLNC9GV3U2ck5yM0Y0bjFzV1lDaXNTT0EzMno4KzRySXdLUDFmSVM2VUxERFd2UUt3UlA0ekNZR2VaaTZRcGdJZnZIWDlieVVFYmxjQWFVVUpsd2lXOVZKcjZhUnc0eWtqVmI4dHlidyttY2w3M0tvQTBvb1NMaE43SWVHbXJjVGYxWlNSbUx3dHhYeHlhaFAwdkUwQnBCVWxYQzd1U1J6VU5PMmZPcFozbkVWcmd2a3N5RmFuY1lzQ1NDdEt1RnpJalhqei9jS292TXZzV2hQTVowZThDcVZiRkVCYU1jRC9CMkVWR1JVRmdWYW5BQUFBQUVsRlRrU3VRbUNDIgp9Cg=="/>
    </extobj>
    <extobj name="334E55B0-647D-440b-865C-3EC943EB4CBC-96">
      <extobjdata type="334E55B0-647D-440b-865C-3EC943EB4CBC" data="ewogICAiSW1nU2V0dGluZ0pzb24iIDogIntcImRwaVwiOlwiNjAwXCIsXCJmb3JtYXRcIjpcIlBOR1wiLFwidHJhbnNwYXJlbnRcIjp0cnVlLFwiYXV0b1wiOmZhbHNlfSIsCiAgICJMYXRleCIgOiAiWEZzZ1pWOXNJQ0E5SUNoWFhudHNLekY5SUVSZWJDbGVYSFJ2Y0NCY1kyUnZkQ0JsWDN0c0t6RjlYRjA9IiwKICAgIkxhdGV4SW1nQmFzZTY0IiA6ICJpVkJPUncwS0dnb0FBQUFOU1VoRVVnQUFBeFFBQUFCZ0JBTUFBQUIyOWlub0FBQUFNRkJNVkVYLy8vOEFBQUFBQUFBQUFBQUFBQUFBQUFBQUFBQUFBQUFBQUFBQUFBQUFBQUFBQUFBQUFBQUFBQUFBQUFBQUFBQXYzYUI3QUFBQUQzUlNUbE1BSW5hcnplL2RtVVFRaWJ0bU1sUnBzTXcyQUFBQUNYQklXWE1BQUE3RUFBQU94QUdWS3c0YkFBQVF1a2xFUVZSNEFlMWRUNGdrVnhtditUODkvM29RTjNxUmJnaDRFSFFXaVNnRzdKRnNWajNJck1KdUZFSnFEcnVqSXRLcnF3YTlkQjhTRUM4OWFJeEVJVDBIWVNVZWVsRlVVS0huSUFRRTZmR2l1ZlhnMVVPdkpqTnJzaWJQNzN0VjcrLzNxdXBWZGZWTzZKMDZUTDIvMzN2MS9kNzcvcjNxbWlCNFYxNlZmOTUrN01ieFJLYjI4b2R1WFg3R1Rma1I1cmcrNTI3NzBKUXVJay9xRTNuY0psRCtqNXZ5bGdNSjlsOTMyNGVtZE9sSjRNcVJ4K08ra0p0VDN3NFplOXROK2VkNzRncFBST3I2UlhmYmg2Z1U5b1hIMHk0M0V4WjRXdDhtdTV0V2pYVmI3MlMxZUlqcUY5ajk3S2ZkNkNmSm1yUytJYnVUVm8xMTUxQm9IT3JhVEY1NVdxdkZaT1g5cjRLc3liOHJLaDVhNkJ3S2pka2pXNkF2dktIVllyTEIyR21qQUJRYkhscm9IQXFOMlMxYm9GZFB0VnBNZnV6YVI0K0dCYUJZOHRCQzUxQm96RzdhQXAxQWdZMkxRTEhvb1lYT29WQlFnRUEvVURsTWxRWkZsNzFsVW5ia3pxRlFURmxtcksxeW1Db05pbzZIMTNZT2hXTCtDaEhvcFVIUnM3V1FHbFdtenFHUXJBam1tVzB3bFFiRkR0dFc0eVNrcGhTS2phOG1QRzlhY1pVSTlOS2dVRnJvd21IU0ZLWVVpdFlYa2g0NHBad0s5TEtnMExUUVlxSkRQNTFRekhtRjlXeFVxRUF2Q3dwTkMxV2FTUkh3NllTaW56dDJpckJRZ1Y0V0ZMb1d1bkM2YjYrQktEK1ZVTXl6US9mVHBwY3FnUzdhbFFXRnJvWFcyZGNFZWZNK2xWQTBZbi9xRVhaMTc5S2x5M3RYUXg3QVdBNVBybDIvZEdudmhnaVRSZ1dYYjdDYnlCUk5vQXNlZVVPeENrRkMvYnIreWJhZ2dYZERDNDFzT3kxdU9ZMVFySWo0eFVCeEJ4OFhBa0hpMnVXUEx3dTJNUXNDM1JZZDNsQjBCV0YxL3dRZkl2clRZMitxM0FxN3FESmFhaHFoNkFpVy91aldiemxyVHAvNEpUN3krdTNIUTU3LytyZU9PQXZXZjhYekozL1l4T3c4czROLy90NzIydTNIK1ZEM244WHIxdTl3bUUvek1maWZIYmFyTWtIQzBkTVVRbEVKLzZlZXV3VTgrYUphN0t1UVBXbXI2blU0ZGI3SGdZQW9CN3VuS3FLVTk2N0E1akRVaVJocEdjZTlLY25wNlNDb3VlMjdLWVJpWHZkc2E4Q1NZOG1TQU00TnpHalFBanVOa1lDSUt6blJ6QVVGdkRDZ25TbEJUdXFFZFdNT3dheXhSK1RrcGhDS0FSUE1oYWVzQXUvRlVvVXNNTVdNQmkyeEx3dGViT2tDUFNyTUJVV0RzWDhMV2tFd3M4T1k4Q0JtalRrRVFlZ00wMDRmRkJWRHppd0E3elZrWmlCN1JmRXJDRmFWc09qVHhab0xpdEFrRGJKUWJJdFZTd3NOMUtEYVhLWVBpamxqY2VQTFRVZnFlZUZJd3R3VlhhVlhwRUNmQmFhUzZ4bEpKT0hvQ0ZHK0tCdEJBcmJGUVpTM3RkQ2lMa0psbCttRFlxaXBTelNMekVNSXlHcDJKZWphYmNFS0pkRDV1MmsyRmlwMGxBREZHdlE0Rk1UdzNwVnF5ZFpDRzFRclFmdnBnNkt2NndZUVFLYktEQTJCSHN3bzZhVUUrdHBsOFc1WWs0blUzbWNsbHhPZ21JT1JORkhJL1pUWU9pWmFxSGtpcWFuRTFFR3hicWlLQUJsVVY0OGJOTTNYOUZhVi9icktLSC95NkFyUVNpYUJDc0IreklmdW0vb0pOb0F4cDNoNlV3ZkZxdmtDRGJqUVFtTGpFNk91MEVPRkhXay9CUXZzOVpnbjZwWUhpaHF6Q2JSWXJCTkNVNG1nN0RKc2gyakFxWU9pYTlwQklIWjAzWUdoRHQxN2FOWWwzNGRNYVhCUm1BZUtBYk1Kak9JZENGcm9VRkNNN25QR0pPSzZxWU5pUzk4RVFZREtWTE5yYXBEVk9MNm1oVG9HdWxjUWN5Y1BGQTFUQ3dHRkxtUGNnWUE1R0VvRUk0L0N6bzBId3R2VVFkRTBIeHZkNnp2cWVmdGh6SjZvYUVFVFZnMFVHczhkcWJhUXlnTUZVQVlDK2dXV0dPZjRIQ3FSNWMvclZRUWNxSncyS05hdDlRYVJiODJJWHo3cFFjeEo4YVNub2NRRmVyOHdGTVN0aUF4cEhJdHJvZFczMWJCQjBEZjNMcSthTmlpV0lwa2dIeHNqSFdxeExyNERFbDFwWjgyVUJiTVdCYnIxVW4rT1hVSGNpb0JiYjIyWVNRMWxZdld1bkJNa0JxWkc0MVhUQmtYVk1KQWlrMGt4WWJBTnFsUTVhM1BhQm9IdGN4UXNLNWc0ZDNKQVFkeUs2SHprRU9oMDBLanJYT1FVNHo4MTA4N2pwZE1HUmNlTWE4QTYxeUlkbGZDb295SkQ4UGJybTRvOXNLcjNneVZOZDJDVkU0cU9Ib0NWQkloYkVVRlJod1lEQnVPMDJySXBKQllkTktZTmlwNm1HZml6QXhTUzRVdjNncUh1aU8zVUZYdGdWd0RybFN6ak5VNG90alFScC9yWGRNa1hGZU5HT1lBa1h4Nm0remVuN1UxQjQweWhtSG4weVpPdnRNVlVTcm52MlBvdzFHek0ycHRvWUVwOW9KdXl1SDMyZzE3ZG5BU0JvdkxTQjM0SUZENzF0NWYyelphdzlIVXJtVmRpME9VbXBLcXdHRmEwb3d3b2dqMW85Uzl1UVpYQnhaODFHV3V5MHphWjFCZ0ZJdFlnU2NBWVV1cjA2L3o4UXRRdDZNNGU4TEsrb2JrWnZCR0JBdVJiZkptczVUK0NNV3drNkk5aFJkUVFheUNOUnJ1Y29QZ0Qxc1NSU0l2N3dPNHZLdEx2WlhEeHA0ejlhVE40RDFsTTZTT24xM0xsYXpUWlVlNzFNZ2lKS3JCSExHamRsQTNnYk8xKzMzNm4wQUhGMVd0NzhNN0lWU0xyUTkxU2kyYUFaeVc0S3lEazlNZVRUV05Xc0FjUHpZSWd1TEJybC9qa3krQWlSSWU0MS9NaVhSOCtVM0MzQWFKV1JVTUpqa1hZQmRwUlVzVjBCb1AzTlo4U0lBa2FCQXBSUWU3b1Z0eXhTcnRRZG9CbE05ODkrWjVWMTlSakFGWmRubXdaWEt6c3hBdHIzVmEwZVdaaXQ3WFB5L2podjVBbGcrMUlhQnhGdlhSVDFxWVQ1LzJoUUxlaWJsRkJhV2FYaVNiY3R4ZVo0dmRTdVBpOGxPb043VVM0K0tTaW52VG52ajBWNlFnQkF6eEtPbzdhRHFWbGxUaXFQeFFZWjR3aGx0UzIxRml5VENUSXovNUVSYjU3R1Z3RW9TNlVacm9SVjNudEIwblhKcDIyZlhTSmNscEVPbGJRZjBNRDh6RHFwNXV5bEJJdjhZY0NWYlJOcEFGbGpqbnlabHVPNEtQZFB6dnZ6Y1UwVXNOWWpFS2JrY0RFMmY0bjhEd0pseEE4V3I4YVVhY0Q2VjdYY0JmZzZxM3pEc1JjMHNpSXBEOFVYVG1NNkJ2Z01SV0JSOVNPbEYwbmlncmNoNzVjVEtFOUU2cXczWlkwTmwwZE92QThDWmVLWU1pT0hXS1BqYVI3M2FoRE0xQnpzZWRobXJLU2dwRWd2OXMyYXZVTURFTldCZ3psaUlWSHZZWmtvam8xejdRL0YxTUlnaUVqcmVqK1hkNHc0UnRBYzJFQ0VJdzVmbGswSUl0dENEOTY1L1RYdWIrcmpwSzJ0bFBtRjFlUnJ4a2tkbWxwRHhRM3dramtXMGtkYXNsVlNWMW91VDhYYVY5WjBsTUhPak94V1lmU05wWWRzbG51UkU4aEhQZXRpVWpIUEplRGFPbmN3YW9LMGJLNUI5TTdOTFZRVjF5T0cxQ3VONzB0cHF2TzZJbmRLaU5mQmhmUkNoY0tiVDdtaWZjM2dOTG0xeUxhc0F0RDhSNW95Z2I4VFUyZWdIaFVpUmVlbVhPRU5acTR0cTVvZVNOWlRaWmRScnUwekZoY0ZGOVMwdDZjcS9RbFQyRHVhU1A3MURXWWJhRldnU0g3MkJWTjJlaE56VjFNZUppeTJNenp3c1BDdXRXMkMyVTNyVEtaelEzRm45K3c2ZU9MUlVJWDVlYWkvSkxTVUNtNTU5VnFvazZCbkxsdndnM0ZKblRucGl3NHZzQ2ZLMGpOdzVUMUhSVGF1ZHlLQVF6RjRYZlJxVnJ2YnJyYTZHVmdoQk1yWlF3dWJ2U0ZsZEVRa2V2S0J6WDExUlhWK2h6eXBmdGtWNEJxNHd6cFJ0dEZ2S201WVFhdDg0MUNXNk13c2t0MzFLSzFxekFBazI4Q0l4amcwQ0xqeVVWaWV4aGZVZ0s2MjBIdzBtdXZOdGw5dFhESU40Q3NvVDJ5Ty9iSkVYZXYyOUNUbTdKd2g2SHZ3ZzNqVVNWZVhicG9jZjhsRDVJWGlqNVF1Mk5OR0lxMlBiaElMUEtHOWlVbGNCTEY5ZXROUmIrRVlBQ0ZJbjVUTXpKbFlTd1lHQU10UHFhc21sbG1DaGF0N1ZhZ0FiV2IyREd2WG14U2FyNWNKSDZxL2lVbGxLeDdlOWQvOCt4SE5DRFFPN1Z4VDN5U3BBb0tSUnpwaUV4WjZCWnlDN05rVXpab1Vic1ZKZU54MGp4ekM2Z0dVTE80NDh0RkFnVk9haGd2SFl6SjBVbUNHRCtncGZsS3FLN0FDUVBaMFhaTUNKWVhlUGRMMXZzRStVYWhyWUhxWGF0MGtLWXFBQXI3bU1ycWJtVTc4Qmh0czh5WGk2bFF3SUlSVnBoR0hUYWNOWmhXNlpta0ZoVEtpWnV3R1k1aUNuMHV3V3UyemV0SlA2R1p5NjBJNlViUmV1ZUZBcUlFdHVmdXk4VlVLS295V3FwTkRzTkRlclpRbWtLQmtZNkx3YXpjQlExK2xOU3ZGeUtmMU1uaFZxQmJEMHNnNmNydFYvemo5MjJMbGk4WFU2SG9xcE0xamJ6KzlRV3RPRmVTZXR2Um01cXhLUXUwV3FoZzhXaTF6TXZoVnNDYVRSTkJWZW9tNUoyUUx4ZFRvYWc1OTY3KzlRVnRXcm5PSzNva0hJaDJ4clkwWllPZ2h6dXlaRk9XdjFDZ1RSbVRBSG5ha1ZoMy9CaVVMeGV6b0xDVkhFeStROWlJajVUdnZHSkVUSG4rcHFZMFpmbFIwdXRCRkk5Qzh1VmNYZUpXNEFvNFRDRmVRbVFXb1BEaVlpb1VNUE1yZEpvOUYyVUFLUEVpa1FDMDBiUlg5dmtRNkduZGxhWXN2cXJIN3NOYmduVDRjVXBHeEswQXY4RldzOFlBOUdERnFQYkorSEl4RllxcTAvbWgzd0RDQ2MyRmlWQTR6aXU2aEFFODBpRk5XZHg3N0kyeVRWbVVSbFk0dkUvY0FKTzdKWnppK1hJeEZRcFlNdHZtekRESDdYOWFuS3VFbm0xejk3cXBkc0VRMUduSnBpdy9PalZsaFN0Nlp6eElDV2Zidmx4TWhRSU1qbDF0WXU5dFk2WU10d0wwSjNGWVFuaVpWWnF5K0lZOVkvMERITEM4aTdvVnJZeE5BZnZJeEs3QVpIeTVtQW9GMk56YVJDck5PazRFM0lyOUFoTXl1emgrWnRvRTNtc09YUmV5Slp1eS9EeXFyazhFTm9XR3ZsNGowbjFqTVlyU1hIZGZMcVpDQWF0SVk4NkxrZjN0K0FaUXJwbnh4dURRMlhqdUFPOFBGQ1dRc01US1VyWEZVdWhXdExXdStIMlB1cFozSk1NMC84L1IzbEhreThWVUtHQjdxcmM4S2p2Um02b09NZThZUDZQSThWcHczOXdGQ01WMkJwVzgxU0MxalVEQmdMRXZwZE1BTmg2bnQvQ285ZVJpT2hRMWJmLytQWDZ6ZDFqS1lxWFdmTVBjQmNpMkk0L256Tk9rWnNiVW5nTjcyZDZiRmpsWU1wdFdVZjZzSnhmVG9kRGt5SnI0VkEvNStrTCt1VUdQUG5rdHVHWHVndmxNTVo1LzNDM0RpZmdYYk1QakRDSnJaZWdyVHk2bVF3RmZoYmtZVFhaNVI3eGxVSUlpQTVJOTRqd0NuL1JkQUVkSm1wN0s0SmhmTllhNXBHZjU4bmNnVjgvcU9LZUpoYXkyeWZWK1hNeUE0b1hZRmR2b253bytwUVl5azZkajFYUkk1R2RnUGpVWU53ZFduM0d5bGIvY2VneDR6MDQrL3YxWFhubmw5dU5QUXZxMG5rbHhRV0dYMlRhNVFSb1haME9jbG5VOUkybUpveU1vNkRQNGxNejZvK0hwWVZ3TDB2TTRUbzV6cXhLTk16SjN3Vklab2tITkVJMG42M3FxcmFxVFVrTnpVa25Oc3NwVHVJZzZrVndxVktSQnNkRmtKemRBYkxmRmFKcmdFMFZGN25UbmQ4eGRzRUt3S2pLTTdHTXZ2bXVmK2F1c1MwbHNsV1BGcFhBeHg1ZVUxbi9SUEgzaXcycTJEdWRNVmZxbmxzbWlyNW5IQmh2bE1NRi9SczZXL2RTd3JiT0xzOUNIaXhtNmd0SjFmUU9JdHNvdUNRMW5DOW92ZnNQb1ZMbTJhZVRQSkFOdXhmNUVCblp4TVRjVU5MeGRiSzQ5WVpzVjYvNWdlczNDOGRWRUxoY1hjMFBoK2daUWtkbDI5ZkJXRVFJUG9zK2lIVk12YTFBWEYzTkQwVUNId1BvR1VKRUpPcjk2VllUUUpQdlVKcVd3WEZ6TURVV0lncVYvTkRZRFptaVlmR3lhcFJObzJRcXRyQkZjWE13TEJaeDdIc0xwVVFsVGFobk9kUWtFeXlkUkdmOTFEL2VrbkZ6TUN3VWNITkZ2QUxuSHl5anQyaTgwWnJRL2crcVZTYWtLSnhmelFnSG5JUFFiUUlXNE5MSG5MRFFiWjZmdXBLdzhKeGVkVUxpL3BNUm5DM2pDRDlSQWM0OS9OVE1PME1ZZllWd0t2UWw1Rlhnb1Ribm9oTUw5SmFYb3dYQlgyTjhBS3ZiSW5VbnB4R0xUb2IxbVNva0ZVcnBRNHVJaWdTTDVTMG9SVGRjM2dKeWpaUll1a1RoNVpwY0gyOEQ0Qnh2bER1M2lJb0dpSThPRTltOUNvc200dmdGVWNKck5DYm15QmFkRHVnM2tQMzhoVmVNV3VMam9nQ0xwUzByeDhJNXZBQldjV08zZGJjNVd0SVA5Z2srWTNNM0JSUUpGY3UvU2F6YVMvdk5jNlNNVklyaWFmY2hYaUc1U3A3T0VJdGdpNzZVbFRmTXN5bHNQV0g2ZUtSUkovM251TEJoUHhweDkwQzdvbVVJUjlONGlISGpYRkl3ZXROdHp0bERNbG5SSU5nSDgxc2QvTFREbnJNanZ0blAySDdQNTZPMHhDVXlzZTlkdHkwOXNQSGdaK2VrSkVzOG1QZlBON0RabjArTEhtMmN6cm52VS93T3dSZ2l4OXdwTTRBQUFBQUJKUlU1RXJrSmdnZz09Igp9Cg=="/>
    </extobj>
    <extobj name="334E55B0-647D-440b-865C-3EC943EB4CBC-97">
      <extobjdata type="334E55B0-647D-440b-865C-3EC943EB4CBC" data="ewogICAiSW1nU2V0dGluZ0pzb24iIDogIntcImRwaVwiOlwiNjAwXCIsXCJmb3JtYXRcIjpcIlBOR1wiLFwidHJhbnNwYXJlbnRcIjp0cnVlLFwiYXV0b1wiOmZhbHNlfSIsCiAgICJMYXRleCIgOiAiWEZzZ1pWOU1JRDBnTW1VZ1hGMD0iLAogICAiTGF0ZXhJbWdCYXNlNjQiIDogImlWQk9SdzBLR2dvQUFBQU5TVWhFVWdBQUFSSUFBQUJFQkFNQUFBQy91YWRPQUFBQU1GQk1WRVgvLy84QUFBQUFBQUFBQUFBQUFBQUFBQUFBQUFBQUFBQUFBQUFBQUFBQUFBQUFBQUFBQUFBQUFBQUFBQUFBQUFBdjNhQjdBQUFBRDNSU1RsTUFJbmFyemUvZG1VUVFpYnRtTWxScHNNdzJBQUFBQ1hCSVdYTUFBQTdFQUFBT3hBR1ZLdzRiQUFBRjAwbEVRVlJvQmNWWlRXZ2tSUlN1U2JKbTJtU1NZZFdEcDRrc2VOTUpvdWh0Qm9LeUl0S3JzSHRTT29mZFVVSHA0RUVGRHhuQkJVRmhreldKeEIrU3c2TEhDWHBTbElraWVCRVNQTWlhZ3hNdmdpaE9qTW00R3ZYNXFycnExZXQyZW5ZejZlN1VJZlhxMWF2M3ZlbDY5ZFhyamhCWnRYZnY5YzVOL1pRVldnK2MxMEcxWjN1WVpETjFDOERVeXk0RzgzZzJlTEVvQmErempwTmZZaWdmeHhwbE10RUdHWWdRWllEOVRTVWQwNThDUEJrZzUvR2hQSFpNUVNqWXhmMmlobS9qUTVrN3hsQXExd3o0SUQ2VVNUUEl2aS9BakFGMU1CSUt5eWl6NjBmQWJzZ3N3RjUyeUZHazhkK3Rwb1VQcFdpSEdVdHQySnN3a0Njd0Vob1laV1k5MzVFUmpLU2FHWElVcUlubzYxcDVNOG83VVlQTXh2SytXZE5vb3lqL21SbHlGRWhHVXRYS01aUi9peHBrTnE0ZytpU0w1Si9Na0tOQWx6Q1N1bFplZjNkeXB4N2NmOHFZUjEwZGNUd01zR3RjL0M5alQySXQ5NUtaeGY1dEg4Q0hUcDJwRWhTM1BpRXlrNmY0akhYdHZBL1FBWGlhTkc4QmZGb1VKK0Z2MHFRbFNHYWJJZWZPTEJ4OExuSmxmc2dmbGJOTHNFbEdLUWt0akdTYmZEZGdUeUk2dms1aXg5WDdXS0REUnJaSkN3MHNVTWpuZ21IK2xyNFZMMUtZbGRTUHVnYzJCZkllL0J0RU5SamNpbGpTYVlVb0c0SENqaE9jcTYvRnRXTGNHdFJMWXBzMjgzaTZ0d041SUJCdzYxYjFaUHVHSTFsRWx6R05UcXgyeXJ1YmNJM0p4UUxBWDNwdVRFV1M4Mnp0VXI3R2wvV1NKVnZGdElNZTZ6WVl0ZHhtNzRBQnhYeDRyb2grbXpzOXZJU21CcjJZT0RnNWhGYklnWU9ySm8wV1pmTjRSa0FxTVp2TlpJNGtnYXg4dGxhN2NOWmFHd2RINmJHZ3B0b1IyWlpxdVpLVWN2amJpdHI3RUFVcEl3bGF4MHdlSlFLekZ2ZjBHU09YMktYc3lsMUIralZoT3MwL2pCbjI4L2l3ZHI5amlxT0xEbDRvYzhaTjA2YkpPNHAyV3phSExsSTlvNnp4QjJ5YlpjbjArS3NmTnA3dzVNQkVNTWg3S3NrcnBvWnk3cVJERlJpVVFlV1JXWnBBaitST2owUytnd1dEeTM3QUlxaW9DckY4OVNzZkRqWkRhRTNvZFI1RHBqYzJRRnBiSTh0eGxSWE9lMis4QVBDWjFNcDNadDArTEpLWkV1eTJoZlY5ajFyMnNBaUJlNi9id1IzS0kxWXhVS3VkLytqRnV5TnhDTnhJNHBtK3dmbENwTkJWTzU3RndxUldlK1QrNTMvUXVpR014RTV6YVNEcDE0RkZlL2Noamh0MWp3eHJEakVQQTJWTWRMdXJrYmwraG5pRXQ5azZ6eDdpUUl1SncwbUVtZUxNQkJzZVdSd3luM01DVDdnWE15R2ZLNnhlQ0UySVZySkVMNXIwT1VmaXlNOFg2eUhBVW14ZWx1TVNLRmgvMlBwa21IZytMNy9LeWt0bU14ckpUa2hCZzk1MGN1ajZwRUU4UHk3ZlJtVWtCS1dFbFZEUnorZDYwOGtsOUJUVHV2TGhxT1g1MGhtRXdkMng5YXlDeGJ5YzV2Z2tYNGRPRGx1ZnRDM1B0NnNTQk9tRXNKU0E1Vncxck5HalpPa2t6MUFhNnN6NFVmWkFqcDFta2R4YU40Tms2YVRGdHN5ZGtCaXpvV2VTT3kwcklwYXhqcStzcEdXaWRKTHoxcVJQMVJ5b3kzNGpsTEZMdXpKelpDcnJ0bVQzcm1YZjc4MXMvLzBTMVlsQ0RBVEZ3SW9wQ3FSWHg1K1dUOG5XODQ1clAyV1hRekgzSDRSYTZUN3hxMnEvZlAzRkIyNXdlakV0NnVSMVFiSmVpVjNWM3pJYWJFWXppcFlkWHNDY1l5MjQ1NUJRSm8ybmdpK2ZBSjZST2ExaFoxNElMMUxCbVZYOTlCVVdCMVgwWlpzV0c4RVJkMDFzZVpmZGhSaXkzYlYrME5rYStmV0dOZjJPT0VTYjhhcStDeGYwang5cmRqYnQ4dkNaZXNWTzlDRzFXUmdvNmwrSVh5aFdsYk9mNFRudHRBbW5oU2ljQ3Y0dFpZQ3c0SzBhV2VSaVNoZ3k2QzI0NFVqTTk0Z1IyS3NMOGMxOVFQOGNIUE5oL3dKdUg2cHR3d3BxbFViRHZWNjZ5U3BXOE1PUjdCakRId0hPZVFBUG1ERStqeXQrWitvdU81WlNpUjh5ZFh1RzV4TVpiVDBFNSs5aEtkSFY2UWFuay9KYVY1dHNsQlZPSi81Mk5xQmRVVGlkakVacW1xNEwwbEtHNk9RRTQ1bTBBR1A5aHVpa2t1d2JXQ3hvMXdsT0p3UDhvM0pYNnpTVm5FN0tqRm5TeE96dW05SEptL2FiVTNmYmRMVU51cUV2eDc2dXBodEI0SDErQy9uNTl1WGw1Zm52cjZDVS92OFY0bjVVNU1heWRVVGNndFQwa1VqMkoxSkRZbzcvQXdRTDVxcFI0MU15QUFBQUFFbEZUa1N1UW1DQyIKfQo="/>
    </extobj>
    <extobj name="334E55B0-647D-440b-865C-3EC943EB4CBC-98">
      <extobjdata type="334E55B0-647D-440b-865C-3EC943EB4CBC" data="ewogICAiSW1nU2V0dGluZ0pzb24iIDogIntcImRwaVwiOlwiNjAwXCIsXCJmb3JtYXRcIjpcIlBOR1wiLFwidHJhbnNwYXJlbnRcIjp0cnVlLFwiYXV0b1wiOmZhbHNlfSIsCiAgICJMYXRleCIgOiAiWEZzZ1hHWnlZV043WEhCaGNuUnBZV3dnVEgxN1hIQmhjblJwWVd3Z1YxNXNmU0E5SUdWZmJGeGpaRzkwSUNoNlgzdHNMVEY5S1Y1Y2RHOXdJRnhkIiwKICAgIkxhdGV4SW1nQmFzZTY0IiA6ICJpVkJPUncwS0dnb0FBQUFOU1VoRVVnQUFBcDRBQUFDdkJBTUFBQUNtNGNPQkFBQUFNRkJNVkVYLy8vOEFBQUFBQUFBQUFBQUFBQUFBQUFBQUFBQUFBQUFBQUFBQUFBQUFBQUFBQUFBQUFBQUFBQUFBQUFBQUFBQXYzYUI3QUFBQUQzUlNUbE1BSW5hcnplL2R1Mll5RUVTWmlWUjdIeVdiQUFBQUNYQklXWE1BQUE3RUFBQU94QUdWS3c0YkFBQVZCMGxFUVZSNEFlMWRYV3hreVZXKzdmSDRwM3RzajZKTUhwSkk3bWlsU0VHUTlzT2lBQXBxUzh5dUJKSG9RVEFUUWdqWFlXY2NCQXR0SlNMOFJXb2pKY29MeUphQWZRbXI3c0RNUmxrUjJraHNRRXFrTml4SkpBajA4UE9DbEZXMzhrRGdCVThTdDJkMzJkbmlxN3EzcWs3VnJiNWRiVitQN2U1N0gzeFBWWjA2dCs3WFZhZE9uVHAxSFFUNTlaZ1FlTXVUNGVCajczcE1ENXY4eDN5YWlldFhKdjlOSDhzYlBzZCs5dmRiaGErRzdOZU14ODJ5d2MzTjY5ZXZQNzE1TTJSYlJsR2VTRUZnaVgxQWxDNkViSit5TmFOZUcvM2RvQ1U1bllaQTk5VzQ5QzU3U1BsbXZ2VyttZ0R6OEJQdi83ZGRXcExUS1Fnc0RSUldOYlp1TVRZQTZJOWFlWGt5RllIT2QxWHhQZlpJMFJGUlpXYWZ0WXJ6WkFLQllyaW44cFlaMHdtUlcyZnNUVldjRXg0SUxMR2pzbUtyc3h1SzVrUVJ3LzJCa1pNblJpRFFadXg3aW1XSHlia3B5a0tIVGFoVXhad1RMZ1IyR0R0VStXMTJwR2hPWEFHZTk0MmNQREVDZ1FaajMxY3NjNVlDUmRyV3FJbzNKNXdJd01UVVl4ejljWTF5UVJrd21zN3BrUWgwcVlhY1llYUVkRUNWd1VoUk9RTVF1RXVHZTdEQW1MWkdVUWl3YllzMEIyMEVBdThnNVpqUDllQkhmcDJ4L3lQRk9Ua21BaVhHM2lCVmN2T1RnSEVjRXYxVFQvWkJBSGh6OC9NNE9NbzZtSStvaTJrSmVPYm1wd1RuR0hjQVNBMzYyZHo4UEFhSXBBcnN6d0ZKdG5Qems2RGhUNWErY1dmd2JCLzhsMHc4TzduNTZRK2k1dndzVUt5ekl3Q0tBVTdIZXk4M1B6VkszdFJuR1B2UElQaGlGWmI3aWprZjFYTHoweHRGeGZqSGJMRE5FNFhhZnRBMDdTV296OXo3cVlEeUk3REUvTjJJYy9iTllNZXc1M1B6MHc5Q2c2dXFWdWpGQVYrdmErZHlrSnVmQmxKZWlYbkd5cEt4c2wwM0ZHWnVma3Brdk8vRkdsbGd0dGROaGJtQ3BMZWtuSkVqZ0M2NHJwQ1lmeE1BYnFoazBNbk5UdzJHSDFWbHJLVTRadzZCSi9IUDkzTHpVMkhqUjJER0lmTVBuOCsxTmcyQ21xRk4vU1JPTjFmVDJOOVk1SGp1YWtTUWVsMm5jbW8wQXBqUGlUK3VBQUNKT3lRM1AwY0RhSEp3QTdPbHN6aWV4RDJmbTU4YUdqK3FiUzdYZVljazIwVzUrZW1Ib3VicW1kdHZQTHJtaGk3bDVtZExKM05xSkFLaHVUM01CL2krcnRTeHpjL2l0aTdNcVNRQ2ZIeHZrR3hyZ1BkczgzUCtOY0tja3drRTdHZ3ZESEF5dlNmTnorYURoSWc4Z3lEQW83Mkl1Y205bnpTYUFhV20rZGxkSTVXbmlYd2JvRWhjUDVWQUFOTzc0ZS9vR2RPUnJRMkNZR3BEN1NvSk1KRkJMS0VZMlk0MTRkUU42OTZhbllKZ2dTcUR4STh6eVJsZjJKUlhPSkRVN2VSZ0JlekVmQSs0T2QvU3NQRFpxYStUUVRDWGg0WUZsYlRUQkYxVFg2SkRVbmhYVEhpRG9KbFA3K2w0Vmszejg3S1piSnA3eDBIUTJLQzlkVHJwMVA0SlBLa0Z0R09vejhEU0JnZ09LMDhuaHZTdFUvSEVlTDlCbU91RzlSazByS05IYzFTNWttcFRSYWJpaVI2NHJ0SEE2dDFRdHN3eVB5czA4azVYbXk0cUZVOW95QzBOeHoxanJ5UGd6dVVOWFlyaGJxQk5TcWFKVE1WenhlaWZYWE80SXhTVU9rZUNlNGF1blNZTTZidW00b24xdTlhZldBNFo5aEEyNXFuNVdRanBUaDE5eEZUUnFYakNnTmVuT1Y0dzRCT2hZWFFDK3BQOFlCZnZPS2w0WWdyWFM1NGEzZWxFelk1aGZuN0pkRDFOVlora0w1dU9aNXNOV2pFM2pic1JXVlc2V3BvSmJWOG9mY2laMC8rMWwyMFRybTBQazVlT0oyTHIxcUtheFliaHFndUNQNFA2bEZ2emhjOGlZV3JYWWM4N2svd3JnNnZaUG5kdXFHbVlqaWZXUVBHSy9TVTIwTDl4OFE5ZmZwSWpPSGovUDcveXlpc3ZQODFwMDNqS3R2a25sVlkxSnRLVFNrUDlZajNwM0l6RWpzQVRMcERmNFl4L3c5aVBSUlg0WDBUUk82NnlaamhmMUh6MmZ0bHJSeTMzTzQ3QU0vZ3lZOCsrOTlzL3pOaFBrL3BYUWdlY2gwT2VRT3FkRVZtam13clp0R0dSL2FwYjBDZzhnM2RIMFAyZXUvcEZ5TDFFUTF5eWF2Q0Ivc2FDSVhJa25zSHpUNGEzUHFWMXAxSDdRaVI2UXllUEV6Ui9TVTdVbG96UmVGb1ZMbHl5WkcwYVp2UUNkV25jbVBJbUg4OTdiTnQ4NVd4U3E4Yk9yNUk1K1hqV2htZzZCY0h4aUJuRHVhWmtURHllQzhRRm9kNDZDeUxVUzNFaWJ1THhiQnRPUmZMbUp5VjNuQU4rNHZHc1VpZllTVEdrOWVmbzNvVXFtSFE4RitXQ1diMXhWc1N5Y3o5aTB2R2NQeDFyaWY4b2RWYzR6S1RqMlR3dDlRblhzV3QvZk5MeGJEaG5qVXpHZkp0c0JpbUJFNDVuMGZqOGdYcnJUSWhMTGdVNjRYak9rQTJiVEVBa1Frcmt1NU1xZThMeG5Ec3RhNTREeUZqUzdUL2hlRGFkUnFMcVRTY2pHZzVINElUajJYVzg4c2xBSkxWM0hFdjRDY2Z6VklNQ1ZoMWJrSk9OSjJKYVNIL0ttcHhURzd4YThtVGp1ZVNhZ3ZYTG41QzZaSHpMTHhKMklmQXNQUEhVNE5uamJMbk1Pc3lsNzlSL3ZTWGV2ZkNSRStLSjZJU0VoSjJzdDZZVFR6aDV4cGZxak9IelpNY0FkQ1ZwY3IrRS9jVVBpVGJOblhUYkV4R2J1L2JiWGR1d2M4NWQraThZKysycndWdXMrQlN2Wm5ZU013YVBzb3hoNkozNDFkbnBiS1Y0dmRxeG1SQlM4Wk84OGd2SnpqQlNaaThSazdvajhQd1oxQ3dkUTU3MXdQcVFUVTZMN1Z3bDhjR2lhQ2R4OFJpbWVjTzJFTVVYT3hBb2hJVk4wNzFCT2M3TFYxMGVrWEVFbkFFdjlGMC9lbXhWeDZMNnRpUHhiOE53SXZXWmIwQWRmemlZb2FIc3Z2SXN2bTZpKzFzTWp5UDV4YThNdS83SzhYaFlrRElzL3hpbUNMTzlueFh1c3l3aUhQQW9DOGRUNVRTOUF3NHdYRm5GVUdndzV4KzhxMzAxOVptbkF3bXN6VE0wamZqcXNsbklvcmk0MHRmRExLQTRjSng1Tlo5MytpbCtLbm5ZdFpWNFBLTHkxZlo1SlRxd1cvejJ0NTY4MDA5d3VqTHdyRzBqZjNuUWl0UEw4V3cwaGpSRGtrZzBqMk56Sk1XY0xBZXhla011aDRXSkk0N0tRRzQ4RUErR0NreDB1eUV0Z3NHOVp4UXRLWk96RS8wNHdSalNERWtpc2VwWUxpUzV6bE5PVHdWSTQzVHptbWpabGFlQTU2NVhJMkZxbVl4RkNlK2luT1M4cFJWcnNxNSs5QXI1VnFMT1BjY1VQeUYrTlc3ZnJNSUdmY3F2elRqdkkydGJGWnFxby9JZWFoVTZrMSsyVlRHNFZyUXljdFk1ZDVrNEJDSFZaN0h4aG16ZVpZY2ZJdmowWVZtV3F6dmlxRnNxUVlsRm9sZWQwaWl6b0wvajBqR2o4RVJ2eVBoNmtHallXQmxOZmViaEpXMHZ0aDErTWtDWERQTWNpbWRIZDgvQUpjMXE1T2YvOW12QXBXemw4djVKUDNhZUtNYUdTTmJYQ2ZHc3lpTzN4WGNUMVgrZzV5ajFEZ2RvK2JaS3hRUzZkOHZPNCtrU1pYVkpNeXZoWjJIUHVQQzhiSjdBTkdzaGxUV2E1dkg1eE9OR1o2QkI2MEh3NHVmK29NNGU3aXAyMTdLa0FkWXR4UkVUczBOVTR3NjFaRjNTVEVHWGJqN3pIaXhVeTJZdVVoY05UMktyZnZ5cWZwdDZFam4rajVqc3RicjR1SzZ1cGFrWnc0cHlTZE84a25MaTZUbVZTUmxuZnVmZjA5cmN2UDJKYjc2WG9Nbi81K2Y5Uk5PcVkvVFBibXg3Q2lGT2FRbngvSFI2T1pFN3FuOG1LcHh4QnNhcnc1WkJyOTFMTkt3RDFrU3VXMy9PNi8vSERERk9hUW54dy9CTW40K1NZczQyQjZzamFTNlJoc0JLSjZtWWhKLzRVU0xYUGIvWHVQZFRYVTVwcWxRUlEvcm54Y0p6aFI2NVZhODI2d0k1K0ZQSG1SNG5ubmZObzIxdWFlcGhrbkRpT2NyK2xKWFB5NzF0ZnY4cGJ0YUtveWU2Vyt4YUg5bEhMejJsRGNFemFmTzZXM0tLdVl2RDNKOWZTZmcvVjRrM1JMZW80KzBsdzFoTzZOUVhMQWc4cFRueGJKK0Q5WHN4eE13eDVDcHIwQVMxNmpSZ2s1dENWaldWeEJkNStpb1JFWVg2bXBuaktjMko1M253THhHYk1vSHFsdm1xV0FxNk5taHEzaHRKQUdIYkVubE5lUUVXeXFMSVU1b1R6ODRGODM5aVB0cXc4RURTWlg0bXVYaE8wclpjRFBjbDYrb0RRWGxLYytKNUh2eno4blY4N2xoL3JDZjRQQTFHVVMreGYzUk4vL2ZRcmhEdEs4Mko1M25ZUDByZ2s1S0IrWG1ERkw5VlRDNllaRm9rTTVXc1c3OUhJVlRhc3hDcEFsOXBUanhITC8xVFcvZllDN0ZmRVExSzhlUml2Y3p2c3lPY1pJSTMvdE93OUMrWjNHZWoweTYrMHB4NE5veWZtejQ0WS9vdmYramxwMy9wNURLaC8xN1hVbDZJRmlNclRFMHB1bXdJVmFIMStXYy90aFJqSXdwbjhKWG14RE8wdDZPVjlJeUpPcWJ1azRkZjhIK0hybDBYeFhpZDJHVFUyNWJlOEticEtaMWxkNDQrM2hKVm5vdDdycTgwRjU3NHVmdnB6OCtxOUI5Q3B5VSt0dmhWWWpBL0YzLzB4K3B6cVRKWFRJTUdYK0REL3ZPN1VBWGZseEhLR0lleXlBaElrZVhDRTNsWFU2cGtXbFNubXUvWWt1SGxhTVdWRitKUUJIeXpiTU5iM2p6NVBmQzliUGE5VnFISzJBZS8rWnZLZStJcnpZWG53Z2ozdkhjelBSZ1RrVU1lZFJ3c05SbkJWcXBKclptd2dSelZaTmFTOGNaTjdnbmhQbFYrclVVOFd0b3lWMUxtZGFTN253dlBTOGF2SlovcHZpTWttTjJpVG5FMzI3QmNxSmJ5c0xKeDh1L0d2by9seHRGdVZBOHYxdmVXQU90U1F4SkVINkdxQ3N6aVZUeVJ4bmVKN0t1c251VEM4N0twVFJTdmcxaW9DZEZIMjQ0eW55eXNuT1AzOStGTzRXbXdEd1RCNGhPaGFnbFJBU25WWkJFRmYyblE0dGx3TXVPNkgzRVFhWXVmbEYrT1YvZG5SQVhCNmNLejZhbDc4UUwxd1krOFBYakgxMVNRZGFFK3VIWDcrdlhOT3pjajdmVVN1N2w1L2ZyVG16ZmxMbTJVc1JuR294S2pLbXJ3U2Y5aUZBN3U0Si84N2tsQjg4WVFscm5EN2xVNXJzR3dHa2Z1TkFBbmZpUnhlVXR6NFZteFZndXhUTWV0ZHhpMS96UFMxb05sTGE4SG5MOHJVOUs0bGhteFAzMU80dXdRUGw3VzRuL1VqMzdpUGJyTzVUR1VGditvNWcxVnRWT095T1duZnU2ZlpLYTNOQmVlallTM1JZcTE3bGNrSTRLRHQwUlo4UWZmRndvSWIvKzRRUHI1bHpGRjRqcjZWUHlxejBmcEQvNXJKS3J0N2ZPMUhqMHlPVjVNMjJWaXdMcEVlMHR6NElrNW91V1NtY3pyZlVqbWtkMEFQakVPZmtBVzRPdjlTSDlZSjRQbmtQNDdtZmIwMGtyMk1lNDdZd1Z1TG8zb3pkN1NISGpPeU1FN3F2VWxQU2tXUTZtNXhYL3ZvQ3VUQStBbitxb1VGN0tQU2pMdzlOSXFmbjlDeEt6LzlhNW5CZlNoVkU1dmFRNDg1OHpGMS9EbjNOT0x2SUM0K0lBZlhVczBrVFprZEFjdGxmYjAwaXArZnlMa00wekRGOCtnbW01ZGVVdHo0TG5xT3gzMTJDK3I5NXZUMDJsSXYwNk42ZEwrWW5Jam5qOTVYV1dRS0VFWkVZaGczSVo0YjJucEwrMHZ6WUZuMXh5ZVE1dUVNYUtOY1V6c2FMKzQ2dWFhdkczMXo2Smk5QTRTaUFXUGM0T0Z2aHVVdEZkNFZOMHJxWVBTWDFvU3o2S3ZDY050bzNYWlRvQzdFZE0xODE5T3JZQ3RKZGx3djBKQ0R6eURCRWh0WHhLTmF3VlhpRUlhVVRIOXJmMmxBZm15K2FpbDFGK0s4UElGQkhSVWZOV1Z4ZEhRUjFkNEdZSTM5THlGOU9wMzR4cTRFYk5BWjJaQzRiMFFkM25EWDFZdmJhSG1MdzBMS1kySmVIcmJ6aGpXSmg0MXRLMEt1OHJpcUpvK1RXenVHRTF0N0tzNkNEUjlwQlBaVXJ4LzlzcitNdWRTWDl0UDJvdWYvMXdQYTdUL2VmdUw1TGs5WTNTU0FwdUVvVW1HYmtWTlNCQkpVZUw2YzAvWExRMWFPbkY2NW1ld3c4ckw0MFFObGRUNDBzM1RsSmMwOUdKNWxWWFZncmN6QklzaTByVjMxS2l1bU5GRVhUeWpyOFFIYzlRZjMyT3Y2NUpzcVJuMnNHRUVkSTBTMzNWOUZrMVc4cEpXWW9PYm03ZmhyQWlKRHAzVmM0d1VOdXhlSU4wT0JxZ2MvRUNXektzd05WUUpGN1N6UWNUVjFDUkdNak1pMzFuL3hkWTRvdWJZZmdyN3VOS1VxQjA2SGxYdWFLTERaSHVBTEluOW1SOEF6L3U2ZmtoL0JGVkhsNThaVmZDZGg4ZHFZVEZWamFTSUFvcHJVVEdRSlhxMTh4SGd1YThxTGhHb2VmQnBYNVdjT1hIQTNmSlpYL05rNkk4bHU2TGkvSnZHZ3FqKzM4QXpSaG9DcWJXRXM5QytjOTlZVFRrbTg0eS9wdk4vUWpkMjlQclhpRGw3eXFCdkEwQlZmZUVRTG5oeUxxQzZyNHE0QzN5Y0daaFVQQjJ5UjlSK1JrODQvdW41THBNdTJSV0s1NzNYdUJXeExwdTNhSFJJM3lBQldmdVU3MHRVejJmenJJTnhmNkt2ZmpLODlTLzgyVlVEejVac1RuY2ZTbElpalFVUnRaWUMzeUFCS2V5MDc1VlhNMzdDSXBrNWZFUXZOQmk3eGRodmdMZW14anRkWUJaWWk3dE5Ia2hoaHJYa0hTUWdhNS8yWFI1MnordzViYVA3akJTN0VMSkh1MEh4ai9nNEFXcGJVUVcrd055TDY4NURJTVV6N0ZPaERkMXhhZmJaMGUrOG11MnovM3dzZVlzMTl2UGkrVzk5ZzVzK2NoYm42L3ArM0s3T0RZR25YQVVaMWxJUWhMSkt0bTl4VWFYdHNJZXRxTzIxUG5mZTdVY0p2dUcvSFpGQnZjOVJVMXM1YmVKYndtNno1b3ZacC9vRzNPN0hBTFJ2OEYyNGNwUWk1QUkzN092YXYyeFlTNGdUTWh4NXNheXB2VFYwcU9ITXEwUnB3a2tzZ2I3OEd0REJUUFZtQkpKcExlSGZvY0VGVVJJZjlacGFFUFdMMzFVS0V3R29oOFRveEtwSER2M2VHdmlyNnJTVmFTM0Iwd3pyYko1RG5sKzgyNUZWZXVOQS85ZFNya3EzQkVLd2xuRHZLdi95d1liSWxuOVd1V3R3NVlGTVR2Y2QybFBPMmdDaWdrRXRsd0o4Z2JrdXdMa2t6SytlOGkrYjFoS0NYTkEzTzd3TDV4Y2lFZVQ4dzhIb0FFTnB1M0xUYVVNZzFMekJieFhwWDU0aEhab1g3UEJmcEx2SHlhbS9BQnIxWnplQm9WU0UzSU1zZ0F4cWZZN1RqdlNIdGlWSGpGNkhyNXVvbERoL0dtK1l6eCtSOTE1VkdJclRadEVDVTFoTEFmZmNSeDJ6dTA5cWdGeEIvMXlTdmRvc21ycFV6MUNmUEFpRTdVc1FRQXZWS3F3bGZFQXpucW9zYTBuRXFRZldGQ1ZGVE51ZE96bTJ5RXQza0ZhS0VMUllCd2xyU1FmY1dOWVNhbGZZYjJYOUg1aEpteTRTeVczMmJkSmdqR210Q01OSWx4YUZ0UlR3MDcvQ3Yzd1FLVlZTcS9EMXdUK1M1QlNUMUNmSFllakpPWnduYWxIQVRXUXRjVFVaNGNuWDh2bmxScUNqelhmQkVFTVlNVGVpQldaa0xVVjRYZzBDMjFweUM1N1MzSzQ1dlhNZnB4N04xV2lCR1ZsTFVRRFRMb2E5WlMxTktYTHUxNjVyYzVNemNCTitXM0ZHWUM5TDZ6MTJsWFRYRkVOT1dBZ1lleGdvdy9Ta3A2TlltY2JXVW5TUXA0OHc4SllsSkU4cUJJdzlTK1NhMW4xRnJPVXJzajlHL21XKzg1RmZReEFnTGpuQnNXcFk5d2Q4Z1NtdHBlZ2taRG5vYVAwNlJPZ1VaM01YL0RaNS94NVpIUW5ueUdFZ3JTV2hETEIyeXEwbGdwZE44aUY4bFdTR1JyTEp0YW0wbG1Bb2dYa3RYc3VUT2ptcEVlQjQ2aFRmQ0xLZEk3RnZpVE1KLy9LOTNGb2lnTmtreGp1WnovbDBSTFZqRzJncmEwa2M0bURydWJWa1kwalRHTUxTdXVUWm1JRDZwSGdGZUw1TjkwZHVuSDQwdDVZSVFBa1NFSkU0em1Lbzlqb0VKMS9jVjZXMUZJZ0RpQStwUGtpSXl6T00vb25SVDRjN0gvNk05RWR1L0pzTU9YNDJBdmdDak03cW1BZGljS3JJbko4NG5uM05ubE5KQkZhSmdWU3N5M2lGbUk4ZjlLSWRGa21xYlpQUzhoeEFkbCtpZ081WWxyUzRjMnVxVDNMcXB2T0VsT1JrakFCMDRpOUlNRWpjVFpRRmZXcjB4eHFKSkpHVjhydUp3STZhMHI5Z0xqM0JCbXRLVzB0SU4ranNaSXJKVXpFQ3dHeGZrS1hRK0pvRno4T0NTRnRMU0ZlTjFaT29sZit4RWVoRi95bWoxR0RmYjFsbENMZ3hzcnJHN0dReDU4a0lnUkwrcyszZi8rOFRJVHZzMjVDVXJQN1lNMllubXp0UFJ3ak1ZTnJHOVhBdkFVakJPcFY1WU14T0NmWThJMEpnOGQrZkdueE1mZkdKb3JLNVMxUEJQZjA5R3lNL1QwUUkvRDhmOUFlcEREWTNuZ0FBQUFCSlJVNUVya0pnZ2c9PSIKfQo="/>
    </extobj>
    <extobj name="334E55B0-647D-440b-865C-3EC943EB4CBC-99">
      <extobjdata type="334E55B0-647D-440b-865C-3EC943EB4CBC" data="ewogICAiSW1nU2V0dGluZ0pzb24iIDogIntcImRwaVwiOlwiNjAwXCIsXCJmb3JtYXRcIjpcIlBOR1wiLFwidHJhbnNwYXJlbnRcIjp0cnVlLFwiYXV0b1wiOmZhbHNlfSIsCiAgICJMYXRleCIgOiAiWEZzZ2JDQTlJRXd0TVRveElGeGQiLAogICAiTGF0ZXhJbWdCYXNlNjQiIDogImlWQk9SdzBLR2dvQUFBQU5TVWhFVWdBQUFiWUFBQUE3QkFNQUFBRGxmckx4QUFBQU1GQk1WRVgvLy84QUFBQUFBQUFBQUFBQUFBQUFBQUFBQUFBQUFBQUFBQUFBQUFBQUFBQUFBQUFBQUFBQUFBQUFBQUFBQUFBdjNhQjdBQUFBRDNSU1RsTUFJa1JVWm9tWnE4M2Q3ekoydXhERHNuYnJBQUFBQ1hCSVdYTUFBQTdFQUFBT3hBR1ZLdzRiQUFBRlowbEVRVlJvQmQxYnZXOGNSUlRmc3hNN3h2YWVDd3E2bk9BUE9GZTBkaE1KaWE4Z3haYVFrT3lDMkJJU01wVkJRcEd2UW5abGl5cEdRZ2NGVXVMbXJCUXBJc0ZkVGJPdUVvR0U3cHBRUkpiT1FJREw4Zkg0emQ3NWJtWTliMjUzNXlFZFRHSFAxL3Y0emJ5ZDM4enNYaEFFUWVHbGE1dDd0V1BrL25lcFVDT1YvTEZkb2U3UjRlN3U3dDdoVVkxT3htS2NKbU5vNU85THZhZW85L2ZBWDUrRWh0ZFc5NGs2L3BybVZtOUJFVkxuMGZZNy9tRVFCTE5IQzdtOGV2Q2xKbmFKNkZldDZKRnRBdHJISHZLR2FKa1dqWExLd2dUOW92VkVXUDZzRlQyeU8wUi9lWWdib2o5U0xtemhsb0Z0anVqTVVKdTdVQ1ZEY1c0OUVEekZHcGRqM3NKdlRSZm1pU28rYmd4a1E0U2t6Q2dWWG9lcUhOaWViMEpNajhraTBmV0JmejRadGVaV2ZCVDBaQ2Mzdm9NaXBJeno5dkw3MVZoTXgxWW5Ldmw3QkExVFVDMHdTa3BOOXkwc3VobXhiVUh1cXhmTWVZdElnTjdVNE14QWVVbGwvTkxVM2R2dkhnZlpzYjEzK01tcndSVVRXMU9DM2hTY05yRDV3ZEtrczJPTGhSUFl4T2h0U1dRVDBNY25nbTFXak42MnhFWUorRVN3aWRLYjBDWkFDdHNZMHBzS1M1RjVLNG9zM1BCbUFrdEpSYmtsa2tTdzFVVVdidUM1REd3QzlOWWZHUkZzRVZGTFpLU3gvRXJRbXlTMjhhUTNtZWROYk9FdVM5S2JDRFk1ZWxzVEd5VVZsaExQRytqdGI1SEhUWGtqUjI5T2JLOTBHcHpMeHA0TDlIYkFkY3hXajZYa0xKdUVxN2RqM3FZZHgzc0RXNUZvM1dVamRac3N2Ym5tYlFtanVNejRaV0NyWno0bk1WcGw2YzJGclFsc0o0d1hCclpvUE9uTmhhMEtiTnh6WkdCcjBqUExFSVQzWHVUU2dxVzdxa0p3eTUzZW5PdmtEaXlsbWplaTN5ek9Qb0U0ay82MGRGZFZaVkY2YzgwYkxMRWJJSDNlUUcvNjNjbTUzMHFjU2R3TjVKb292Ym13Z2JiWXkySWRHME52MHpVR0dkR241L2dULy9kRjZjMkZMYmovc0pRd1BpanEyRVRwVFdnVEVEdUtvVm9jZUp3K28yTXJqaW05T2VmTkFWWEhWczgzUEJlMUM5T2JCTFpvVE9sTkFwdWQzaTVPeThnYUJMZjdqRnRnQ1BNYnUycUI1ODFPYjNaenp0cHlrdDdDWmJOL2xWdDVTMmEvZnNrZkcwTnZWbXZ1eXJVazZjei9ZUXB3MEtoaDl1dVgvTEV4OUdhMTVxNkVMK2Jwclg1bUNyek5nTHRqMzhUNVkvc1g2VzNyQXhOYnhwSS90cUlrdlIwWTdyTmJQcU1YVy9ESFZ1ZFBlYXhWYTRPaXQzVzk1VkpYTDJYUCsyT0xpT3pobnRVWjdBZk1QZElNdTUxTnA5b2ZXNU9ZNGMxNmZpc0NXMHYzdXA1WUp2VzJOSGwvYkVTL1d3MWxQcjhodU0wemJ0TjgrcXhXWEpYZTJFQnZUMkhnY2lOcHBZeHBZSkw5L0JZbE5nRVRERzBsRGJGbGIyeWd0NStnL1dvbGFTTHorYTJaT09QT21CR2ExRCs2N0kwTjlQWUZ6RVRybzIyTjZJRkpOazV2a1gxNlIyalJtcjJ4UFVla0dIWi9VVk9hSzR2Z05xNmV6SytxOHFqMHhuYTFSMisrOFJNRUNHNkQzcDU0WHpHN3NOMS9lTXdOMS9Cc1dvNi9DcDNzY0QxVDF5TzRkWG9yMU9KNFNDMXU2ZWpBaG9Ga3lYT0liU20rVXB6bnJ1VXNKcG1xSXJDMWhtMFArRXUyWVNkM0R0aVdtUjZZRVhaREIyeHE1VWVxeDlqYWFxMzBTekNuMGR0amZMVGtweThJcXNTeXlBNnduVEQ2OFcxU2Y2YmFNYmFJNjhqSVc2cGhibmlGTzFkekJJMUYyRm9GLzlldERURnNZK0hTdXhVSGp1QXhDWUt3VnRKYjgrUlA0Y2w1WVBlK0QvVGNjUVZmUStQVGx0MlhKdHFZNlpoVmJXL0VZbGk2ajROcFB5b0tyMjErQklYVTNiNjVzckt5dWFmeUppSFlQV1JydzVXTlc5L0hTcDQ5MnI2NWZMSGZtMmkwVkQ5ZTNmd0JFWVAwK1ljYk44RGFWQWwzOUkrWEwyb2FWWU0zZlpiVUdDWEd0NnRQVElmSk1rSE11OFgyVUNoKytZanZzS3ZkQmQ1T2lwYXAzbGpwaW5FdDFFb2h5WFFKS2Y2aEFYNXJzTHYzV2MyQ0xiQy9FMjUzNzk1V1FraUhSeW9XVC9jN0RjYkdmN3Y2SHhwMHJEOHZkczl2QUFBQUFFbEZUa1N1UW1DQyIKfQo="/>
    </extobj>
    <extobj name="334E55B0-647D-440b-865C-3EC943EB4CBC-100">
      <extobjdata type="334E55B0-647D-440b-865C-3EC943EB4CBC" data="ewogICAiSW1nU2V0dGluZ0pzb24iIDogIntcImRwaVwiOlwiNjAwXCIsXCJmb3JtYXRcIjpcIlBOR1wiLFwidHJhbnNwYXJlbnRcIjp0cnVlLFwiYXV0b1wiOmZhbHNlfSIsCiAgICJMYXRleCIgOiAiWEZzZ0NtaGZlMHd0TVgwS1hGMD0iLAogICAiTGF0ZXhJbWdCYXNlNjQiIDogImlWQk9SdzBLR2dvQUFBQU5TVWhFVWdBQUFLb0FBQUJIQkFNQUFBQmxnc0h0QUFBQU1GQk1WRVgvLy84QUFBQUFBQUFBQUFBQUFBQUFBQUFBQUFBQUFBQUFBQUFBQUFBQUFBQUFBQUFBQUFBQUFBQUFBQUFBQUFBdjNhQjdBQUFBRDNSU1RsTUFFREpFWm5hSnE3dk43NWtpVk4yVEJvUCtBQUFBQ1hCSVdYTUFBQTdFQUFBT3hBR1ZLdzRiQUFBRDBrbEVRVlJZQ2RXWXYyL1RRQlRITDZRRitpTnRnNFFRVXFXR0JZRUVTZ2ZFaEpUdURPM1VOZDBRVXdDQmhKQlFNck9rS3l6SkFBd1o0bzVzTFNDeDByK0FoaFdocFB3bzlBZms4YjJjMzkzWnFXTWJIUU0zeE0vMnU4OWRuci8zN3RsQ29KMjV0dnJ3MlpHMEhMWlRKTnRQaDBTSm1oeFF2enVtWmxkdmVVUy9IRlBWZEp2L2hIckhQWFdCYU1rOWRZZW80SjY2U2VRZUtucTA3NTZhSWRwelQ4MFJmWFZQblNMYWRVK2RJYXE1cDBLdUsrNnAvNWRjRDl3SEFITDk0WjZhSmZybW5ucnluOGgxZ21oZGlOeXJYdnUrd3lsRHJtdmluVWR0b2hmdXNDV2l4VEY2V1JBNWo5eHRDUldpVFBXNW5HWFJvUmdhZERDeFB5ZXBpUENXUERwb2tPdFJYZjN6TWFJTkIwU0pnRndQL2NvRlpzY1JGWEpsMWdsM3lrVXdPWnFZNnhkSGM1MDF1eGJpNm9vS3VYSXdFWXltbVN2R2FIVzduMXAvVlN4QXJvcytDa1huZW9DSzRLRDF0OHpGMGRaNW5hWWdWM2JGQnFZazVsK1l4NGg3Ri9odS9ESGIweFdBbFYwWHdodFlpV2c3SHNZZXVicXVLK3pzdWh3T1lUbDVxWlI1ZTlNeno5M09ydFV3cEU3N1BKRzRJL3IycTNxdUtydXFQbDRZWWdhUGc0cEg3UWVGb3FiT3l1eXFHcFpXOFBVQUYxS1ZTb2FLQjhMQ1FqQ0Nyd2ZqS1Zld29VSTgvTy93TnROaGUzQThuYkpVTWxSTHJzV3dzQkNkbGNBd01TZUdhc2wxVTZjWnZ6ZUdLY1NBQXJjMTFaYXJaMWFaY2k2YjZBUjZSNTFvcWlWWERLQVhuT3FYUXE2RERwcHF5UlhGc2N5RHVidDZLa1BENkR2SEc1cUtCN0xtdTBBQ05aZ3pXbDFwNVlvOTJ2K3prQ3ZuRDVoTG9CYWIrQm0wdEhJMTFBclJuQStwS25Oend6OFhhZVZxcUEzcU00UlVGdkFLZkNHdFhBMFZ4WUFQbVNiNkRUT3JSNEdUWHN3ODBPZ2p4eFZxa2lqWllPN2lNR0VTVEZxNTZybENycnlyNGwydUErcE9FeitxMWNPcmdtOUVIWG11a0d2SDk4RmNhekI3aS82NUVGN2FZbzZwZUNENmtRL01LZk5aQjRIV1c2WWVhYVRCVkR5UWJYYXN5TGxXUHZLcFFEMGdBKzIzRzRQakJ4cHFuOWxEVnFwcUZTd2J1WW9aNU96TC9UbnRGS2dPcHRYMkRrMkhtNVU3bUZxeVBtUmxHdFFqa3dUa0o2azFQY1NVNm55cE85U3NIa3dkYjVtT0l2Zms4SjdHQ1BIZWx1c3NTOFZ5R0RLWk9uVER1b0RvbUxOeXpkaVJWaEpxMVpaclR6L1VTS1o1V2lOY0FuSWRzNllkM1NmQlhBTnluZVJzRVkzRW5RVFVnRnlyaWFxTkJGUmJydU4ydFJ3OTNRUlVXNjVsUzduUjBDUVJzT1I2TGx3b1JKQkx2RzlGM01mbGlsN01aOG5XV0hRUFViWlc2ckZ1OHhleDNsL244L241cTdkaG1WUityRGN1WnZKdnJzUHg4Wlc4eVNSaDN3WWM3QmEvWGt2YTNVbzNJV3hEK3d5TXc1WFEvZUhURXJYYTNhZnlSV3J2RHlhMmR3THIwWGNxQUFBQUFFbEZUa1N1UW1DQyIKfQo="/>
    </extobj>
    <extobj name="334E55B0-647D-440b-865C-3EC943EB4CBC-101">
      <extobjdata type="334E55B0-647D-440b-865C-3EC943EB4CBC" data="ewogICAiSW1nU2V0dGluZ0pzb24iIDogIntcImRwaVwiOlwiNjAwXCIsXCJmb3JtYXRcIjpcIlBOR1wiLFwidHJhbnNwYXJlbnRcIjp0cnVlLFwiYXV0b1wiOmZhbHNlfSIsCiAgICJMYXRleCIgOiAiWEZzZ0NucGZlMHd0TW4wS1hGMD0iLAogICAiTGF0ZXhJbWdCYXNlNjQiIDogImlWQk9SdzBLR2dvQUFBQU5TVWhFVWdBQUFLUUFBQUF5QkFNQUFBQWdwRzBzQUFBQU1GQk1WRVgvLy84QUFBQUFBQUFBQUFBQUFBQUFBQUFBQUFBQUFBQUFBQUFBQUFBQUFBQUFBQUFBQUFBQUFBQUFBQUFBQUFBdjNhQjdBQUFBRDNSU1RsTUFWTHZkaVJBaTcwUXlabmFybWMxM2wyUVBBQUFBQ1hCSVdYTUFBQTdFQUFBT3hBR1ZLdzRiQUFBRHVVbEVRVlJZQ2ExWE8wOFVVUlErQyt5d0QzbEVmNEEweHNKaVNURFNtQXlOclpBWWlJbkdiRXlVY28weG9vMnpNVWJMeFZlOXhEK3dWTVp1dHJHR2FHSnNGQXFOZGlDanJBcHlQSE5mYys0d0EwTjJUN0Z6bnQvY1BmZTdaKzhDU0RudW5wMFJtbk5IZWJwOVBFSEUrd0trLzIrM1dMSytUSWlJaTZFeFBkNGJ5SmFBdkV0Z0JRbmNOV3hSSUdLbkN0RGM2UnBOQVBRam5uL25JdDZETW83MUJ0TEhaWUQ4SzhRQWc5NGdBbjRWUUlYM0htNzNCakxYa1pRRXlQVm9jMkRBVUxIeHV6ZUxoSHhkQVJWeDFFQ1dFQmNtSmlZWEZGMk4vNGhLMHl3WGdDQ2xCTlZNS0lYUFh2Q2xIazh0NGhKM3pVMGo3cnprbmdQMGtoY3VvSE1obHRKZ2l3eEREV1NOaU9YR1RNY04zdHg4NUtLOUtEcUxTM2FpajJnNzBxMW1zRWhCR2hXN1ZrN3JoMlVDVkhBcjVra3pIZStVQ0RVUjJ5eW5qSFZtaFNxMU11WkpNNGYzWktTQXlKdTNGdWNrRFpNL2FSZ3gvOGxmeXJHQ3FJOE5RRjhuN0FZWDZzd210dy9RSzZzcVdNTndYQ2paQ0tlbEpYMllkU3psc1RNbFM0Y1J4elhJdFdCR3EvbzV3dCtvbllsUGFwSHErZ0NpN2tIZWxjT0lWOUQyTFhJN1hhZGRVZnREWjA3UHNrc0pkTWxPU3djMTNYS0lhcGNkdDcxL0RkbHBDUzRxVHRNcUZVdm0vMm5FVXJSaHBrRTZsdjY4SGl6SklMRkVmdkdpdDZyVGE1dGFPd0l0ZFFsUkVmR1dzT2FqazdtMnJ1TkhvS1V1QVNDV2lOVTVYbHM3bldoMFpLZWxMcVluYldrMU5ObDJEM2RDaDVEc3ROUVY5UFJRN0VyZUhUUE9TalFvaUpaMTQ4K28wSWFMVmc3alpIQm1SaFE5VjgwTmpleTBqTjVYRXpjV2dEWHNlTGozbWdJUCtjSXEra1JFRllkcUc1S1ZKZHlaY1ZZUWIzODZqZmd6cXZLNEVia1Awb2JVa3ByaHdDQkRTTnRVMENHTEQxQVRTMU44ZFVlVkE0T1dTY0pPT25WNk15cDlMTlFUSXNuNk9CZmwwTyswSEdjRDh2WkNMQ1NaaWhLT0lhNGJ5NUdEUnI3WGdvd1lBdEJTODdXbWpubUZNcjhiRElCQi9vSWhXZmxzWXArOGpVcEt1dm1OWmVuTWZYdndNUW9EMVBqdWoraTV5alBpZXVzd0hyZjRqN2cvRnEvZmI1ZVE5M1YvSEdDRjA5SWRUVXF4ZmY0V01ZZnVVaDlzTjdNNExVc1piaDFsYkl2cS9tMEdZcWtXTFFmTmhMWnlMTU5YcDJTRVVjOUtDTytDVVd4RnNjSk9zYXl5bm9yTmRjdlBERTdMTWhzbUxNVlNmWDNVcHR1V254bWNsajQvQWl5SHFlWHdQMU1vbDlsdFEzck1KNlBsVlRXcFRTeEI4WEVoRkkvT1N6MGhMRnpUNXI1MHhmenVwK1VDMENYRFNEVTViZTRGWmR5WW5aMmRlM3FSTkg3QlN5eWdCUmhKVElBTkU1ZktZY2RSL1FjVnlTbC83MktRbmVYa054c3ZYVnVNN01KL21ZWWFRRUNjWm1nQUFBQUFTVVZPUks1Q1lJST0iCn0K"/>
    </extobj>
    <extobj name="334E55B0-647D-440b-865C-3EC943EB4CBC-102">
      <extobjdata type="334E55B0-647D-440b-865C-3EC943EB4CBC" data="ewogICAiSW1nU2V0dGluZ0pzb24iIDogIntcImRwaVwiOlwiNjAwXCIsXCJmb3JtYXRcIjpcIlBOR1wiLFwidHJhbnNwYXJlbnRcIjp0cnVlLFwiYXV0b1wiOmZhbHNlfSIsCiAgICJMYXRleCIgOiAiWEZzZ0NsZGVlMHd0TVgwS1hGMD0iLAogICAiTGF0ZXhJbWdCYXNlNjQiIDogImlWQk9SdzBLR2dvQUFBQU5TVWhFVWdBQUFOUUFBQUJOQkFNQUFBQXNtVmVnQUFBQU1GQk1WRVgvLy84QUFBQUFBQUFBQUFBQUFBQUFBQUFBQUFBQUFBQUFBQUFBQUFBQUFBQUFBQUFBQUFBQUFBQUFBQUFBQUFBdjNhQjdBQUFBRDNSU1RsTUFJdDN2elVTN21XWVFkcXVKTWxTd0tMZkxBQUFBQ1hCSVdYTUFBQTdFQUFBT3hBR1ZLdzRiQUFBRlVVbEVRVlJvQmMxWXZXOWlSeEJmbThNWW44RldwQlFwSWk0NFNoZGhtZXJTUEhSeWw4S1hQaEpJYVNOeGRWS1FMaVZuS1EyWHd2d0huQlFwVXE0NEtQSlJRcHBJa2FLQThnL1laNUp6N2k2NXlXOTJZWGYyR1F3UDNwT3lCY3pzek03dnpiNzVBcVgreDJ1YnFGd3NIcFNKQmtrL0phRE11dHhmRnVxcnY1YlZET3VkOW9sZS9ocmVuYytuU3kvbkN4ZElxa1NqQlNwQ25LL1Q2bEFkSW1IcVJqTDc1cGNCN3VCR25adUVkWHArazFqS3VrU1gzVFdnSWp6bU4wZFBCc1BWb1hKRS84b25YMFN2QWJWRGRMSEl2SlN2QWJWRlZKT21GdEZyUU8wUnRSZVpsL0kxb0lZUmE5SWFVQkhTU2p1M0JsU0V0Rm9YaWlMbXllcGVSVTBydFRwVTFMU3lVRytnMFIwZjN5dVdnMHUrMkhRd1BucjMrTGg0RUV4eXgyemNPNkFIK3Q3eEVUV3RMRlNUN0dKYkdjdlJIZWJkUmtXeitJaWFWaGJxMGVlZmFPdVhILzdBdG5JL2ZSdG8vcjNQVEQvUC9hajU4YWUyNXc2SjdrOWhsL29XNzZvQjJ4ODh0S2R3UVRRV3huSWxvaXNMcEZUVXRMSmVBYUVBMnlPTHBQSmd2V0VnUmQ0WVVhYy9uZkl5bFBBS2wwL09LWVZnOWl0M2h1NUtpd0g5STluRnRJQkt3YmE0b0Eyd2g5TEFsamVHUWV6NUxEVm4wd0pxRTdZSFRpc2I5dXJzYnlkVUNzUFpoZU0vMHVRZk9CSmE3emdkQVhVTFd2ZWRSSUY5SVZqVnFFanVOcEhqTjh4cjY0Wnd3SXJKUlVCeHlJMkV0WURvbVdBMzVPMHFoZXZ1V1duR1dQeWxlRzE5WjNWa0JPSTV2VjZINEphenc5YVZPd1dxSUs5Z3ozUGYwM09NOEdvWFVEMG40WGNsWDN6MXJwT0Jhc29oc0ZQelpMTVpBWVg2NlNxY0tVV3Z4YUZTV3pCS2RXVmFsVWFlYkRZam9IamdmK3kwQ21CRnpHM3JNdXpFTXEyMmw1cHlCUlNYaDVxelZROUlKbWxLWHFaU1hscWwvTmZvYkhpVWdFb0RxbUtGNlhFZk5jK3lxbDl6TkNndnJib3lmRHcxeVFnb3JrU0hWcmI1R2kvK2xXVkRvYTVrV3UySVkvYkFkVUpBK2VXaFdUa25NZjdmRmc2eUZabFdIUm00MXlHbU93S0t5NE90TmRsZ1VDVVJaTU5RNWhSY1duM3RsYzZwNGV2ZlZWRTZBR1VOWnE2UTNUUzJCMDdhbHRRRVh1UkRzL05JUHBHdjVITWQ4VDRDVVlrS0w5UVpvS2ZLb1ZBLy9RMnl0MXF0MXVudjM0TVNPVEU5RVByT3R0NytHSXBQZjI2WkJ5eUo4bEJ2OC9CZ29WSXltZFVKSkhMWnV3Z0JPTFpxMVUyMWhJV3B4VFN1anFFbWx4UUs5UkRVdU8xc3pxR3FWRDRxWWdBclQ5NVgxMTNGSmpCRnE4ejZWWDJPdlFqYkRiSXgwcXdvSlZwbE9OUWpHSjJ0Mm5lVktCZ294YTF5WkRURG9UNzdmSVRkanExRXUxd211SDk5WVk2SFF6MkMwZG1xVFZzZUVPcW1pN1MxWmo1VTFXY2ZqN0o3YnBPeHl4Q3VWZnFoSHNYa1BOMGgvc2ZRc3B5dUVxNVZkaXJ6anF5Nlg1aFdvbHM2dmJoVjF0aFdWczVzcXhyM3o1M0J0dDdoVUZkNmt0WUU2bUhjYXc5UXVqeHdxT1BYQ05nN1RNUWU2cVlTN2NPMERuWGQwMDNQaXozVVRTVmlmODVNK1p5MnlyeHJKZXhqTEdzNlNldFFoMFZjNEFXK3VCN0d2U2FUdEFsMUdBY1VUOUx4aDdxdFJDYlVnUkhvU1RxQlVEZVZxS2ZVZVFVd3ZFcTZWV2JjMkdTMjQvamtTdlFBem5CbzhLcnJWcW5yb2RtSTc1TXIwV08xWTczbzZsYUoxaC8vTXBQMEpOUmh2c0d0a2x0Ly9NdE0wdE5RVjZyUC9TdUpVRGVWNk5DR3V2NW40cFV5OVRCdXYvRHJnaTVzcU90ZmE4OHg1Y1lOdy9aMEpiS2hybFFWclRLUlVBY1d2SHBXY2w0TTBTb1RDWFZBQmZpWlkwUGQvQk5VNzJFL2dZWHlRR0lvUGdPYlNLamowVTlndStkYzJBT2JRRlhYQUhYZkM0YXFPT1JZcWE3dmhaaWtZNFZoWXczZkM3UktFU1R4b25XOHY4NzRqMkFSSlBGQ05YMHZNTFQzNGdWdzFzNTlMektKaFRwWElzK0wzY1JDSGVYQi84V1JUeXpVTVlhOTd5NFRWUFpvMytQallmNERaNWh6S3JZZ1Rjc0FBQUFBU1VWT1JLNUNZSUk9Igp9Cg=="/>
    </extobj>
    <extobj name="334E55B0-647D-440b-865C-3EC943EB4CBC-103">
      <extobjdata type="334E55B0-647D-440b-865C-3EC943EB4CBC" data="ewogICAiSW1nU2V0dGluZ0pzb24iIDogIntcImRwaVwiOlwiNjAwXCIsXCJmb3JtYXRcIjpcIlBOR1wiLFwidHJhbnNwYXJlbnRcIjp0cnVlLFwiYXV0b1wiOmZhbHNlfSIsCiAgICJMYXRleCIgOiAiWEZzZ2VsOHdJRDBnZUNCY1hRPT0iLAogICAiTGF0ZXhJbWdCYXNlNjQiIDogImlWQk9SdzBLR2dvQUFBQU5TVWhFVWdBQUFPUUFBQUF6QkFNQUFBQjFRcmtwQUFBQU1GQk1WRVgvLy84QUFBQUFBQUFBQUFBQUFBQUFBQUFBQUFBQUFBQUFBQUFBQUFBQUFBQUFBQUFBQUFBQUFBQUFBQUFBQUFBdjNhQjdBQUFBRDNSU1RsTUFWTHZkaVJBaTcwUXlabmFybWMxM2wyUVBBQUFBQ1hCSVdYTUFBQTdFQUFBT3hBR1ZLdzRiQUFBRWxVbEVRVlJZQ2IxWXpXOGJSUlIvVHJ6R2RsdzNLb2Rla0J5SkF4SUlKVWlWd2tlbHpYOFFTejF3STVhbzFLT3JDaUhnMEEyOXBEZFhjT0dXcUJMaVV1R2NPQ0haSExqaUNDNXdRQTRIVkc0cExMQ1VodjU0TTI5MmRwM2RORjU3MmpuTXZIbjdQdWJqemU4OW0wamFCZjlTVzFPVjl3ekgzWEQxeGZCbGJlMnFIMzVqemU0QStGRFBGdisxVEVmRUowQ0FSMnlzakVnSVpYaUpQUUozRkxtNXBucUhyWTQzTzk0WUswU3JIN1hwRmc3RWRsKzdmSjhuVlhIczBPVllIZHNTanFueG1Ja3Y4VkRicm1tUGlEcEV1K29FWExheXNrb1VZSG56a09nYzhLZWEwaUp3K1hzZitJQlhzNkk1N3JxK09qdWlNZDVBaDZnRjNxNXFBK3dUZVhlQkVLRm1QTEh6UHJ0OVd1dGtGQ3ZZMXJ3Qm92K1lXSTEzaVY4MXUvcERnTDgxOWNUdWJibUd2RDU3SzAwNVIrSm9VYVlENEI5bHZCUzFqWS9TTk1IVHkzTW12RCtNbldUb1h4ZDZBSDFsdk11aFlwVHRVK3pwSllqUXFYMkRsM3BLZXoyakZPd0phd3g5d3U5Q0hTL2Y0clllaUdwWU5wU3JvUlFaUzd3OVRYM2NtVFM5YTdkTDNyMzE4Tlh0eWM4enpCYk1WUktnWG1XbTFiQVg4eGd1Ym42SGlBTjV2bmJlaEdNRkd2SXl4bnJKSm5md0M0ZVZIM1l5UXNVWTV6WkV2bVFpOVlSMk5kbGtWVENpWWREcGhPQU1VMGFkQnpscS9kOHRzMnZBZHlSb1pma3pFNHh2aDFubEpZTVQ2c3VSZWFsYmVZSloxYk01VzhCR1ZtcWN2RWx6cmlyREpjeXNSZ0ZPUzU3bHBNWkNkTWN5bWpIdTFmSkQyd3BPVFRBU1pHV1BCUEgxaDU2OTY3ekZaWFhQNXZnNWEzOG5iQ2VLWTN1RlIzRVNUejdPUW5seEFra3BlNzRrRTJINWdyMDhHV0V0SlRVem1mY3NyNlJ6QUVQRmhyRStqbTgxN2ExSXZoUTlmcFovcFMwd1hmR0hLUTZ2YWQ5TUIwZ2VheXhSS0YrS0VqL0xrNmQxVFZJS2Y2K3pzeklzRGcxeW9MRlF2aFNYL0N3UGhLb1BaYXdGaGtIVWZVRFVTRnoyVGFraWN0SVh5cGVpd3M5eVdhZ3R0cS9hTlNtQkZEaytKR3BhQWE0ZmNuT09raXpTK0ZtMlJYNXdxTWRLTUpRNVg2bzZVajU1c3laMk9VWDlGU3Zuak41dHpmU3RHWDlmTTFMaDJsUlpQT1d5WldWejdFM0IydFEvTzdoT05pK2lLdUR0K1N0V2VWWFZhTThsbU5OQ1hFbFlrU0lFQjZLNkdINGpKajZiVWdNMnNSNitJa2Y5S2E2enhIbG5McnZRMk1wN0VGZlVYOU1ySHFzZlJJKy9ZdnFXK0hMbnNzL1ZPTnNkQkdhWHBwQ3U0MUc3TWdKdS9QeVNRVUplMUxKZWpDcm81enBZamxUZVhnWDN6RjFla2VwclZ3RTZuN1p1UStWcXd1VmNFVHNBVm9nV2pobEMyUWw1QnVRRTBIbWIzQ1N1VWhFNzU3dnM0aTMyTkZyalh6MURKbmJFZmxuQ2RrRzczR0MrU3loWVVvWGk4M3lNWlJ5M3ZRc21XM1FmYWpmcU54RitFNUxkN3duRlVKQUFrMkVWR2k0aTh2RXRxM3lCTUlqdDkvYkZSdW4relIrTnRRbFlqOHZ0UXA0UzRSZnVoei9wMmQzZ2hoREp0eFJWVC9MbFprN3lTa2s2SXhtZkRveXgzQlR0ekZIS1VLQkNXN2RWRFVkbThqU0hwT0lKN0g2ZnBqKzIzWEplVko2NTRNVzRTSy9PbWJ2TzlHUUY2bkd1YVR5amdHWFB2cWtidXBuQ3pDN0xOYkZyUXZab21uOUkzRGd2Q2M0OXczTWx1b2pYdUtiMW8yMDNXNWpHaWpmaXZ5Y0NEY2pUaUR1UjhiNWVqeTUvN3NUVVNTUC9BK0VYelZoL3F1R2VBQUFBQUVsRlRrU3VRbUNDIgp9Cg=="/>
    </extobj>
    <extobj name="334E55B0-647D-440b-865C-3EC943EB4CBC-104">
      <extobjdata type="334E55B0-647D-440b-865C-3EC943EB4CBC" data="ewogICAiSW1nU2V0dGluZ0pzb24iIDogIntcImRwaVwiOlwiNjAwXCIsXCJmb3JtYXRcIjpcIlBOR1wiLFwidHJhbnNwYXJlbnRcIjp0cnVlLFwiYXV0b1wiOmZhbHNlfSIsCiAgICJMYXRleCIgOiAiWEZzZ0NtVmZUQXBjWFE9PSIsCiAgICJMYXRleEltZ0Jhc2U2NCIgOiAiaVZCT1J3MEtHZ29BQUFBTlNVaEVVZ0FBQUU0QUFBQXlCQU1BQUFBQVpQQ1VBQUFBTUZCTVZFWC8vLzhBQUFBQUFBQUFBQUFBQUFBQUFBQUFBQUFBQUFBQUFBQUFBQUFBQUFBQUFBQUFBQUFBQUFBQUFBQUFBQUF2M2FCN0FBQUFEM1JTVGxNQUluYXJ6ZS9kbVVRUWlidG1NbFJwc013MkFBQUFDWEJJV1hNQUFBN0VBQUFPeEFHVkt3NGJBQUFDV2tsRVFWUTRFWVZWUFc4VFFSQ2RDd25KZ1oxWUVRMFZsaUxSd2ZFUEhBa2hRUkVkRkttZGdwanlTa3FPSWpVWVVKQnBTSkUrRnJSSWw0NFNWeWlraVBNUENBaytQZ0k4WnMvN01Ydmh6QlhlTi9QZTd1MjltVjBUNlNkWXVqVjZrSnFvY255VkFBbnkvd2xmQXU4YXRJaGZsUXNWeEFWZ1JZRk5EQ1lKd3hqSEJWL0g4aVRkQm5BNDVsdGZKdWptZ0QrYWpnejRsM3dJYk9uODV3bTZvSTJ2Wm5yMDNhQ3o0d3p3MjJTekk0UE9qanZBRFowTkxLSWFzTnJwcksvQ1dCVUFhR2pkdEVtUzBvMmZYSk1YWWJjWFp0L0U2N3I4b3VOUE5qSGtTQWNiNk5zMGd5ZldWcFZ0QVQ4S05yeUtud1V3UHhGZ0lJKzhpMldpM3Q3N0JLY0RrU2ZLY09waUxvWjUzcGpQMGF6YkVDZG1XZFhwM0gvNzhIcEpSWFhoSzlFMDY5enFFazBCUnk3bWF0aXF1YXhDYkZqZlpSWUFhWm9qaUptbUMxK2pxdG1IdG1SS2ZjWGJyWnRQNU52SE9yRmJxZlBzSTM3dlhjazY3Tm1uZHJ2bU9JRjgrK2g4VVRiQkcramJwK3F4WmlnZUw2VW04TzFUL1NpK0kweWFSdWZiUjZGcHE0TGZ6STJNMkw3VUJnd2V3WjJ4TUw1bktkOCtaZlNKNVQ2T0doWm5wYnJ6ZHozVlpBMTNySXphcGU2bTJCekd1VmgwQkI5RHQ1OWk5Z3M5Y1Q3TEIyNDUzNGZIaXNod202aSsxTTUzbll6T1NmK0Rva1huRTR6V2daTlV5SWo3ZDh2R3MvcDYzRTd5bTlkc3RnRGNSNm5OTEl4UHJvMEYrQ0NQVGRRWGpBOWIwcjdrMENkRkpPMnJWWnhJbG52MnpRaGZ4VklLZXZhMTdEMWFVcEZuMzFUVnllQlowcjVJT0ZsZVVOajMzTjIzWlJYUmp1MmlaNVVYQzFGM0g4RGxYcS9YUGRobVZQWHZHRE1ubjZxcWxYU2pKdEZmVDFsVE5HS1dWemdBQUFBQVNVVk9SSzVDWUlJPSIKfQo="/>
    </extobj>
    <extobj name="334E55B0-647D-440b-865C-3EC943EB4CBC-105">
      <extobjdata type="334E55B0-647D-440b-865C-3EC943EB4CBC" data="ewogICAiSW1nU2V0dGluZ0pzb24iIDogIntcImRwaVwiOlwiNjAwXCIsXCJmb3JtYXRcIjpcIlBOR1wiLFwidHJhbnNwYXJlbnRcIjp0cnVlLFwiYXV0b1wiOmZhbHNlfSIsCiAgICJMYXRleCIgOiAiWEZzZ0NucGZlMHd0TVgwS1hGMD0iLAogICAiTGF0ZXhJbWdCYXNlNjQiIDogImlWQk9SdzBLR2dvQUFBQU5TVWhFVWdBQUFLSUFBQUF5QkFNQUFBQXR1aDFyQUFBQU1GQk1WRVgvLy84QUFBQUFBQUFBQUFBQUFBQUFBQUFBQUFBQUFBQUFBQUFBQUFBQUFBQUFBQUFBQUFBQUFBQUFBQUFBQUFBdjNhQjdBQUFBRDNSU1RsTUFWTHZkaVJBaTcwUXlabmFybWMxM2wyUVBBQUFBQ1hCSVdYTUFBQTdFQUFBT3hBR1ZLdzRiQUFBREhVbEVRVlJZQ2EyWHYyL1RRQlRITDIzajVnZjlJZmdIdWpFd0JDbUlMa2ptTDZDUlVMcUFxaXlvTUFWUlJHRWhFVUl3T3Z4Y2c5aFJPN0VtRElpQklRZ1dGdFF1Q0NaYUNCQWcwQzlubisvdStSekhzWkliNG5mdjN2djQyZjdlczhPWUdJZnRFeVhQc3E3Nm5qRVBkd0hjOEJqVGY4WkVpZlE4QndJTmQ3SnlmQ0xFTFk5NGpiTXlnanN1TmVzQjBhc3cxdXlQQy9QeXA0RlRiMjNnT3N0amFTTEVGcllaU3o4RnV1aE9CTWp3MGVOazN0WHdjeUxFVkU5SWtiSFVaSjRMbTFFU2RINU5wRVNXcnZ1Y0xCWVZNUWRzRm92TG03NU1sVCtaMFZURk1zYUpZblFybzBMV1FsZVl4Uk9hdkxvQzlCOVJ6M0E3WTRlMDdKQVMzV1FINUM0TXAvSFZWQUVtTVJNc2tiRVdFTXZ4QTlJWG45WDRGUm5oVzE4TlJ3SGZERS9rdE1OM1I4Y2s1bEUzRXNJbk5RTDA5TlhHNjBiVEpPNllUNHIzajk4Nko5NHlpVk85aHBIRW0rYSs0Um82TllsN2JuY01qQ2trYTBRR2NhMWJDdUQ0WkFGdVN4cDlCSWxwVzdRZm10OU11QUdEeExNRGRKSkFqbDRoQWFKbHQybDF3azRneHpCeC9aOEU1dlN0ZzZrdkdSTnhwRFZtYTI5a1ZIVmZXa25seUNoeC9hL0VzSjFkYVNhVkl5VmF0YmJFV0xwYkpKVWpKWklIUGQrVDdNUnlKTVMwdmFRd0JkMlF1QnpyeWorS29lL2pQSmE3eDBwZXpnTmNWcmxKNVVocTNFR3Zob1BuSEhXTGxsWEFnYUtQWktnYWMraVhMTjR4cjN3NENuelh1VFU2MGU1b1N4R2JibytZZ3hodGxXQUJac05VYTRNTlJSUTlnaGZKQjluZC9PMnF4TTdZSFE5eVJKeVcvcDdVZEVtY0VaOG9YSDE4bk5icmg0QmROYlBFTFJXbnBVQzZVU1d4Nm5mK0FnLzhyQkNNelZMK25CRFYvV0pvdk5RcGt1aHNDMS9xMDgzM2VwV3hLbjN1Q3ovb1VvUXRpUkhMYkl1K3JGdExVV0hFSDBmc1VEbmFpeVF6eW93alVqbm1SdnEyaUNFRzVEaXJHbkpVZmE0L2hoaVFZMmVrTDRFWUlwVmpudlNQSVVYR0VLa2NXMVQ1MGNnWUlwSGplYUFTemRFckR0MUEyaTJ0RllBM0VIZWNBOVdSOEEzOGJVRy9ya0lCcXcvNW5yeFFMcGRYNzUzaGx2SHRHd3JuZjYvS2wyN3p3QmVQeTM0ZFJzd2VYNlFqZmc4NktseS9WaWpVSVBiOHJVOURETnZCNWtieGkvdG5wZjhmRGpEbHFHQjBRd0FBQUFBQVNVVk9SSzVDWUlJPSIKfQo="/>
    </extobj>
    <extobj name="334E55B0-647D-440b-865C-3EC943EB4CBC-106">
      <extobjdata type="334E55B0-647D-440b-865C-3EC943EB4CBC" data="ewogICAiSW1nU2V0dGluZ0pzb24iIDogIntcImRwaVwiOlwiNjAwXCIsXCJmb3JtYXRcIjpcIlBOR1wiLFwidHJhbnNwYXJlbnRcIjp0cnVlLFwiYXV0b1wiOmZhbHNlfSIsCiAgICJMYXRleCIgOiAiWEZzZ0NtVmZlMHd0TVgwS1hGMD0iLAogICAiTGF0ZXhJbWdCYXNlNjQiIDogImlWQk9SdzBLR2dvQUFBQU5TVWhFVWdBQUFLSUFBQUF5QkFNQUFBQXR1aDFyQUFBQU1GQk1WRVgvLy84QUFBQUFBQUFBQUFBQUFBQUFBQUFBQUFBQUFBQUFBQUFBQUFBQUFBQUFBQUFBQUFBQUFBQUFBQUFBQUFBdjNhQjdBQUFBRDNSU1RsTUFJbmFyemUvZG1VUVFpYnRtTWxScHNNdzJBQUFBQ1hCSVdYTUFBQTdFQUFBT3hBR1ZLdzRiQUFBRElrbEVRVlJZQ2EyWFBXelRRQlRITDZXbE5TUnRoQmhnUUsxVWlRMkNrQmhZU0NWQWdnRUZoblpOa1dnWVBUSVNoaTRzSVZBVmhZVU8zVnZCaW1TMmpvUUY4U0dSVHF5VWxwaVBBbjllYk4vNW5XUG5hc1ZlL042OWQ3KyszdjNmblNORThPUm1yM2J2MXFXWHdmdVpEZGh3czBNK0JWNFZ4VEg4eWFBNEQzRUV1TkV6VnRIT0JtbFZzT3VSQ3BqTGhyZ01iUHVrOHJkTWlCUEF2d0JVa3NadzRBNndGaEMrWmtMTVZmRmRsbFQ2S2ExaDNtUEFYem5mMlpIV01POE40Rnd3UDZjc2tRZm1hN1dsZWFRWFZBNUFNU0NPaHRPSjZEK3VEQnFyWGdtVzdDalVNbHJPRHphdFNjWHZmbUFEQm5QQzlrVXRPalF2eUYzR0pwL1ZVRExsbzBuMnBDTTVaZUNYbDJXZHhtOHR2UVJvL2dESE9yRlZWWlhSYXMwSjBYcS9aV08vclUxeXNLLzVBeHdxeXkwSE5WTER5T2RGWkEvVUh4MkFDa0lYRnM2M093RnhuSGkxMnAyWDk4NUdlS0xBZEdwbUN0b1FmejlHaVJpZlB3THN4RWZpUnlXUk9rYjFvSjVKc3RyVVJ3WjdramdGY0JHeVNSU1pZYTdSbE1UblNMb0tPaWtiVUJLbkU5Yy9oUnk5K2hreFlmMVR5RkVqMG45OU0zNkpJTHNxUHR3M0ttdWs5Vi9zQy9ZRzBzcFI2Zkd3MTRReHpMUnlWRVRxbVVYR08xNlhUbG81S2lLZHJHeG5MSHRHRXRQS1VSRXRlWmg1cEZWWEFpa0JkZVVjeEpBN0krNGp2UCtzeWkwMU42MGNWWTFpR251SzhxNWJWTGFUMU84cUkyS29HbWxQSHdXeFBLNkhXZFhJaVI1R0VpeEZGQlY1cFU1VTJKbVJBMXVOQklZK0hCSlhnbUltSGJjZDV1Z2FlT0FGdnFEdnVSM09DSW5Dd1RWcWtkbXErem9NaTBOYytUbi9DQzMzQVhtak11S2tqZTRTc0ZkblFFRW44WnJ5eC8zei9sT3Q3N21vY3NLOXBxSEN1dTFlUGhQR2V0WTBsK09VZi8vcUdWR1AxUmdOZWY0YmZ2MlVObU56OUVFVHNjemxhRy9yazJNOUU1SExNWjl3VytwZ0ExR1Q0eGpUcVU3aG5vR295YkdzdmxnNUlXb2JpRnlPSTBuM2hzNDBFTGtjUzB5Wk9rVHpERVFteHlmaE43QkdpRG9OM2tEUm9CQWI2a1I2blBnWkU1bFZZc2RpSkNSRTh5TjE4TWxXcTlYOHZFNlcrZmVuMVRyMWtCSXZ2VzNKazFGblZpaklIM01QTmxTNi9BSWZTT3pPNk9FWXI0SDVoZHFWM28rVjNmOWVSZis5OFRMMjZnQUFBQUJKUlU1RXJrSmdnZz09Igp9Cg=="/>
    </extobj>
    <extobj name="334E55B0-647D-440b-865C-3EC943EB4CBC-107">
      <extobjdata type="334E55B0-647D-440b-865C-3EC943EB4CBC" data="ewogICAiSW1nU2V0dGluZ0pzb24iIDogIntcImRwaVwiOlwiNjAwXCIsXCJmb3JtYXRcIjpcIlBOR1wiLFwidHJhbnNwYXJlbnRcIjp0cnVlLFwiYXV0b1wiOmZhbHNlfSIsCiAgICJMYXRleCIgOiAiWEZzZ0NrUmVlMHd0TVgwS1hGMD0iLAogICAiTGF0ZXhJbWdCYXNlNjQiIDogImlWQk9SdzBLR2dvQUFBQU5TVWhFVWdBQUFNSUFBQUJMQkFNQUFBRFFjRVVTQUFBQU1GQk1WRVgvLy84QUFBQUFBQUFBQUFBQUFBQUFBQUFBQUFBQUFBQUFBQUFBQUFBQUFBQUFBQUFBQUFBQUFBQUFBQUFBQUFBdjNhQjdBQUFBRDNSU1RsTUF1Ky9kemF1SlJCQm1tU0oyVkRKK1JpaE1BQUFBQ1hCSVdYTUFBQTdFQUFBT3hBR1ZLdzRiQUFBRVIwbEVRVlJZQ2MxWXZXc1VRUlFmdjhqbHkwU3hFSnVUQk1GR0VqdzdoYnRDNjBSQnNGRHVDbEd3dVZRV1dsd1FoWk1JcHJLd3VTcUlhUzZGb0pVWC9BY3VZR2R6WnlPQ1NPSWxma2VmYjI1dmQyYmVtM05uTml1NHhlMjhOMjkrdi9sNHY1blpFK0svZVFZQkpuSzVreE1BN1gvVUoyUUluczBWVjRhN1gxMGplM0VMWllEdDkrNk5CdkxiN3NGQlpBVmd6YjNOYUJhOEdab0FyZ1NaNTQrbmNNU3U0V0ZjRmo2RnhiaDNFV0N6Nk0vZzBha0xrNWZiNjk0TSt3Rit4L1Zkci9kbkdBSFkwQkhpeXY0TXV3REc0MUQxZW4rR01ZQlZIU0d1N00rdzdybGgrRE40eUtFN1BIOEdEemtrWlBDUVF6SUdYemtJNzFueWxRTmxPTmpiL1h1dnpYUFhhVEw2eW9Fd1pFd0NhWDJlTXpsODVVQVl4S09sQTFNUzk4aXlmTTduc2JpMVlsQ2dIQWluVWMwTnZnNURpSG84REx5RnhvL1E2TDU5NVVESGdDQzRsTnEySUsyQ1RwR0ZMZDJNTC9NeDdFTk1iV0tlNFR6TmF6aFQ4RVd6SElxY1lUZEFSMitZTlFZeERPQjVkZUFNRGN3Zm5XRXY2TDNHMjh5R3FyM2RMYjdHVVpQbnRJcmhERFdBNzZwZUNKbkJLbnR3RGd0UjdYQ3dKRVVDajZaMitITUdqUDhaWWNoQ0dXQTZjdUFjbGlKaktBQjZtMlBQcFNqR2trdW9oNk9xSGt0M0FINUZqb1krb0xGdmtiOS9nWTBCbHhKbWpYZ1VpRXJRbW41WmFvNGJnWGFETWNpTDZhSVJPNHFlZHVncGFtd2l2eGE2Ly9KbURFUU8yRlF1ZFNtRTBPVXc2SFQzWXd4VURnaWRWL2xqeUdHM3VaK0VuU0J2eHRBZ2NzRDRHYVVCUXc1RnA1c1pZNmdST1NCRFVlbFlsOE1JeVRuUzk5QmtEQWhueWtHSXVpTFY1ZEJVcXhPaTJkNk1nY21oeXhCSVN3aWN3N2tlekQxamc3UmhCNzZLTG5CMGNUbDBaeW5jVDhzQTgwSERCN3BLQXBmOXQybHVjNExMUVloc2VBb3R2QU9BRjlWcWRlSGpWU3daMjVjVlBsTjllUk1EcjN5b3prZjFVZzd0eUFvSytWNTZZVTRaVC95ZVVZbml3MmtXd2lJSGdVdlR6WHpDMEZrbFBlRm1CU1ltYzJmbHg3RmlhQUQ3aHBLYUR0ZUJnM2g3YXNiZTNtMCtnQXlxQzk2SXRFR2RmMFBKeTREYXZta0RienV2ZG9pd3JWeDhLc0t3enY4dDU1eHUrbnZRdCtFUDFhZUZQQXRXU2QwWStnckVsOXlVRjc0MmFiNk92aEx4SlRmbGpORFdaUXNyalhHM0gzSTV5QVBJdUtLNW85a2lXenoxNWVJN0hXWTJQTzZyY3puSXZkRHBNT05vTmcvT0NFMU12RldtbUVvMk9UU1FZYzNXbTBRK214d3dsVFlUZ1ZrYjJlUXdsZXF1WkpHRFhPaUN0VHVKbkJZNTRKSEVWSjRJTzJqVTRuS29wYW9HZVRPaXFZL0xNTDJEUHRPbWVTWUh1ZllyTkN5NWJaRkR4ZVhTNHM1b2tRT09xdVFPRUJ2SjVZRC9removZlJzTGp3RmNEa1YrcUxvQTlZMWhjc0JCcFRvRTBhSnl3Q0hNOXUxUGtncVVnL0dYQXY2bmtlSlZUUFlJRTJkRDZ4bHVTWjA1emQ1NVVYNDdGQlRNd0F6QVlXV21VWkxYeDFJRU5Kb0ZPQkZaNlJSYXlMRFlnOHE4d1EwcDFVVzRmK01pVGdyQXNlVnIrQ3dkUW53NGswN0hleWgxQ1c4OG5TZXBFb2hYQmpwMFRqMXRwMHZ3QitzRkcwczkyN29WQUFBQUFFbEZUa1N1UW1DQyIKfQo="/>
    </extobj>
    <extobj name="334E55B0-647D-440b-865C-3EC943EB4CBC-108">
      <extobjdata type="334E55B0-647D-440b-865C-3EC943EB4CBC" data="ewogICAiSW1nU2V0dGluZ0pzb24iIDogIntcImRwaVwiOlwiNjAwXCIsXCJmb3JtYXRcIjpcIlBOR1wiLFwidHJhbnNwYXJlbnRcIjp0cnVlLFwiYXV0b1wiOmZhbHNlfSIsCiAgICJMYXRleCIgOiAiWEZzZ0NtVmZlMHd0TW4wS1hGMD0iLAogICAiTGF0ZXhJbWdCYXNlNjQiIDogImlWQk9SdzBLR2dvQUFBQU5TVWhFVWdBQUFLUUFBQUF5QkFNQUFBQWdwRzBzQUFBQU1GQk1WRVgvLy84QUFBQUFBQUFBQUFBQUFBQUFBQUFBQUFBQUFBQUFBQUFBQUFBQUFBQUFBQUFBQUFBQUFBQUFBQUFBQUFBdjNhQjdBQUFBRDNSU1RsTUFJbmFyemUvZG1VUVFpYnRtTWxScHNNdzJBQUFBQ1hCSVdYTUFBQTdFQUFBT3hBR1ZLdzRiQUFBRHJVbEVRVlJZQ2ExV08yd1RRUkRkTS9rZDJJbEJOSWpDbGlJaEdyaTBWSTZFa0FBSk9SUXAwUVdKbVBLQ2hFU0pLZExRa0FBS21JWVVhYWdTUVlXRWRPNG9rd3J4a1hBcTJ2endrUkRDTUx1M1g1L1h2aEJQNFp2djg5N3VtOWtqaElzemVxVjV0eXFzWGp4ZkJRQUJSRDNFZkFId0lVOU93WjllTEk5aEhBZTRRWlVGV09zUnBsdUdiUWFWZy9FZVFjNENyTWRRcGEzZVFBNEIvT1ZJbmxDT2lOd0FXT1FRRzcyQmRIejRLUmJsN1FydFNNOStnQU1CRUc0SzdValBaWUF4RHVCSWpXUUJKaXVWNlVuNEQxNDVBSkRua0gycUhpRmppVVN3ODdxSDd2dlI5V3FjY3dMa1ZycmhMNjF1SHBlLy9VVnpkRkt6UGwxQTh3M0xhV0FoVDU2RkZiM3NpYVNyN20yck8wRjAvdVJqbkJOMUdpNEI3TEUwOXh6OFpvcjQ4UUNFMnUzWmlOWXdKUU93UXpOeHZlT0UxRDUvREdDZitwV0VzSytNanByanYyZHhmT014UXJCMWhMek5tM1ZxUjB4LzB1cmp4RVl3bkdXRENGaXAzSG4zNEdJTElNbHBmRTJpR0o2TmVPdllMczZSUG9RMHd0TEFuZG1VUm1jbG5PSHhBa0NSWU8vSWRqVHJrRjBycHNkbXVkQmNqR080d0NreUFxQ1RVYXZDU0ZFek82aTRSWnlIT012M3lHdTJvKzN5RzZsN0VVK0Z2eW4yM0JiQnQ1ZER3d1JPVDB2c2FVNjNZWUJkQ21rNWhQUzBKSUdZNGJqS0EvcmlFK2JxaENVM1NEanN6N05SUFE0aVM3Ym84VXkxelQwRUxWVTlzbVNDRExCK1ZFNnBIWUtXc29ZdWNJWjJ6NVJ5a2ROVllhU25wYWpBSng1cG5rNXY3WGpjb0NnUzhBK2xMbnhkbno0bHVTdG1HMHRmaUdRVjBySXFqWlFLcm8rZTlVTmtraEMzZkZPbzlCMmtubFlwUURPUHVZVjRiTEtxVDh3VEE0U2lJOUxpWVY0NWJoczgyVGxlbFlWcnF0NXZtZkVxWXRYd3FLc3NXQlkzN1ZCWkd5RFlaR3BEckNCbXdJTmJzZU01WDg1d3lDNFFubVV5NFJIei9vQ0UzTlpBc3hDSjl3M2hLaUc1VVQrcWEvRmplZ3M0OGFBcEpSREZVR09GcTJxK0RnZlFuTWJMcmFvaDB0RzhLTzNCZUJ4K3F5VGtrc3hCaG1zWGJHNHBpQzVmVUVHcUZjUldVMk5FM0MzVXNNbHFOeDZ2NnJUMFZtdzR5cDhGZlYrVlgya2xuWmJCdWdyWU5HK2ZuVTMybmkyQjZMVE1wdWlqREtmaWdQWFQzS0JsdjhaWDJ4bzhmallqbTdZTWc1WWx5KzJrRldlZ0hsdU5jYzFycURvdE03YXJSS3VRWCtUTFk1clhVSFZhZWhwRGpTUmxaTVM4ZVdrZnNob3RuNm12WklYUm9ua3dTY1hIOXFxMmhLUzVMT2ZUVTNudnkyQkN3WThNS2ZsRWxEbm12MkxHbVZxdE52OTlDVFg4d09zc3VBQXA3VFBMTWg0cjNkb1I3MmNwNnFZeHNGc2dtMFVqbWpUd3MwWEtEdmtITUxZcFdIZFo4UElBQUFBQVNVVk9SSzVDWUlJPSIKfQo="/>
    </extobj>
    <extobj name="334E55B0-647D-440b-865C-3EC943EB4CBC-109">
      <extobjdata type="334E55B0-647D-440b-865C-3EC943EB4CBC" data="ewogICAiSW1nU2V0dGluZ0pzb24iIDogIntcImRwaVwiOlwiNjAwXCIsXCJmb3JtYXRcIjpcIlBOR1wiLFwidHJhbnNwYXJlbnRcIjp0cnVlLFwiYXV0b1wiOmZhbHNlfSIsCiAgICJMYXRleCIgOiAiWEZzZ0NrUmVlMHd0TW4wS1hGMD0iLAogICAiTGF0ZXhJbWdCYXNlNjQiIDogImlWQk9SdzBLR2dvQUFBQU5TVWhFVWdBQUFNUUFBQUJMQkFNQUFBRGRialZWQUFBQU1GQk1WRVgvLy84QUFBQUFBQUFBQUFBQUFBQUFBQUFBQUFBQUFBQUFBQUFBQUFBQUFBQUFBQUFBQUFBQUFBQUFBQUFBQUFBdjNhQjdBQUFBRDNSU1RsTUF1Ky9kemF1SlJCQm1tU0oyVkRKK1JpaE1BQUFBQ1hCSVdYTUFBQTdFQUFBT3hBR1ZLdzRiQUFBRThrbEVRVlJZQ2MxWVBXd2NSUlRlL0lCOThRVWJSQkdsT2NzU0VnMWNoT2xBMm11Z3RTbVEwdDBWQ0JETnVhS0FJaWNraENNajRTcnRwU0JDaE1KR29rQ2lPSXVHOGl5bFMzT1hKa3FEenJsTGdQRDMrR1puWitiTnpKNTM5bmFSTW9YM3ZUZnZaK2JOKzk3TU9ZcWVubEVqMnRqY2ZHMkRhUHgvTFFvaDVKZ2RCb1ZZK3JvNWUzc25TTlVvN1hXSi9uNWcrRk9wV2xNc2FQcmhxVXIrNURXaVkxK2FLVm1KWjcvODlIRk10Sjg1UFZjNEpKbzc1MHhNWm1OSTZrU1BuWWtjdGtFUGN6VFU5RXJ6VWtKT2lMYVZMT2lMb3dqU2k2THpqNlRpRXRHVFFKTkU3VG1pZndQMVIzK2tpbTJpWHFDTlVFTm1Ud0xWR3pkVHhRSFJVYUNOVUR0RHRCYW12a3pUanRROFQzUWx6Q2JSV2cxZUVWS2FudHF6UkNwbklaRlFIdU1RdlNqQ0thZm5qWjd3VjVoTm9oVU9peFZTNVgyUjZQY0NJY0poRWNYMGozU01YWVJXb1REUUNjNWYxdmV6ZmFtRUtpeVFxQUt3TUd0QUZhNGJMbzhxQUF2akNsVjRVM0V2a0RWbWIzMmdadFEzSEJiS0FsK1V5R0hLTGxzQkV1YnhEbE1GaVFVZDJaSUFya2wvYXEwYnQ1NXZDcytYYjR2eFRnenlrWW92bFNaRVRsQnRQSmRBUWEzenlRdHcrN0lTZkFMR0xFQklzV2MxR2Z3ZDBOUmFKODZUcFVKd0xlNnJvUkRMaFRuMGxvT0taK0NVeGZ3QnFlb3hGMDM2alhGQkpQSmk1L1lzcm5OdTJiQzJnYVpRcEJVa2pvYjBLbmNZUlFQbnBrVWpadXZHeVowWS9VOFQ4ZzcyN1l3M2pFNVVvMW1Qc1NEN3ppMG9DdG5zRTJsc2FmMFYyVWpiam4rdy9PcnRlL2NMRE94KzB1WDNDZExZMFNFdVNFLzNOcjF4VmV0Z0V5d0pVZ3hjckJzRlVKK1JhcGhnQm54THF5SDNUSi9sUVByRmVUb3ZFaFJFZXJOQW84OWhNVnlUTnFmOXJSRS9sMFFUNSttODNYQ2ZtSHV1emNKRjhmRnB6dVhjOEdGUEVMWHZKQ3YrT3JDQVJKeDNSMHlKd1dGUkM4QjVQVTNKT1hhK09FOExGbkFibXlxeVlISFdiaTNKRXR3L3cvU3NWMW1wRHh4WXdHYkxZTUdDUlR2L3NxeXJwRTlhSm5qZmdRVm0yZ2JSSEJaMXAvS01EME1OVlN2b2Joc2gvTEcwSmZJREU1WERZbWhPeUpqYlZGMTEyQzlZWjhWNWVvdERDSWt4Q3hhZlc5M1NkcTI0SVcySUFaOE1IRDRza2tRcGdIYUpldEwrUzQ0VzVkTDU0aEdveDZHZTgyRVJSUTExTGUzZGg4V1B1N3U3ZTcrK0IrcUp0cHBEWUVGNkdCVUJpN0ZoRXlwT2kyeEw2MHNpcjMzZ1BhVEh6UGpNZ0lVNG5nUUJUb2pwa1RITHBFUmJVSVA5RWh2b2Q2aTJFdWhXWjZHRkpZaStxUjdsQlE5c1hWRktWdVo3NEQ5d3hRc2hmZjZXOGF4dFk5TXNsRXhVZ0l0R05iZkFWK1I5emJFN0J4bHJZczVzWVZZVXdaRmp0UXBaeTVHVllNVlRjT3pZVHlEck9MSVNyRWlLYTk3TkNPdnFGT0MvOG1FaGJpVDNraXJnMFZNZCtSQVFGUkJ3dlhtdTVna09mRmlJeHBoL3ZjMXo2TXVSRkxjKzhlQ3NzcUN5WURGQWlHTi9NWXRLc21DQmdtS2RlRkhQMmk0TEZzMXFPMVFHTE1ScHQvUWF5aE1ac01BZDVlRzlUS0NSRDR0K3RhaUlNbUNCbzdoU1p0V3ViZXpCUWhUQW9hdFdncytBeGJXQXQweVJpQm13d0w0NlJWems2ZnF3d0Q5VlF2L3ZtK2RjenZ1d2FQdjNiSmlyZVZvZUxMQ3RhamNSalZ4WVlCUGI4OWF6bUJ5d1VEODVFZ2Y0LzRkNjlTL20wTGRDK1p3d0tkclRkSWZ4RlpEaXQwWEwrRm5hSXJwazJFb284YkxzYUU4WEcwU3ZhSzRpWW9RUSs2bXY1YnRvVHRVZXhQV1Aza1ZlaUY2Ni9UN0dyUmNSZ042c2FPbXBtd1BoM3hyVGI2cU5FUDFzdWFmcDY5K09LNDd3SHh4eFJtZ2RIc0thQUFBQUFFbEZUa1N1UW1DQyIKfQo="/>
    </extobj>
    <extobj name="334E55B0-647D-440b-865C-3EC943EB4CBC-110">
      <extobjdata type="334E55B0-647D-440b-865C-3EC943EB4CBC" data="ewogICAiSW1nU2V0dGluZ0pzb24iIDogIntcImRwaVwiOlwiNjAwXCIsXCJmb3JtYXRcIjpcIlBOR1wiLFwidHJhbnNwYXJlbnRcIjp0cnVlLFwiYXV0b1wiOmZhbHNlfSIsCiAgICJMYXRleCIgOiAiWEZzZ0NtVmZlekY5Q2x4ZCIsCiAgICJMYXRleEltZ0Jhc2U2NCIgOiAiaVZCT1J3MEtHZ29BQUFBTlNVaEVVZ0FBQUVBQUFBQXlCQU1BQUFBZXJjQW5BQUFBTUZCTVZFWC8vLzhBQUFBQUFBQUFBQUFBQUFBQUFBQUFBQUFBQUFBQUFBQUFBQUFBQUFBQUFBQUFBQUFBQUFBQUFBQUFBQUF2M2FCN0FBQUFEM1JTVGxNQUluYXJ6ZS9kbVVRUWlidG1NbFJwc013MkFBQUFDWEJJV1hNQUFBN0VBQUFPeEFHVkt3NGJBQUFCNlVsRVFWUTRFZDJVUFU4YlFSQ0d4eEVFWDhER1FoUTBFWkVzcFNPT0l0RmlTNEFFQlhJb2NHc1hzU212VEJrM05HbWN3akl5RFJUMFJLRkZPanJhbzBGMDhBOUNBRisrZWRuYzdlek8rdU1QNUpyNWVKL2RuWjBkSFpIK1V2blYzbmFUbzBHNzV3TStvcEhFTG5DU294bjhHVndhWjU0QkcvK2NEc0toaEZmR2JTeGtVQm9LN0FEWGlWRDhOZ3hJQXc4NlgyREg0YTZBQTUzNE9neElWWEhQQ3dvLzJCTjJIUGpMWVhERG5yQkh3R3NkcG93bjlCU0FuSTdIWkIvYStyaEptQks4NEx0ZG1mYVQzcEM2Zy9ab0I1OE5rQTA0WFFSK3htbnZKWDVwM1pzN3E1cDFxb1FTVWZmeXpNZnZVQU5xVVZUVU82ZzI4dmVGYTZYRnlwdndTZ01UU200MDNoMi9mMlhrWkJzR3hoU2dOM1lOQTZxUHB0RU93Y0EwSUM0dkVBYjJNV0xPR0pnWFR5WFdrMnBnMGo4RjNEZ0NCd3lvSTk1eXpyRU1xQ0pyanNBQkEwL2pUbk5XV0FaVUoyc2lQZHZrZ0lFcHAwalBmOUVQZVB6YXNkQ0pXRGZYcEErd2sreVZOd2VCZWR5WjVFWFBQaW5YUUUrQVQ1cVl3cnBoN1JGVTVsbFBsK1d6bVIyb3JVY3hHMFNoM1VEc1FBSFdpREw1YW5RcWRBbGtmZlRxd0YxVDZoS2d6S0VmTFM4NHNuM3V2clFOYlpFMjUzai9COURpLzROek54RVV4QmlJZE9KNjNlY2ZBU3lkZDNrUytwQ1dVcE9QLzA0RHdGYWxzZEtvYitIMkVaMm1JY0pWQkx6Z0FBQUFBRWxGVGtTdVFtQ0MiCn0K"/>
    </extobj>
    <extobj name="334E55B0-647D-440b-865C-3EC943EB4CBC-111">
      <extobjdata type="334E55B0-647D-440b-865C-3EC943EB4CBC" data="ewogICAiSW1nU2V0dGluZ0pzb24iIDogIntcImRwaVwiOlwiNjAwXCIsXCJmb3JtYXRcIjpcIlBOR1wiLFwidHJhbnNwYXJlbnRcIjp0cnVlLFwiYXV0b1wiOmZhbHNlfSIsCiAgICJMYXRleCIgOiAiWEZzZ0NseG1jbUZqZTF4d1lYSjBhV0ZzSUV4OWUxeHdZWEowYVdGc0lGZGVUSDBnUFNCbFgweGNZMlJ2ZENBb2VsOTdUQzB4ZlNsZVhIUnZjQXBjWFE9PSIsCiAgICJMYXRleEltZ0Jhc2U2NCIgOiAiaVZCT1J3MEtHZ29BQUFBTlNVaEVVZ0FBQXVjQUFBQ3ZCQU1BQUFDc3ZXM1RBQUFBTUZCTVZFWC8vLzhBQUFBQUFBQUFBQUFBQUFBQUFBQUFBQUFBQUFBQUFBQUFBQUFBQUFBQUFBQUFBQUFBQUFBQUFBQUFBQUF2M2FCN0FBQUFEM1JTVGxNQUluYXJ6ZS9kdTJZeUVFU1ppVlI3SHlXYkFBQUFDWEJJV1hNQUFBN0VBQUFPeEFHVkt3NGJBQUFWZDBsRVFWUjRBZTFkWFl3c1IzWHUyYnQzZDdabi94UVpKTnVnbWNoU0pDTEVMQ2dJaUVobUJkZVdJQTl6RStVdUdJUjZJZllpb1lSZUdXSHhFR25tQmVXRmFEZENjYVFnTTJPNDF5aFhRYnQ1c1BJQWFEWlloSWNBc3dRZVk4MDhBUyt3Qzk3WmE0Tk41VlIzVjlVNTFkV3ozVE05NjlrNzFRL1RwLzVPVlg5ZGZlcXJVOVU5am1PUDZVT2c4TWlqYk91cDllbHIySDNjb21LZDhlTzhlUjlmNDdSZDJwSS9lTzlEenNQZlkrZUh1R256YkhCcjU4YU5HNC90M1BMWUxrNng4dmdJOU01Q3NML0lYc1BLV2tIM2ozNjJjWXFWeDBaZ21UVkRIVzZkZE9pNS8zdFBhSGJPUHZmKy85MGZ1eHFyQUNQUWUxeUU1dG1aRUtOekF6cjYrN1E0R3h3ZmdSSmJGMHBjangwTE9UelhHTHRIWTJ3b0R3VHUvRTVwT1dFb3dLTjl4bjZ2a3EyVUZ3STk5aW1wYW9FTnBNd0ZGNnpMS1lteGdUd1E0TGhXaEtJaUU0TnFHTE1LaVpzaTBaNXpRd0J3VnJqQ0hkakdtcGNoVWJQeU9ObktJeUt3Q0xodXlMSStOZW9Ma0hnb0U2MlFGd0x6Z0d0VEt1dXlsNlVNd2dFazRyQ1Y4MEVBTEFnaTUxVTZrcDZReEh3cXRGcUFvTlNSZFhIMm1HTHRnRTZYc2RjdFNCTkFvSUNOTm5UdEpxckRaOVRHb3lRcjVvWkFoN0VqcGN6U2RJWEZCQ1hvNllyS09DVVlSemNuV0p0VkhTQlFaZGpSdUFLZ0gxdGtKbzFBajh5T09KM0VGbi9TdGMrby9pNWpOOVdsSHdEb0ttU2xmQkg0OXRQZTFvKzR5aG9CdldOcGVyNDRJMjNGQm1OYmpIMFdvdXJFdlBRc1RVY3c1U29XUGZiNnZ1TittWStaakF5a2NBczAvM3F1RmMrd3NxVTYrMmh3K1ErODVpd0I2QnNLQ3dpZHFwQ1Y4a05najkxcmg5cnFmZTduUFpLcUxVMlhVT1FzWEZOVS9PQW05NTlYWkFXV3Brc29jaFlhN0RkQzQ5d3IxSDl1YWJwQUp1ZnpiV1RFM2JNMTZPbXFBaHBTOFZZYUU0RTY5cVkzVG1CRG8xTFlzVFJkZ1pHakJCYjl0MHBkRlRnaVdqbnFXWnF1c01sUkFsd3JTaDEwYldYaGc1bVNwZWtLbmJ3azRPVjRvMHNMUUg5VjZZWVFlZ3hVdkpYR1FnRFlDbDZPS3dQTXl0OWxhZnBZMkNZVzd0Ryt6RUUva3BrdFRaZFE1Q253NWJoZHBMQUQ0VU1adGpSZFFwR253UHR5RXlrRXhvaE1QS2ZwYlpScXhWd1F1QTZ3cmlOTlBZYmZ4ZWpvTk4xdG9yeFdIQkVCZ0JYTmhYU09DTGNBajdLT3M0aVl6WWcxMm1LeHZVUU1reGUrb0VGcGV1dlVZalkrQWo2aDVZRTN2YW0wd2kyZ05MMjdvUkt0SkJFb0FJeXg0Nnd0MDZtZzd5V0NjUldObzV5bWI1TUNpTm1RK0JrUHpNVVE1eEdLQlZKNDlOa1BuU3B4YW5PRUN4VFJIY0h4c3k2N1QrOUV4NU5zUzRnZlRFS0YzNklqbEZnbTlvVFQ5RDVLZFJib3NJcVRyQndnTUVjQk02TEMxNG1hS0tWSDdrR01wcmNzZVVGZ21jUTBvSU5mbDlCMGp3UmJHcDkwR3R1bWlteWNRaUF0NktxRUE2dlMySUJVeVV6SmdkMmtGWlRaaWdZRTBvQU81Z1dQalRDTzNrU2FHdG9ycEF2V0o0RFFNWXBwUUllQkZMMzU0cHpRZ1JOc0Q2SHBWZnZxdEJGcEZKa0dkRmpDUUVDNkhsNnFDMlpLMjBoaHliNDZqZEF3aTJsQWgwMTBxS2VEc2NIV1JlZVRkK3htTHpQU0tEWVY2RjFzMHp1TTdTTUYvUDNTdmdvWFBMemZUc1ZiQ1NHUUN2UXk0b2l1VCsySFJ0UC9PWGxpaTJxZGNURVY2TkNiandWT01BR3RDSm1mb2VNanQrODNLZEhCR2Ewc0VVZ0ZPbmk4UGlaS29PMTFRVlFOMC9RNWozSjRVV2hxeno4N25GelRDdUVtWjBNRnFVQ0hkM1hGM3FKdlVJK0E4eldtdHNBVS9nRUM3Q281QVpZSDZ3Wk04b3J5ZHhNMHBRTWRLTXBSb0tEa3NZOUxUZTQvdnZnbkhPYkIrMy80MGtzdnZmZ1lsM1Uzcjh3OGxVSnRvajNrK1NSbmVUclFuUjY3dHcrd2xScnM1YmFFai90azRrZEZways5c0pqb3pjNmw2UVh2TTJZOUtVRXYrZXo4dTc5NnhHTm5mYVZuMll0RHpwTHVyaW8yUFZMOWxjbTJwWFhlTmxhUUVuUm56ZzhBdmpmQmdjZll2a2xHWGxPY2JETFZyTEpObytLMG9EdExQM2wwOE9uL01lcTRxcEU5NU55WXpEWDBCUCtnNmxPRFRvdmRENkVTZGRSTjRwSVc2SnhHVkRIRG9OOGh5MkVDa0Z6UEJUT0JubUhRNjhpTGx5dlVTRmtWemRaVjlPeUNYbVMvVmpCTVNycHVIS3RuRi9TRGFMNDNLYndEdlVXamZabGQwR3VYc3F6b20yell6SUsraERjZVQ2NjNuK0RGQmxITnpJSytPSG5DeURGZUlNdHNFZW96QzNyck1reTY0OHpoMXhCbnZxYzN5S0tqZ0NQM3M0dFhPb1gyV2UzcExsN3ZFbUJNNGx3ekdQVlpCWDJPN0ZLYkJOcVJ6bzdCNlRXcm9DOWN4dFNJNDc1bXFHaFdRVzhaT3VCRSt2dWk0WkdhVmRDN3h2bjVCR0F2R2dhUFdRWDkwcmJuRk9qZXJPQzJ6aWpvOEViUEJIcTFVYVVmOTZuUEtPZ3JlSGVtRWF2Y0ltdmtEZjlBN2RVREhmNmVjL0MzNHk3VnpodUd0NS83ZjljT01DbDhJamZFUWRGZWZFZHQ4WEltWnZsZHhUZGhoUnkySm95SitocmRrTW1iOXdLc3ZEOGV0SE1oMTAwQ3JiaDN0N0NWSHg2WG9lbmZHZnZDdXZNSGJFeGNPakVrK0pidmFNenJiZWQ1Sld2anRqWFB4b3lrQzE1YS9SQXYrUHlZRDJndjlzenZCYUQvSmVndWphbGJ1N0FGdVNWUlM3Z3FRZmczbFBEcmtFdGp6bTBhMmt2ZXdRc2xBRHZmMjlpU0g2RE1CWlpySnBkWExwb3ZTUW5ZM1g1WVZXMjhCVTVQcHhUdzl0cmZmQitHaTQrRE0zWTMxNnVCTjFkeTFUZStzbi83VnRMeEh3Ymx3SzUvSDBWWGhXRElsaUtLNmQ3MEttZlRMbXc3UGpmTUlGTW9UTTRDZ3dVOFBsTjB1RjVnU1kwL2xYZzdXK3JsaEpPeFFJZHBvcWFlZlRpb3J2VGZuc0ZCRlc5SmhoajRNOFV4cVZhR3l0Sms1Wjk2U0RyaUR6bTh6eVNYZWF2MEV6TnBLa041b040bUNqck82cUFkaFZmekhVWWRQbHJRdWtqRmIwVGczVW1RbTVnNGZOWHFWZEhJeHFtUTRBWHVXenM3VDk0eStEaEVsdGdaeXREZXR5SXBhRWZkelZFMHg2cHk0S2s2anNkZW1aaWUrc2h5UWIzREI5Q0V4L2w2NmlzQjVybFBNcnZpSGl5SmtScVNSOUI4VzkweXFWKzFXa1pkSFFHNmpCeVM1akZvei9YZ0ZaeC96WElod0NnUzdsQkxkbm11TDZ2bWttK2dtMnhNZXB2bHduTFB1NmplSVhZYnIySDFIY2trY1d3a0Yrc2ZpTVhDT3lUdFdDU1BXTkxzNzFETk1RMnIrbHR3UVk2TFFJZStOTUhqTk5iS1RCRXQ5VXJaQzVSTFY0ZFI0UnI5a0dkUVpTTG9IZExSSFdlb1p0cDY5K0V2ZWFxRktPMmkxN0FtaURpb0hoTjBRTyszd2JXNGY2VDVDQnY0MndYb2NybkkvLzVhUXhJK1lwalEwMHRhUjNlR2FkWXFndWFkMTB5N1hEelRmaU5VR0JvNHdXTk0wS0ZsbTQ1ejl5dGY4c08zemxTN2pSMHNTZ1o4NDdjRTNrQldwWkcwcDdQL1lacFJPUzYrZSt0ZCs2MzdEWFRFNloraW95QXdZVWtsTlNUNHZqYnlTbmVZbmdENm5FWWtPY2RPMWh5ckN0dzJKdEQ5Y1I5eFEwV1hGUVdNZyszc1BQRzVIN3lEUXM2M3JnMjVMRERmcVh0NlZ5ZDhRelViTHR3SStrWG14YUJuYXFLZ2Q1cHRBcmZRdTRuTjVBK0lqbVdDVFY4YzdHdHFobXJXOHZKZ0F1amJocXhYSXdybW85SUpRRnU4RnZPazRIUWdJTWM0ekdVemU2bHpiem81aG1zbVdZUEFmUWM2QUVESXVicmtsajYvVkVrZ0xYMC8vaUttRWZUYjhWZHRoMnNtMVFRQkkrZ1g4ZlM0bXVtSk9UQlF2N0IxMEpjek50TTBJM1g5ME5HSVZXWFZuQUI2c3ZIRGxWMmF2SlRrVHY5V3pKOWVUbVFTR2NoMGRHSGdlem5Vci9GNXc2dThXVFdiUUlmdnRtem9kYjJoWWRkamlVZEZheG1BZnFwRlJVRm1JbXJtckZFc3pKajZXb2FDYjRBbXEyWVQ2RlBuWlVUY093Yityb1lLbUplYldsUVl6RXFtb1JRVWFXcTYzaVFIakdKRkpHWFdiQUk5NXJzWDJ0K3djd1ovK2xxU0R5TXJtWWFMaFVmK21GN3prbmNrSXNxblFzcXMyUVQ2MUswY2lhdExjNGFwNWFZeFgxWXl6WlhFMWtqZnBENmQwSlhWWk5ac0FoM3UzTHF4M1ZjaEVoakhObXJuQTRjaUFJOUFSY2hwejc1MkF3dmVoaWhhVUpZbnMyWVQ2TkJ1b2ZycW5XRWRSejczWUNEOGlyaUVsb0dLaUxTa2MwTWJIeEIxbVZmZkZjNnMyUVQ2WXQ3YkM1S3VhUkx4WUlkRHoyNmcvSG4xcFlQcUNGMnBpblh4Vzdncm05eFFpeitaTlp0QXY1NDBwNU0xNWlqc3NRSDhDY0V0TDV1ZmJrZ0R1c2lINHFJcGV5UEpQVEJFVjR1MmFwNDllZjVVTzhqL0RIb0dNbXMyZ1g0Zzkrb01hVTllU1h1Q0JINHlKNDFsdENud0dmUnRQMDliMGtoVG5iYXJFNzVyNjdHelA0U1MvNGx0VldiTkp0QmJlVytrR1hwOTdsc0I5cmUxaCtiSmtnZzBRQ2dyUm51RGVIR1lmTVM4aUJlcVhVUTNrQy83LzZaZHFESDJrUjk4SG4vTU03dG1FK2g3Nk5HNXNGM2paNEJwZ2I0U001YlN1cGhQbCtweUpoTnNsRUFEYk14N1lLNXhoZXpxYkhGWEYvZlg4MFBTR0w0Rkk2YjVaMkVtL0l1ZVpCUG9OYVRSM0JnVkN5ODhzQzF0aVVhbHBwSXl6eTB1MEhvN3NpT3JqZk45bFJVOGhwc3lWRWp3L3NvTWtRRDlZVjNGaGE2dVdvQWs4c0NZTkllWk1PYllCMkVDM1ZNVVZOVm9sb3IxUVBGNTA1eWNLamJ6M09JaXJRMzJGekNGZjhRanJRSS8rN0VzdUt5b2g0d3pDdGo1c2pKbzh6elFYRGlVTHNlaytWL0VIeFNwODUrcUNneWdneXNoMEs0eUpVcEwvdUM5RHprUGYwL3ViaXY0ZzYwbmJ0emcyOWUyZWFrWFlDL2JqUnVQN2R3U2EyRmh4STZISHZ5MUVXWXRpUzNpQ2FzK0d6d0oveWwraUhPVjhkQzNobGdsemhTVDhVTmZqdFpCRzRBNTNGVjVaTmRzQUgwdVBiZnFuWVVYOWtWQk11VVdzOGpPZGFHQjRSRVJaaEdCbnUvVzBNVUZlVzBaaEtXZit1Y2ZmQnN0c0lkcGVuV1hKaWFHT21oNDYxVENiS3VQL2pWWjc4aXUyUUQ2WW53RFNFS2psb1VkZ2xjZndzdHczLzRlTHdENWlUOExic2V6TDhKQUQ4ZjUzMGNZUEJ1R1AvSmpwYktLNFZEUk9VczEzSlg4ZmtydDExTlFudXlhRGFBZjBHbllrT2IxSGhlSjgrcVMrUEErK0dPUjRNQkdIUDdpZ2pxZWdmQi9xU0RQZ0VZbG5KQ3JqTWwwTWJXYlk0VndSbk9Ec21zMmdGNWxSMmJ0ZW14SkRlMnVKNGNXdm9FVFU4QVRDSWRHS0Nydk1jU2VJSTdoZ1Yydkk2OHdJZFBYMFlneXZBSndLZ3pQb0UwQTBtazJnTzdqcmE3RHFyeURaaHNuNmprRWtQRTQxWUl3MGRJZHRIRTQ4eElBTHB4YUptUzZGZzJKS1VyWFltdEhlcUVSTk1kQkx5aExvZXZYd2ozMktSbXpvS1lSSGlNejJyTCsveGNOZXNsNTAzVFpKQ0pnTWoySFJrZVN5UkFvSTNadlNJYW9FVFRIUVY5V2ZkWmNpNGlGUjA5NXFPRitONk1Fbnk0TkgyZzkzWlVady95NTAzVFJQbkxHWkxvcVRTSEpZZ3dzVTVlWEljOEltdU9nSHd6WkIwWHE1UFJ3VThUQUhkaU81RHIxY3F4QnRyYklCdWRseEJaNU5LUlgrSG15UjFrTkxGOG4wOHdMcW5VdkhPVkgwTnlKaldLOXRDYWRUODAyWkp0OStZQTA2RUFLUFVFTnVKQzkvR3RaSmhCYXVkTjBxajhNOWVTZC94cExiVDk1MFF2aEdFRnpWZWRFcmg1aHVvUWdqdThhYk1yVXJpeFhZK1JHOHYydyt6SWJNTVFqRkFDeHFvMnpORFdmMEhQUFFpTWV1bnYzN25OZi9TbElzWTNvUTJwWlFCM0xrQzJ6WnZmdWc5K0JKdno1UDkxdEszVXJoSHFvK0xnRWhCeFppcW9jU1h2WTcrazRCMUFGb293bHlsMHVoYWJYb1FuNHdPUXFmbDAwcGlTZllCb2ZockpyN3NpR0lQOVBHZlZlVXpVcURxYWh5cnJBOTBxRUVhblMzWVJkcUtXdlNpMmd1b0pZK2x5b2pEbEtHalNEU2hiZFhiVVlHaStXWFhPSDNkcmFDWnhUQ0lnTTMyZ3ZvQTdNLzM2MEdUWnFEM3hOcW5sOHJpUlNlT3pldGtyakV0RDAzOUdZS1FzdHBKMHJqdDd1b3ZvbnRHeEtPa3cwRHVCSDgvckZBWUIrckhSNStFNUI5T1hRZEZWL1ppbmh2eE15NnhsUzRBRGIzeUg1WWtrQWRXUnNBSDVrNnp1ZkFOQ1BaUFlWZEQrQ1NPQkFtekoxS29XVCtON29uTnZaUUpZbWsrcXFmTStoUmFhZy9pOEE5T2gyZ0VLZE1OSWxnRXcxWGxibXVVbjNpbVhVS2JOZFZFL09qZzRBWlZtMmVNWmZGdHlWNGRxUkZFT2hUTGlObGpnZHdSNGFvaWJSb3RIL2Jyc3JkOHV1WWREdnZNcTMzRzZLdGk2UnlTbVAzVU4zeUNtdGk0elRkRjdCWTFMK0RWdEZoaUNkOW04LzdXMzlpR2V0RWREYm9uVDNDT2lKY2pETng2d1hXUUlvYjRweVUzV3VacGxOWlc1NUs3V2pPVlJkYkRDMnhkaG5JVlNYNWdYUCt3dXN6ZjFpcDZJbE9tRjBITHdFNEhRckl1TlVuWFAvdUF1K09qZWo2NmtJaU8wNzdwZjU0d2ZRUnBhYnovc1BJN1dMMExNeDZGNGYxd2N5V1Z4d1lzWkh5LzFHQmQreVBybWEzWGRtMHIxVVp4OE5Danp3R3AvakNOUEVmVEw5U0ZIblpnQzZtSGZIQ0NQZHFUT244OGxNelptTnpIdnNYanU4MG5xZiszbVB3Z0I0OWVVVWxLOEFlMnBSNDBEek1OSWxBR2NCTC9PRnl1d3ZSUURBUFk1aURtN3k1ZWhLR0VKaWtjK1NmTFdvRVNPTWxLYnZuVWI2N0NrSmdZYnk0TTY5Z2d3NXZBZ283c2IxVjZFd0RMRlJENDRUUnFlczdEODhFMGRKZGRuNEVJSGIwb2pEYnZtek5VQTZRZ2E4S2NMUzlEWWdyaVlkMkhIQ1NHajZOZUozdHpnYkVLaGpEMHZqUkgyNWc1djMzYUFBRUVZNGQ2WHo5bVE3aU1ZL21LWlhoemxSY2FHWmxjR2lDMDRDR0ZUQmhvakpNcC8zYndhNFhBdW1RajI1cUJFampJU21YOXJmMjF6ZGV3WlFWbFRyT3dDMG1HeHk5cmdkSkxWdThsTlZMR3JNSWVkamtFNW91bHNqT3plaURQYUVFQUJrc1RGb0FkQjgwT1FIWDdZSTBIYnFmUjdlRS83MUE1R0R4NFlIRExyUjgrTEN2ZGtVMGZac1JBRFl5dXNvb1N5QkR0NHpEdWY5QVdGMCtKcFMyTVc3UjZnRUY5MEhlOERoWWIzNDdvTy9ySU9HcHBadWd4UUJRQXVaZE03OEJHTlJVOUNBTVBMditJU3ZTTVlJSTUrNmtxTk42N0FoaWdEM1lvVU1KWXp2UVBoUVpBRTVtSGtHaEJIV0xTSkxGQ09NT3VoL0pSVFlzeEVCUGdGcW9oUXdJY3JFZTZGOWR3UENHTzdCNEZsUFFrT1BTbGt4RXdMWWZjc0w5Z1JENFFFd3ozeUJQeVNNd2I2NVlONlVlaWMrMTJHUE9BSWROUmNLRWlPY3c0eU5jTjRmRXNZUTlIVlk5bzhUeHJoZUd6TUVnUzRsTDl4bnJveEhMWnozaDRUUjRUNHRQcjgzRU1ZaEZkaWtPQUsrb3VVOGtjK0htakpYZUVkV1JjK09mR0hkRFpuQkNxTWdRSmJnUUFHTXEyb2NqUXg4UkJqREZ5LzdNR1ZxajFLVExTTVJJQ3Y4RUV1blN0WEFEMU1WUFR0YzFPQUxkL1lZQndIa3ZRM1VsTWxVNllUUCt3VmhETittcnpnZFpmUEhxWG1HeS9MRm9TYTYvaDZhanpwT2g4LzdCV0VNYkEvTVZpMWhSSGlOSkhLTHNZNUtlaVRZNGhaZUVNWmdpeWpiaVB3d3FJd1ZNeUxBUVVkRllObEM5MzVGSGthZUtWalV1QlAzTUNJRlZreUJBSmdYeEZiNE9Jb3Q5Z0hjRWtrWStkOFpndFBXRXNZVXNBN1BBZ09wWU9FOEk0eWNmVlJnRFZCK3MrclpuTVIvMGhKR0JOQm9JdUNJOWdXNW5seXFDOVR4S1doTkVNWndVZU1lTmorajFXbExrWjRPeGdaYkYyNXRHT3JaZkNaRk0xajhSa0lBdnR1bXluWG9PNHNPOTVQam5zMUI3NnZzVmhvUmdUTGlpSzR2TmhORnl1Q05GdEt6SVloSGdCR3J0TVVBMTJPQkFuVHNpcENETXllVWZSVGpVKzhZU3JGaUZnVEFUbjlNNUVmYjY4SW9zUEdrWjlmUlhqQlJ5SjVIUUdCUEVwWnZVSThBNkFKQ3FRZ2poQnQ0V0IyaExsc2tRZ0NBUFFyRWtrYytGc1hqWUFxcUNDT0VhMlJZRFVyWm41RVE2SVgvREZkcXNKZmJtZ0xZVjBlaXVtUlkxVExiWUFZRVNqNDcvKzZ2SHZIWVdWOHZWZEo2ZG84TXEzcHVHODZBd0J5UUVqanVIY2JLRk9UM2RzS2tFektzeHJMYmlBd0lMUDNrMGNHbnlXY2hSZUdkZlNFRjV6djA2M1FrelFaU0l2RC83ZFFZMHdxYjd3b0FBQUFBU1VWT1JLNUNZSUk9Igp9Cg=="/>
    </extobj>
    <extobj name="334E55B0-647D-440b-865C-3EC943EB4CBC-112">
      <extobjdata type="334E55B0-647D-440b-865C-3EC943EB4CBC" data="ewogICAiSW1nU2V0dGluZ0pzb24iIDogIntcImRwaVwiOlwiNjAwXCIsXCJmb3JtYXRcIjpcIlBOR1wiLFwidHJhbnNwYXJlbnRcIjp0cnVlLFwiYXV0b1wiOmZhbHNlfSIsCiAgICJMYXRleCIgOiAiWEZzZ0NseG1jbUZqZTF4d1lYSjBhV0ZzSUV4OWUxeHdZWEowYVdGc0lGZGVlMHd0TVgxOUlEMGdaVjk3VEMweGZWeGpaRzkwSUNoNlgzdE1MVEo5S1Y1Y2RHOXdDbHhkIiwKICAgIkxhdGV4SW1nQmFzZTY0IiA6ICJpVkJPUncwS0dnb0FBQUFOU1VoRVVnQUFBNUVBQUFDdkJBTUFBQUNXWkVmTUFBQUFNRkJNVkVYLy8vOEFBQUFBQUFBQUFBQUFBQUFBQUFBQUFBQUFBQUFBQUFBQUFBQUFBQUFBQUFBQUFBQUFBQUFBQUFBQUFBQXYzYUI3QUFBQUQzUlNUbE1BSW5hcnplL2R1Mll5RUVTWmlWUjdIeVdiQUFBQUNYQklXWE1BQUE3RUFBQU94QUdWS3c0YkFBQVltRWxFUVZSNEFlMDlXMndrMlZYVm5obTczWjRaRzVRRnNnRjFveFVmeTBNOWtDQWlIbW9MWmhNSmhIb0lqSlBkS0NvbnMrdndFR2xyQlN1QmtOcDhSSHphSWxLUWlKYnVEVHU3WWZOaEl4R0lSRkEzR3piNUlLU05ndmhBV2JYNXljSUg4U1JyZTNhemo4czV0K3JlZTg2dHF1NnFkclZkdHUvOTZEcm5QaytkVS9lZXg3MVY3WGt1WFdRT2xCNTZSS3c4dVhTUldYQSs3cjNjRkppT05zN0g3VnpjdTVodkhiNzNRZTlkTDRtakhjYUVwcmk5OHZqTm16Zlhucmd0N3JNU2h4U1RBOE9EUUlLZkZHOVNBdWZsUkExL2ptaUpnNHZKZ2F0aUl5Q3MwaFRybE1TZit2SWZCSEo4Lzd2LzdXRmE0T0JpY21ENHFLTHJzamhRWUhpZEExRyt1bVZsT3JTWUhGZ1FTNHF3aWk5MkZSeGNMNEVrMlR6bHhRNHJFZ2Z1dm1HbzJSY0V3ZXhaa09TZUtYZFFrVGt3RkIvVDVNMktRdzFMWUJza3lYTWNWbFFPVkVCV05VVmNXU2pySjh6WkZ4SFZxZXE2YThFNEFNSVR5NG9tRU91cWd1VjFJTVJiTE1NaGhlVUFXcWMzTkhVdFMxRzJoSldoYXpxZ2FCeTRESkxjMEVRTnhLc2FCZ0NYM25zMHc4SEY1Y0JWcGducjNPUzVUcGZlNHQ2RG93dzVBSUVkczdoNm04SjRsMUFJWXJZOVRNZTF3bktndEVOSUExdDFnNkRvVHRKaVV1VEFZbk9nSjBTZlVMZ05raVNvQTg4T0IyQk9rclhXQThIYWtkaXpjeThYbTlJNkQ3TU9uVHQ1VnA4SEVOMHFvYjNwM0VuQ2pUTUZEb1M0WlFoMjdxVGh4Um1CdnZTVXYvSjFwTFhCSkxrZ1NDVHZqTnpLaFNhejNCWmlSWWhQQUJOZ09WMDF2TGdHa3R3MXFJTUt6b0d5TDk3YThpcWZRcUdCNk5ZTnVSakoyekdvZzRyTmdmbW0rSkNrOEIxdmVuZ0k2NFloZHhGUWd6bW80QnpZRlBlN0FZbk5QZHppNmh0NmU4NmROTXdvUEFRbmRXQlZsV243RnNaWmF5RUdsNkZ6SncwekNnKzF4WGNWalRPdldYRlc1MDRxMXB5QjY3TkVNVllPTE1VSU0vVGVHYmdIUnlKeW9Fa0RxKzE5ZURuRThNVzVrNFlYaFlkQVMzN1BFRm1INVpTY0dYRHVwR0ZONFNHd2FXcUd5QjRzcDFwcmVwNXpKdzFyaWc2Qi8wZ1B1SFpBa3E4Ym1sRnJkZzNxb0FKekFHeFZlZ2l5Q3FLN1pjanRPWGZTTUtQZzBKQ3BTUThsMlRja1F5bVZzeWx3VU5FNGdMdFc2NFNvSHVBN0JnZjd4M3BOeEpRNXFGQWNRT04wZzFBRVRnaFZtMUJLREZ0U3o0RkY0OEFWa05VU0lXb282RnZOVVhmeWM2U3VBNHZFZ1I0TEJNamRTYktjUnQzSjlsYVJxSGUwR0E0TUxKTUdwdWd0VXhweEorZmRGcGZoVHJHZ0ZuTWY1ZTdraHFGd0VRVGJOU2ljU0NmeEg1cnY0R054b0FSaWlLU0RicFkrN1FOWHNKeFNnNmRucmIzZUlsbDZzNHpqNm83a3dFeEVqSmhCZklpUnJXV2hiZEpZY1lJaHMzK2d4U1paZXNmMzdtcWs1RURscWJVd1BTRldGUGdyS1JzSDFmQmg2Sk1XVmU1MU5JVjRtNVI2WG11WG9RN0ptd016azM3VEFVOEliQkJxWUJMMkNRcWx6SjJjRjF1azFJSDVjMkJpU2VJbldwWUlQVDVEOFhUV0tpbjE1c2pXSmMxM2NGNGNPSllrQ1JGd0hJdUdXZTIxMSt1UkRTL1N6SUc1Y1dCaVNjTHFTbTFWTUhpb1NZTWZJTmlqUkxiWVdrdExISndQQnlhV0pNdzYrazdkUHBlYzdVN09zR0I3UHFTN1hoZ0hKcFlrYUVMeXNjK0tUMDkrZUY3SGNpZDdmSVl5RWh5U0N3Y21saVM4TzBEbUpLeTFkSEgxNnR5ZEJFSG5RcTNySkprRGswdHlRUFZrVDNBdm84M2R5UWY0akUwbXg1Vk16SUhKSlZrbGJrZWxaY1VCQkhNbjUzMjM2enl4aE5JMm5GeVNZSjd1cWxGZzU2T21ZTHhpS0c5VloxU0cxdHFyU3h5UUh3Y21seVNFMEI5VGRKQzNDbVFXaGczNnF0RDdNY0MwMEhYdStRVyt0VE85ZXlzRnI4YkZEREM1Sk9GRFNtcWo2bmtldVBNcVlQRG9TZnBEYlVDNEZvMmg0eHhsWFQxY211TGR0TllUT2orR0pNR2o3TXRlRjN6eFlkUDk1Nzc1N2liSzdqZS85dkxMTDMvelBTMkU2V3NHcHVZNWhScXZUL1BHbmt2YWZEeUdKT0c5dXZ0YlFQUkNXN3phTmNRM3BPaXNud3NVcTV2THRqdG9HSmNPS3ZtL0cxL3hPSkpjYUltakY3LzlrQzhPOWtqbkwxbENsT2l2a2dybkhHeStOdDBiN0J4MVl3YzRqaVM5bVdEcHZEOUZEUjlMZEpFekwwM2J1THN1bG1Qdi8xaVM5T2EvOGNqaHgvODF0dU9MbWpra01jenA4R0NvREUzZS9mRWt5ZnR5R0hyU1U5LzBtZFZ1QVdPNGt5Ump4N0dSdSt3Z3hiRzdpK3VnSkdLTll5ZkpPR1pObnRjazJ3cVQ5eks2WlQzMi9JV1Q1R2l1WlN3dGkrOWtiREZCOVN1eFJwV1Q1QVNzVEc2eVRZS1V5YldPV1ZLT1hWNmRKSS9KVnQ2OElibzhZeXBZSzI0SmQ1TE1rOWZ6OUhXMVBEdm1mZTNIbmNCd2t1Uk1PaDQyTjMwZkJBbWM1UWMwQXBxZEpJOG5POTY2Y3hKcTB2Tm02RWRXRkFWT2tvb1RlVnpiSjdON1Y2RUhieFRkVHBLS0V6bGNLeWUxZTllSVVaUk9ramxJVUhVeHc4N2hxOXdwWEhzeFVYUW55UndaUFhzU2NRR2tkekZtSUNmSkhDWFppWmtxT1hadnVwcUxtZnhPa29ZL3g0WUdzV0cwWTNjYjdhQWNvNUNkSktOOG1qZ240MnZoRTQvamxXS091RGxKVHM1UHV5V2M4cld6cG9XM29udVVUcEw1TWZzYWZWTW12MjdqZW1wRTMzMDcxNUw4L3ZmNEt5ZDROdVZ5akIzeVN1djN1MUlVcFkvRVNXVFN2TTNvbDhuTEp4T1ZtSlRpNDdTci9DZWNzeFhpOTQ3VFI2YTJpOWJMTWRENEMzQ3k4RkhaeVd5dVIrNDYwWTJ0MGtvbVlzOVE1Y3BBM1A5VHIxU2YvbkVNeFpSZWhMMzRrbjVvbkF4WFZiVThyb3NpMXdjakQ1S20xOGRRSE9DNTZrb3I5dFRMTk1ZZFJwYThUU25KMzREQkZ2SmQrMmIxbXh6VHVKRmk5UW4vZ0ZHVEZIWGl0bVduUW11YnZKOG1COEF2b0VEQzkwUTYrWjdDdnhRWFE1L0tUWjE2cC9DdXl0c0JFWmZZeDJhbVNaaHZHNVR3R1kwN1g0WFQzUitHZmFqMVhFZUdkOGh6N2U4a082dDg1aCtURWp6eWtkVFRYN0E0T2V0YzJMdVRkVndXS24rR2hsZnNjYmdJMWFrelFBSEgzWFhxOXFkWjhhNWNxR0ovWWhZdVdOZmVDcW05SHJNRE5KVWJnY0JMalhjc2d0ZGhGcjdpeDBTOGVkV00yUFVUQ3lkbEpDeEZkWmhrU1NubS9QNERRZ2V6WjZiNzdwUWhIVUk4R3dZRDZQcGhOOFN2NTJ2dmVQZ04xbzJ3N3pOM3VlUW5DVExPWTRUS1crRXR6aG1Oc2lrTzRYdUx0LzJJdDVBTE4rQXpZVHVzbzJ2YVUraTlvUXVnMXUyMXRTZHVHd0oxVVFZQTV2OXVodXBudHlwOGJGYS9CbFBWRUx5RkhhYVBwcjIxU3BNTFoxUTdHRlE5UFVHMWltbzdUeFo0L0pkT21ZNldSbldteXhiK3hULzZkZFdSem9WdjZOd3d5RG1HcXNJb3BpYnhKeXMvQWt4OHVKdit6di9lVm4wam1vSTltU0NjanA2YzJQeVpJZnh0MVYrTzZJZ1dsWDJnV0J6K0Y4MUQyR2dQdStSODRXMXpvODh6Z3hKMFdlaWNwTHJoVnlKR1ROaXMzUHpsU0Fmd21ZeHVKQk16NWkyZDF0TjJkV3gxbWxscUhmM0U5LzBUT0RJYk5CZGdjNE5XUVlpaS9BdVI0c2xMbTRzZWVTMm92T0F6ZXdpczkzdHBlM25taS9oNmR0aVAxYWpCLy9WR2xpWktzc2VtcEljZkVMTzZTMFE3UjF0UUJsUWJGUkhVcFYvSmlXdGRDQ2tpRVhIRXBjL0RqOGgwWmZYUHRyaGxBQjhSV2svWkQzWnlKMEdTNEFRSVN6eWVCMzBIZzFvRExOZ1RxazIvK0dkVjVtakovMk9aMFltb1JUL3U4REpwREFRV0l4R2FKZ0FYNVRmMUtuL3p4YThJOFVlc1BaVFVXRVl5Y3VuMm5ZZGhjc2RXQjZGRnBRR2ZsNHJ0YmZOdEs1djl1Nk5WeHRITFlhUVJsSUwxNEZ3UVNmYjA0M2ovUnpsck9yWjl5WXR0TEVtU0VJYUxSbTBTSkJueFo2RlRZb1RaUXpKOC8zc2gyckRuZXl1OWxtQTluakZrQUh4ZVczdi9MNzc0M3piaEdWUVVOazJTSks2OFRQOWk1UVJKRG93dmliV2sxa3VycTl0OTJjTHpxdmJpTUc1T2h1M08rcVdaYU5la1YxR1NCMG1TaE5WTzJBSkswSk56aDJpejBKUmVWOE5iQTd0QlMzaEtWbWtmbm0vaHJQRDhJSDZpalo1ZVJVbHVKRWtTemMrUXg0WnJNRkc3QmxOUUUzY25XVnEwNXhjcnBRZ01IOGFVSWVxZ0Z0cWd3Z1dSSk15WVB1V0lob0UxYVZXVWJKTW95Zm12UnM4SHhVcnkyYU91SGowRU9xbDFOVXo5ME9TQnlCQi83VDN4V2JWSE85TTQvbEhVUnV3ZFpIRW5zWU5FU2NiMUhoZmpxYlNpWHdkTHI2c2h1aHBxWTNCNytHcWUzcHVLSS9WMDg5THZUd0lEckFpb29qeTlpZ3BhWkpJa3JJQTdhaUIxZlM1aUYzbGVCbDJ0UDRBTWM1SXRKdkN3M2xCam5MVnJodjFKbEdUODdhVlhVVUg3VEpLRWViTm5EVnRxeGZCYkt6K3JjZ3o2ZzBjYlFTNHNKbXgxUGN0N0lUMFFUMEt5bjN0NFlPbGZtUkFPZFpJbUs2bER3VXlTaE1vYnRESEFEN3lwTXNvMUJVRTFOcjFVL3NnckxDYTNhQVhRb0JzVVAwdHdsdjNKR0xjOXVOWDBLaXFvbjBtUzhBRHRjbzdPKzMyVlViMm5vS3k2V3JhRHhVUjNoUmxuK2N5QXZLR1VQeTFsOHRuMU02Z28yVFNUSkdGL29zOEhmTURFdlFmTHFpaXJycGJ0NEJGY1VoM2dGUjRIaHRPeTh3UVBXQ2l0OUd2NjNqS29LTmttbXlSYitzUkpNR0RKdjZGR0xwbkZNS3V1bGwzNFFxL1RFai9MWitzVVQ5SmNONW5GODV3K3NRV0M0YmI4dU02eVNiTE5kWmxIRE5mTFJuR0RydDRaTjY1ZERxYnJMWlkzeDU1VlZuU3VrRzBhYmFtMFZ0WE5aVlpSMlNSWjUzR1lDdm40ZkZzL1RWbDJKeFhkWGxXZWZ0YW81MTJ4NWlncHloK2M3dkdua2ZUQzJtTWUrMmZOWHdXQWlsb2UyZEF1ekNiSkRqZEtMNHNuanA3c3lpNC9UYVpVTzBtSjI0TVR2TWw3OXJ4dFlXK1ZrZHA1ZzdERUJXa3F4NTlHVWd2ZWx0WlE4eTBUK0x3U3NTNUhkcE14eGdQZmNXQ2JpUEIzVmI0NHdHMjFmNkJQbGkvVVNkd3hnNXRpOW1USzdBNTNMMDNWcVVCVFBmNDBtbUt5em0wZWRIWGRLdVdvemgwQlpKdVRjK3lNUmxsOHQxdHFDUEhCci8yaE9VYnQ0WXZsMlhRMWtGY1AzOXd6bEc2U1NXNXlwd2FCKzVwbERYZ2w5UjdCV0lvdmE1NytIZlVNbUNXMHNJVGRYRytGSzRlNWtPT0wyU1I1alFVa09oZzdoOWtrazE0aVBEQmU3aG42LzFhQzN6S0RLNGd1WlBCOUNPaUtwWVpaZEZoK0hGSjY2Qkd4OHFTODI3amlOSGxaREl4Ung1L1NqTVhyVkpxaGsvNksrQjFTMHFBcXFycU1KYmhuYktjYUZzaVVUWkx3NUJKK0JiSHpodXljUktGZ3dPV3dkNWlnd1ZaSFVJbVJZU3drRDQ3cHJ1c1dJZUFicjhZdXN2RnlVM2FzNG41MmNTb2NESXdJQ1FrTmthRjM4cHVUc090N3NPTjVmLzZ6NHJmcGdFeEZEV3BZTlAvVW1wM3VkTEZBcG15U2hOREFYdGpRODY0ZGRoRUdIa0RhMWRsZ2RSTHNhaUN3djdCSldGdjdlZE9pSEZXc1FGZlhWQmdKemJjTzMvdWc5NjZYeEJFd0JGT3BkYmp5K00yYmVBeCtGZkV2d0puNG16ZmZ0M1piN2JzRUdXcys4V0FYMDR0bTFQRW5IQzV6Z2dWcnhSZmlGMmhEcnFMUzhDS2pKT21hVjMwOUdMb05nalNoQ2MrclVsMjl5TGVQS2JFRzNpU0dlSmc3UXhjWFV6TU9HdUlqRGVtVHltK0I1VjJsZTFnd1VKaHlVVlVHZWUrMGt5MWVuWkZ0U01XSTlQVDd4T00vczhVcU1CVTFRMVk4Vm9zaUdVbnFFVHVrVndzNnV2N0liN0ZONlUwYXRhaXYwOUhpNGJLZ09qT29NOGV0NVBpR012ZXFXb1pCNFFTRFZYN3k1M3dwdk1kL2FRZXJQUDFsc01nZ0hmM0p3MEUvVHdmNEIvODlRUEczVG9rMjJVbFFScllsZFpPY3oxVFViQnBqTENOSlYxS1lwVXhYdC9hU3FWVWw5ZnRkQk12L3JETGd1czFqRUtURUJvZVBxcHpMWmg2akhYYjQ0Nm9BZDB6eGJWMlRQZzA0SFM3TGxpcjJrcEZ0WnVDMEVGTlJtL2RTTk10STBqVnRNaWYzVFhWMU9XRWJsYmFlQ2EzVTJlK1EzRHExeUVsK0JGd3dObGpGMXdvYTFBenpLdllCbC9OVHRmZXRkU0JqdkRvajI5U282YTlWU3EvZlQ5RXdJMG13cnpXdVU2YXJyeENqSXFsaFBZd2pMTklucjVWd0ppTFN5ZDAzVE5hK1dURkFjbFJEZHdBMzlRQWFISFlwRG13SXRUN05UWVl6c2kyNW82UVNxcUl1cGVKRlZwSWF4SGlOcDRMcDZzWjQvc3dvUGRkWk5oMld6RUpwTW1PaG9maVl6cDgxN3E3UGp5QlU3YTM1Tmljc2l6dUp3MlZsbXlZeExVQlZWTjFzVG94b25wV2tLdkVWNDd1bHVucUdHRWp4dGNIV1VKTnFlTU5VdVdwbWw4bU1nMkNSRURWVkFBL1JSZ2kzK0NUYnR1WmtSVmNNNm1kd0oyV0RyR3dMcVVwL0lTb3E1ZGVSczVKMGRld3FSSFYxWFN1dXhIdVlVZUgvenh1Sm9NR3pudGlDRmFESHNheHlRS3lySWR6a0ljTkZxTlpWMWVCNmxUZ2dtQTNsTmJ5bVRWblpsclpmVlkrb3FFb2pYUVFhb2pZMTFUek50YUs4NjhUS1ZhT3IvNXFGaE9KYjFNVnRURDZ3ZXNmVUdLWlNEVkFmNHhKbUxyZjBWRzV6aXdjZUwyTVpRYk1xdGE0QTcyUnpKNmUrdXBwejNQaVA0TXRBNGRnRUNzSXdZbXh0cURDV3gwUDk5SDlXak5kMlFMSk9TM3I4U2dvVE9hZ01MeUdRaFhLZzJ6VzRNWW92TEczcDdzRXI2Uk1FUUdBWHp4aURUWGRPVnQ0NUJEWC9BcVIzL2wrVDNXQVNXUzg4OHhsbzh1ci9QdmhDVW8xby91eG95VC96Tkl6OElORHd6Ri85QjBCc0V5emFHVDRZSnBueWE4endOUGxSQ0J4SHNsRFd0Y2tEL2I1RmFtL0RLRHNHWHpqc0dnU2g2UjUvNG1PTnhmRHBaS2s3cmdtc3JDclZ4dFhWNVF0NkFkTlpCTUFuaUNicUNaQnFHb1JuV3lmeWFhWXFtV2U2Yml3QWdaMGJwbUJUcjZGMW9XSjNzblFBbyt5WmVyTTBmSS9aZkFhYmlrblFWT2VrTGNrUEpGR2g4eGZFNGUyMXh5R3k3R2ZSbFlOUk5yRWx5Y09hSGl3ZXdGZW5WVExIOUx3TS8zRlpJbFBOMjlkTDdTWjczUjBNQ0YyQ2hHeXVjbkpBTUcvd25ESFlWQ1U1WnV6Y2ltZEZQN2UrRWpvcWk4Y1NTc1prOTRRaURtUkt3czV6aHlESlhkUFlwK0tIN0t6dTVOUXRIa1BxRktHRXY5N05jOFJ0cXRPeWRBenlDOWRha0NuUm43MlBnQ1Q3dXFkclJNZ3lFeXpnWlYyYUJqZ1hjOUxiait6dnA3bjNMSFhJT2Iwc3phUUp1aDYwNkxDZ1R1dC9RSktoaktIYzlrSDRsbXFhSWMrSEpHY3lQcjlwT01QcVhDWFRoeFdNUllZNk5MQU5vdFBWeXdlb2owTVpRMjZqcjRzQ29Nb3NXNnN3RGowZmt2U0d4RGFKdTgzajV0WHR4UzkxaHdOOS9ubVJTdkx1NjJpbUw2dHU1bG00QjNNM2lkaTkvSTgvcVlFTGQ3MUdqWWY4cWJ0TzFzRjB2WC9wS1gvbDYxaTF3U1RaVmEwSGZaaERKZ1I4MmZaQm9CMVJxdFZsYkFmaDQwaXFZWUZNNTJST2V2V3hEcis2NDBtdW5SUTdZYlRmY2h2T3dRanhDY2hyNnRXVmh1ZEtvb3VCOW51cWtlMkRlQjZKVjhPR1Z3MHI1bnI4U1kxY3VHdnVIM09sZDFqSjR0eEN3ektJWWN1cmZBb1hDcEJYcUEweFBMY1RkanNIYzVCSzB0K2o0d0ZNNHRXQVJkWmVxemFpNTJWT2VqKzhGSE4zT1dWVmZqcFRSL05OOFNIWjRCMXZJbi9WeW94eGtyMndvOTR0S1VrVmI0cjRJUHlFN2pTT1AyVzZvNHRhZVZQYzd3YjMzdHpETGE1K2dLQ2Eyd2hBRDg4UytXYm5lZHZhQjVFNmNUbXNDMy8yL2JZR2s0RnpNeWVUYi9Ha1MwQml1K0dZMjdmd0hGWXR3QWhZUm11bVpYYWVJejRJZHllbmNmd3BwTkJkUm5DZ3JiN01CQ0czMTRoeXhOMnlVTVJYWG9mMllBdUZjeTNxZy9BVHVuNS94SENxeU0xSnhZbThyczlxeFFoL2RuR3dDT0lMZTRaSXFscG9oemNncjZGMzJLSStDSE1ucDNQOEthLzdQYi85TktrajJONDNIOUpBbGJrdTd4dDhFTGdPOUw3Vi9xck1wai9Vblp6TzhTYzZtb05qT0FCYVVsbWtVRnFISlZTRm56QTh0eXhiWEpKeGdLSGVlWTc0SU15ZG5OTHhweGphWFJibEFNaW5adkFlU0UrRmI5QWhXWlZGblZ0NHFhdWQ1eGtTelpIbHpKMnNUT240VXppU3V5UndBTVJGdDcwN0lEMjBiakRoM3JJVW9kZmNRM3hUN1ZkdXF4cVlHNlNUT1A2a3huTFhXQTZBcmZvV0thaHE2WUg1QS9BOUxKTStpSWVuQ1lMSk9PaVRGZ2llelBFbmExQ0hjZzRNbVpwRVowTFpxeWFvSTMwUWVReFNuaE9LK0NEMm9abnhzYnFKamo5eHdoM0dPWUR6THJCUGcvd2U0RHVxQ3NBeWxpTjlFUGxTcDF5SUl6NklMY2tQcUE0U3I1TWRmMHJzemhYQVM5VWdyUTNDQ0ZoQmpkcjBBNTFaQ2VmWU50VEZxdnVCOGlTdEhIajZIS0E3VjBqTlVObW5pRFNENDNLQkR5SmZGNUNTVFBNK0p6WjM2U1E1MERPQkFEbHNLTHlBaEhZUW5ndDhrRUNTU3hEUmkvb2dKMG14R3l1ZUF3TnV1dUllcEZrN0cwRjRMdkJCOE9OcDhuV0NHQjhrdm0rWGU1SWNhQm4zRVlmRllNQ0dIajhRODNVMUI4UGcrdUNHcnVDQXduQkF1NHdoUldBQUdZTW5WSnFoRHhLODA3VUg4WUp1WWNoM2hHZ09zUE55a012akJIVVpnNjJyT1Jqc1BPTTVFSmNLeHdHeWNTVnBxN0k0d1Q2RzU1UVBFbnlVcmViMWpCNHQzTzFjWUlMd1dNQUd1ZjhoaWZCNFhnL0RjOG9IQ1h6UHZqd0hRbG80c0JnY3dBVnppWkRpTTdTRFdsUDVJUElkSG5FampNR1NOZzRzQWdkUWtvUU8yRnUydytuaFBnaFdranZQZDZQN0lLUURCNTRXQjJCMUpiWXFHanhVQzI2RG5MVVA0bm5TUEhJK3lHbkphdlM0WVBFb2J4RXJnb216Unhvc2dpUi93TXhCZERZLzZud1F3cUFDZ1NBYzhpcFF4ZGNuUHlTTkdOUnBLQjhrMkhtK1QxZmZBdDJJSTRYTlNWaHI2ZUtLaTYzK0NBbXdDc01JdklMalgzRTRBQi9VTjhUMCtHZGFQTngzcEhNUUpibG5xanVvU0J5b0VyZWpvdi8rTUtRUVA3bEVKeW1nVktzVzZUNGNMU0NzWGNVRm1JSTFCY3NyK2loN0pLZkZ3KzJreElHbnpnSFFmWThwSXNoYkJVRVc2RTAyQjV2a3RMcHE1SzVGNGNDbU5sZWY1NEU3SUJCOEZPT0RBTjZtOWs5UmJzRFJFWElBcE5XWDRJTFB2bzJOZVJEVU1UNEk0QTFtLzhoVzdxYzRIQmlLKzF0QXpVSmJ2TnExcUlMWENWaldnTmsvVm1XSG5qWUhGbHJpNk1WdlArU0xnejJibEFWckRnNlovV1BYZHZocGMyQUdURkpJOTNjaWhKVDBSM3VEb24xbS8wU3F1NHpUNXNEOE54NDUvRGo3dXhKRjBScXV1eWJkamY0bmlTbDAwQ2x5NFA4Qk1td2lQRk4ya0FvQUFBQUFTVVZPUks1Q1lJST0iCn0K"/>
    </extobj>
    <extobj name="334E55B0-647D-440b-865C-3EC943EB4CBC-113">
      <extobjdata type="334E55B0-647D-440b-865C-3EC943EB4CBC" data="ewogICAiSW1nU2V0dGluZ0pzb24iIDogIntcImRwaVwiOlwiNjAwXCIsXCJmb3JtYXRcIjpcIlBOR1wiLFwidHJhbnNwYXJlbnRcIjp0cnVlLFwiYXV0b1wiOmZhbHNlfSIsCiAgICJMYXRleCIgOiAiWEZzZ0NseG1jbUZqZTF4d1lYSjBhV0ZzSUV4OWUxeHdZWEowYVdGc0lGZGVNWDBnUFNCbFh6RmNZMlJ2ZENCNFhseDBiM0FLWEYwPSIsCiAgICJMYXRleEltZ0Jhc2U2NCIgOiAiaVZCT1J3MEtHZ29BQUFBTlNVaEVVZ0FBQWc4QUFBQ3ZCQU1BQUFDSWlDQldBQUFBTUZCTVZFWC8vLzhBQUFBQUFBQUFBQUFBQUFBQUFBQUFBQUFBQUFBQUFBQUFBQUFBQUFBQUFBQUFBQUFBQUFBQUFBQUFBQUF2M2FCN0FBQUFEM1JTVGxNQUluYXJ6ZS9kdTJZeUVFU1ppVlI3SHlXYkFBQUFDWEJJV1hNQUFBN0VBQUFPeEFHVkt3NGJBQUFRQmtsRVFWUjRBZTFkYjJoa1Z4Vy9rMDAzeVdTeldVb3AyRkl5VWloVXBCT2twVnBxSjlCdFFRVW5JcHUyaXJ6VTdxWVZpeE1zbHFxRmlkalNMNVZFMVBxaGxreGxkNldMWmVLSHJVS3JFeTFGeEQrei92a2lXQ1lvV3YxaW9zMWtXL3ZuK2p2M3ZYdnZ1VzltTW0veWIrZTltZmRoNXR5Lzc1N2YzSHZPdWVlZTkwYUkvaFVCZ2N0djlPcjN2emRDeFlSWGVVeXE2NEdFczltV3ZhZmtKNzlXU3Iza3ljODdWUWRsL2NUYzhlUEg3NXc3NGNsNXB5aVppVEg1TWNYWXNDZFhPWWZML2p6eFAyZDVTVUxwNmhzQlk2ZmxSYzdpd0Y5dXppc1VOaCs2OVE5THZDU1o5RmpkTUptWFV5RWVpMERpUTZHOHBDWXIvekdjblpIdkdOb25jdEtkSmFIaUpDWFQzb3BoNTZpVU5xRnlDMUsrYTRxVFRZekpyWXpoc0NDbkRVMUVHaXRqdzhsSmJxSXM1WDhOZDR0U0MwNC9DMU9rUVd5WXlna2pGcVhjTkN5VjVaYWhpVGdDSUM0NE9jbE5GS1Y4M1hCM09DUWtrQTVMRFZNM2FRUk1CYnNjTUFNbU9ZTllONUtuazB4WHVSUVlrSzYwWE9mckpza29nTGZUYkdXSVlTbXRWWUZDb0JTMkxKSUx4OVdNTldnSnUwNlFYNUR5TFZiY08rU29sRzh6Ym52SmpHQnNnOFNNc0NwRUNPRFNNMmFFQ3dTRUpkK0FqZ0dJWGpFalhDREFPYmVvQm52SWpIQ0JnQjFSWnpubEhqSWpGTnVqdnp4VmYzQU41Q0VYaUVvUG1SRUV4Qk5ndnlDM2dBVFdBbDhhdFY0eUk0UjRYTW8vQy9GY0RxYlR1Q3NzOHoxbFJueGIxaGRvWHFUeXEyTFpWWjhRRWIzaWpSQmtWWCtGY01DNmVGY3NPZ1pWYjVrUk9iT2JTTmRwYjJHOU5LS256SWdoS1ROcVB1QWp1MUJ3aEVJdm1SSHBQTE9weTFPdVVCaEhVb09VOUcvODZGT0d4NkYzd2Ztc1NZcEtENWtST1NsTGh2T0JUUURCUEZTMTNqRWpJQTZaY0NRdFlTV0dFSGxIWWhpOGtrZ3NPNjY1RVFKaXlmS0oxUDlzS3RFVXRBVGJacWZBT2R0ejlaQVpRWVpDeWY3U0JBUnpVUFdRR1ZGMnR4WTBCWmlMc29mTWlKcnJxNlVEdm1rN1FjaU1ZUFBGRmlTUDhsenZQYTJGVmN0bEpXeEdwQmRzWWFJb1dncXpqS1BRV3FpRnpZaWhOMW5sSkpIaEkxNnNCYVkwR3MySTVZMGtjYzk0b1NOZVpqYVFONElmNzZEVU5TT3FrNnh4MTVNcDJBWU4xMmFwMmJpaE5KeE5WYzJSbGVHRkkwUzhEc1p4Tk5Ia1dta0dSQ1VrRFFIaEJWc3ZKRHJod3VIcnh0YnJWaXI5OEZ4d25aSXptcnk5Nldpemp2MGt5SjRxMllva090ZHNVb2pEY1QwUEhuRDU0RHo1ZE5XVkNaZ0N6SzRrUnk3SFJZamx1Q3FOdGtEa1hEUGlNamU1N0xyMmhTak9ObUlaaTV3b1FHd3dUaFlkRVNGQ0N3Y253aGxXT1U1a1d5Q3dOS1laUXdYSGloREZVSWpsWVhlaHNJYmRUcllGQXIvNWxHVUNPdzBudGhRaXdqRWpzdnljM0RhTEFkVVdDRWlCZWN2SEdjZE5KOGhMTTJ0THNUSWNtRmhKMTVOdGdSaDNaa1RWWFJsa2o2d3lIcy9FOTlDckxSRFlhMWdaQVVQU1VZODQ4T0RxTitWeHR5NERLQVprV3lCZ1Fka1l1ck1PMytvOG1Fdkg3OFE0OHJRdEVGQU0xbGpNYzM4MmZ1YUtZMFk4NzI1TVl6QU4yQkRiQTFHVzlWTFFnQi85cWF3Y3R6TUh2TEJ2Z3QybjY4bjJRT0FrZk5KbkkxMTBkdUJDZkI4aVFoOTVwSjVBd3BVZ1hjODhIMkI3SUdBOUJydUw4N0srWXRxbXYvSHlqY1I2L2RiZnZ2cnFxeS9mU2JTclMwM1ZXQkFSZ01BKzY4dkV5NCtsdk1YeWhFaXFKbGZHVm9nWkZRRUk4WUtVRDk3dzE1dWsvRGhqN29qWEJJZm12aDNXcW52SktFQ0k2M3lldjlxOWJPeCtaSkdBRU0vYzZNMDhhdVhEN20vYmZUMUVBNkw3eHIzbkkrb0RFVURhQjZJUGhMdTYrak9pUHlQNk04SkZvRDhqWER6Nk1xSS9JL296d2tXZ1B5TmNQUG95b2o4aitqUENSYUEvSTF3OCtqS2lQeVBpT3lOUzE5NVJmM0EzRHNOckh0NTZSTEYvVFdIck5oY0hQTWk0Rk1ycDJ1VHpCU254TFBMT2tmaXVsSjQ2a0JxVGRaOWd2S1ptV0tLcnlSOUsrY2d4Y1hub3NLMkRJUS9MQjQ2bHF4VHRVYnk3aEZPYTFRN2FkbEZWSEROOWhJWnpkc2RUV0wyQWNRQVBMQjZpZDJvOUZ0UGpTVHh5NloreWp2QklwazUrcUxINk1hcnV5YlhhbEhxTG1EM2s3NlNiUzEzM3ZJbk15Tmx3alk0R3RmZ0pWYjBxUHllQnlMcjdnSHRIUGUxdDVlZGViSFg5cU1tTkVLcWpvN095bW1oU2JadXNWQkFrbnBWMU90TXVka3NJUTdyWjBXbHdtcHBwNUdmWmhuZXU3d3lJd1dBbExQb1JRTGc5ZXlDcjhZWUhsa05oL2EwdXlQWFFoZUFzODlMQTdNNFlXSnoyKzh6NlVZSkZFL1VSdXRXQkozRzQzdUpxWWlrZzhOa0VzUlUzZGpSV2I4RnZWdlhqdks3VVFSODc2dXlTTmFyWjN5K2w0M2RvTUtjano0NmordkdKWXZENHljOGdNV04zMGJNUmV0eUR6STRZTGVqQXBiWXNEV2xsR1hyOHBHM0RycXFBSURZdEl0TEZJSTRKQXp4YU5CRmNvZUUrdHBrSjVZd0hTaGVZUmdHdnhhcmRkWFpvVkowbWwrM296K3VBNlBUVlQzbzIyKzBSWVUzaG1QQWpGL3dxQ0NhUHNweDJ6WEdMRHR4eGRweks2ZEQzOUhVbTZCTjVXN2tXdis0NmhySFEvQzRJSkk0aWJGdndzZXZzNW9PS25JdjdUd2x4N3VrbkMvTGlVdERxcHBrUExDMjNBS0tJQnZQTmU4ZERpK2lxN2JWcmpsdDAwUGJHMjFaZ05zY1hqL0dhcllBb1lCaXp2S0tseTlZeXM1bHhvZWdaM0xtNWt3Lzk1Z1lIQmp4QTFtSkc1TkNneFl6QXFsbUpDOThONHh3RVh3MlpsTkVLaUFvYXRHQzMycUtycHYxM1d5YnNTcTA5M2FHMUFnS1BrV2l6d1cxQTc2VnQzbFc0WGxlbXgzbm9PeDloS3lERTkxckZRdUs5dEswZzRoMTNLUTBCOTBiVG9iVUVvbWx0eW94b1JyUnN2dzhGSTYzY0VTODIrQ01tMkpiTEdVbm5RRUR1T2cvak9kMWRra1RhZzBCcmNXVkNJNXBvWlFSMURnVE1pTmxRNzVjNHlXeURCampDbWc5TFk3cnBjRHNIQWwydCtsME5UemJ0OHVBek8vQkhqTGY2R1RzSFl0MjRQc3NiQjgvemJ1L1kwaXp1SElpcWVhWS9PN1hiWVIxOGUwaTRXWGJYSzFaMG9nTWcwaStxUmpncEN4b1hNcnFYK0h6anFUSTJqOU9XaFE2QXFNbDd3RENlWEE3MjU2UDFVbndBMENPRkZjUjAzbG45bTdZMnNYVkQrNDF6TXJJb01iY0N2ODVnRlBlTWJkOGxWSlU1VTlKNS82Q0doaFo5UmtBRDAzWUZ4bm9Bd09Jc2RYQXdWenB2RnZNdWJ6akIzckQ2bEg5eXAzcU1Ec1NpLzZSdTFndG1oRDd1MmVYQW9qVi9RV2FpVld4YkM1dW9VbEJwV0g3VVZvOE9CTFFGcGtKS2ZqMlFFV2NQY01meG12UCtUenY2blZCNTdjTWZ6UWRyWFBVU0hZaXNjbEFNdlE3ZmJRbE4wNFhKeU1OQWVJcWNjUjFDa2RzSzhleFBYc0dxekhUUVl0dXFwNE05NDlIaTFoS3JHQjJJQ2ZsWnRNdk40bWxlZ3VCODJMZkxPZzJSdzNsbCtXNHRoUEtqSmVGR2x2ZnRJUkE0czhXL2JJNWM2N25qaVE3RUFEMnorbyt0RWw3ai9Yb3AvUnAvbGRiMkhJMFU2aCs4U2x6OWlvblVTUlhxTXllUEg1ODdkY0kzYnM1TCtyOVQvTjJwVnN4K3hweW5wdTZoRS9kZEQ1MmQyZjRtSFpRZXhidHRUdUVrM3hXLzBZRVFmNmUvUUxnRmQzeGNibm5CZjVkR3VYOXQwNy9sNDFydndxalIxd1oxQU9rVFhJRmExeG5HQWJTblFJaVJQeFcyYnI4K05QUU9nQkIvdTJQclY2cjVFOTVkUGhIcXJHbnlpRDRXUUtES3ZLcVJmdi9ObnVMODVJY1ZSTSs4L0NXVjNIbzBHTjB6ZnZxdTMrc085eFlJM2F2ejNRa1FUc1BJaVJyWm8rb2F0RDQrY2liWDM2Y0xWS3lGL0xSTmlxZFEvbk9iVGdJUW8rYklWYVE5STFqb0tKWUhhYXdqN1MrZ2dIdFAzbXR4SUxzK3c1TDdRZTc3akRqemxoMzJ1alZ2d1RpeitXSGdobHpqMVhySnRrc0VFRFdsZFgybUR0c1hMbm44dlR0Q1RJUmZLVk0wd1J6VU5BRXpBcnM5TzZ1aExoWjhTT2kvNmppcjVkQ01TSnVLcW40Q2dDQlZPUlV3VDM5ME94dlFlZmRJZlJ6VlNyb2F2bzhZemFreUR3Q0lpdDVMc2xIc0pZbTRERzNibzl1Q0VSSkZWMWhpVDJ1RktpcE9CTEVZd1ZBT0FJZ3MyNVh1SlFDNkx6cHJYTkFKbUU3Nm4vdHkwdmtGNEVwa1lUeFFwNnVtRFJIN0RFVDYzSHQraWdIYzlzMXpKZWUyZTVtQXdjQm1PU0kwZzg1cjdua1p5UWltUHNQT3IzMEdvb0s3KzFmZ2F0bExCSUsrWUU1TzJtNFh6UUxJR2tlWEtxMWlIR3UyM3VIUWdQWWRpQk16YzJydkU3cXZIZEh1cVJUN29TbHFlY0h2RXBEb1ZZSU1zcTkwQ1pXSG5WLzdESVEvcElQOHJKakRJVURDOXZGRGRRQnh3WTdFNCtnaE8zRkFnUDFnb1FBU0pqc3Fud0VRcXdhSU1ZYVJ5a3djRUZrVGhyUHNtSktGZndLSUFDSndIbEtlQ1p3Uk5XTlJsY0c1bVFIRG00ZzFZSkZLdVZWVDVCT0pteEZWY3hZOXpvRTQ4eVlkYUU5cDdrY2NJNU55a3dMRVN3OTdNNzhqaG5JT0VDWEtvcXU2Q2s3dGNYM2p5VkV5Z0JndVNqa2o1UmZBY2Q0c0RXNVRwMlNKOW1ZYkNoUjhoSlZuUW1iRXNDZmZXUkxwYjVGNkJMdnpQcnRrVTY4RW5BL0JqT0ZBZUd0QmdmbEt3b3dZeWN1N0ZVTlh2RTFMWGVzRzJvTm9maXZUQ2dqdHFHbFFuc21ZRVl2eVlzbi9aZk5ydENkZjlSTjBXckhnazZLd1JrOE9taGNrbDkyZEoxVkt3SXdBdzFnUzZpcFBrOHMyNHljWU9VeVdWY0U2YWhxVVp5S0FLTnJkOXNBYlREQWd5RUFqZE5tYkFBSmlOSERtTmlyUEpBQngyZ2dGbkpadU11TUJoOUo2bGRRbUFVVE9CSUkyS3M4a0FKSG5PNHJpdW4wSE9JbUxlYlZLb0R6eFhUV09tdlZabGUxOHhGNUdRRUpvWFFER3Nwai9ldTlOTnZXVVl2YVE4Z0hVaktPbVVYa21ZRWFBdll6aVZuMVV3THoyZkpBbW5WVzV5MUNlQUVrN2FnYllwbFNWMHdjczhJeEp4SkFBdDlvMVI2TmZCdk1rR09raVY0eENRT1RYS0wyby9STmxYWU55OVFXSlFvSWt0aGUwQkErcm1URE1RM0tDM2lER2xQSlVUOXo3VTZHNkdtYjMzTE5QMTdDbS9uWFZ1WEJKYk5JWVB4TVJkSnlsTllVMUpaWHlWTE5GeFFRMEtrOFdhWjJKRGVmdVFPbFhuMmRaRmFSWGRCcTBzaUNWOHJSbmZvM0tjMVRXVDh5ZFJCaUpGMXM1UVViVGdtWWMzK3RjWkhpK3ZFZ3I1U2xFR1hXcDZ2bzBhNUFVa20rMWlhZWExZ3lVeVB0bmZyN3k5UDl2aGJKcDM1RzRxMkx0SjhWYndMdlBaOUczcVgzbDZRTnhUSWlteWpQMndGUmRwVUUrQnp2eGM3NU43U3RQRmRCTFozNU5sV2ZzZ1NoWXM0RjRJUnRxd1REbG8zUlVtMC9CZml4ZWYzVnFtTm1lTUtaQ1VBMnlrNWxYTlNVd0F1VXBCSjJhcjhITUttM2ZaeXhMSGM4ME9IRE5xNnphZDJRbkE5WjhSdzA1N1pKM3NaMjJZbTdDTWEvV3lhYld5bE05L1FBem9XSmxTSUx3SUNmVUF1TUhpMkhWSml0MDVxZVZwMEE0TDVVbVVua0ttdTNITE9ma2xtVEpaWklZV25sQ2I2THlaTER2WUcwU1FSSVFqQkc0WXNJN3NHRG5TWldVbytaTXM1MG42eUttSkpZRzB4SWtLN2tFS0FNbW96eVZ4MEZPSlZKNXF0bXVyUVQ2S1NFZDE5aFBPZzRncnJRemdJeU1leE9wUEpVQnhlSWMwcDV4MHlrNGFDT1NtelRJa0tQbUlsODZwaVFCaEJNTGdvWENWd2F0RkI1YVNkYVhXeUVCQUdnV3FseEdWTno0UVVGbmZud0dFQkJydW1YQ3ZpZVl2a3dYOUFGT3dDVFoxSHlLSU1rbFNxS2dBSzhYTkVPWUFCbE5xMjlTcm1zc3ArRHUwRmhKL0VtcyswOXBMdGpSbjU4Rm1lSE1nSHpNSGRXYTBhYmZpMFpSL01DMXRsRWJwcVJWbmtnWHVlaHMybHVNTThIc3FocitxT2M4cUVSNU1DV3Q4a1E2NTRoTzFTcEJIelgvZlhDalJUd2hHV0lMWjM1T1Z0VVJuYUhLc1UrTzRtVVR2L2ozdFo3Y1hBdnpNaHFhQVRWSGRJWnJ4ejQ5QUdXQTYrSktBeWNwOHd5TFg3VHVpTTZHNnJIUEdQbmpIZlg3ZjkyTWpia2xKL2NNZjZyUEtZbDU0di9YNmlvdnhJK1lsd0FBQUFCSlJVNUVya0pnZ2c9PSIKfQo="/>
    </extobj>
    <extobj name="334E55B0-647D-440b-865C-3EC943EB4CBC-114">
      <extobjdata type="334E55B0-647D-440b-865C-3EC943EB4CBC" data="ewogICAiSW1nU2V0dGluZ0pzb24iIDogIntcImRwaVwiOlwiNjAwXCIsXCJmb3JtYXRcIjpcIlBOR1wiLFwidHJhbnNwYXJlbnRcIjp0cnVlLFwiYXV0b1wiOmZhbHNlfSIsCiAgICJMYXRleCIgOiAiWEZzZ0NrOG9ibDR5VENrS1hGMD0iLAogICAiTGF0ZXhJbWdCYXNlNjQiIDogImlWQk9SdzBLR2dvQUFBQU5TVWhFVWdBQUFRWUFBQUJlQkFNQUFBQXpzYWNoQUFBQU1GQk1WRVgvLy84QUFBQUFBQUFBQUFBQUFBQUFBQUFBQUFBQUFBQUFBQUFBQUFBQUFBQUFBQUFBQUFBQUFBQUFBQUFBQUFBdjNhQjdBQUFBRDNSU1RsTUFJbFNKdTkzdnpaa1FNblptcTBSeHN1UmVBQUFBQ1hCSVdYTUFBQTdFQUFBT3hBR1ZLdzRiQUFBS0NFbEVRVlJvQmExYVRXd2pXUkh1L0k4ZEp3NFNEQUloMlJKY2tTUG1zcHdjRG9BNE9SeFl0QnpvY0pnSWtGWU9ZdEhzSHNBRFNDd2NWbzRRSUE0THRnU0NHeGtKaVFNUzQxeEE0b0NjR3dLeG0wRndSYzZ5RTgvdXNFUHhWZmY3cWVwK3Ryc1p2MFA2dmZwN1AxWDF2ZXAyb21pWmJmZmw3dlZYSHl6VFltbGJ0UzZoVFQ5YVduRjVDaXZ4OWYxMy9TTW1PbCtlemJLV3pxNkhVTmttZWxKV2MybnlLOTFQSmJiT2lDNldaclNrb2ExSHFjSXUwVHNsVlpjbTNucmJtTG9rT2wyYTFYS0dPbmVOZklQb1hqblZaVWxYYUxxZjJ0b2lPbHlXMVhKMnFrVC9TVFhXaUt4YnlwbDRhbW1Fb2duS0d0RWJUMjF1aG9IVno4OWdKT1FWb29jcGY1WG92L01rVTk3Tjg4VXllWW4rRi9JMFFZbnAzK2tJNS9CWTBHZDBOOHlLWjdERDVCMGFoaG1HK3U3cjg3UUhwQ3pnaTByODBseHpRV2Fud0FFbml1dEVSMEVMbW5qeitsUVR6R2psZ3gvdlRsLzRWb2k1VmZncXFoUGREVnJYeENvOXB3bnA2R2U0OUxnOXVwZm5YcjZacDRVcEk2STl5ZW5SOGUzUDNybHo1elBQSHR1d1RkZ3RrMGRTTnZvOTBmUDMzL2YrRDNkcG1sdkVHaDBvMlRtRExyMGx1UUFPMzY0Rlp5MXd0LzJHNlBWRVpEV21hVk1JYzNkUytBNUFXaHdwNVYrLzhzbDBFUys4OXUzZlNrNXNRTTNUL2tEMFBUT0NtUXk3MGkxOEZ6Wm9xbHpCTmhHbTlHUm9yTHRISTV0cDd5WDZpdVArSWxzRGJOR0pZeTdvOUFMb3NJTTFIT1QwdGpQM0NwSmFiTjJEbmxFYzZ6RExtZk9FRzBRUC9NajBOckNHWm80YWRWV2NWem8wSFFxaGxyNS9LenJNaEdDdU82SXY1MmpSQUd2SVU2T3hjc1o3U0djcmRpTWhhYWZ3VFZpakVQUmdTNkZFM0pBZTlwZWVXUzJjTVJVTFB5dUVPcXd3RHZnOWl2cEU2dGlONlZWN3hmQjRram1HUkV0Z1JLZG9adGFDYzBXeFBsYXpoQ2lLL1VaeDIyWlA4RXhtZWJWd09Jd0RBUmxGRllURGxadFlkRWErNnNPRTJadHVVK2JKZWlEZGhDWGZyZEduL2NEM3NFZnBlYzhZT0RoYjZlYmZqWkRSL3B3R21VVDJSaks5MGNOVHB0UytxZW1JY05yWHBIUzA0d0xpUjRGWEkwQ2xoNFJSMkVMTzZyYTVBVFl5cDhydzhDQW5EY0t1UzVjTzBaZXlFc2dVZjFuSGZqbFpPVFVlbWVDdlo1dy9nREVsNkFaMm80QklQNTNsOG0xM1lBWlZ0MXJMRFQrM3JabXpFeTB3Q2NNRGhEcm1oQkdSOGtwTjFRRVFMcFJ2aEJOT3o0UFJ5TUphKzBMejJtRjRnTkRZUkZvY1RGNnhocnJDVEcxZWpMYnRmZmxUbjNFcHV4ZWNnWG1OTk9QWUZabXpZeTZvTnJJbTdrU1lNYk9ONkpnYmtpd1RnRFBoSVlvMjBwdHlBSjFtempENzRyR2h0a05yekduZzljcTFQY1hsK0E3c2ttVjIwdXF1SHdxSGlHUFN1cmVuVS9ORHh5OE9rem0rLzNMMzl0K1NIdjlwdXhWa2s0Qlh0Ky9rVkFjUWdERWZWS0JHWW1nejd5eHdTMU1vN3BBcEdIK014WHMwbFdWakpzVHhFcHp4ampNSHJXRVVNWWE5N1dpdXd4aGx6Z0ZIQ1RuWExqK0hMUi93UjU4dkRxUGRyczFnWHJSdFQ1eHcwcW1EcmlsK2xNRENBQUlIbm1aN0hLa21IbkNVbG9wbmJYb2FiWElrWFNaMVY2UEFkVGFaQ1ErNE9SbGF4NWlzS2VZd1hhNEFUVjZzSy9qWWhJZFFva2JyajVMQWc5d3dyNjBwN1pud2dKM3dyUlZqTXEyU2pCamlyMUw2cG40ek9VejgxK3dkSkZ5NEFCdVozM3JPclhtNVBtYmhIQXlWV2V4RHpNYXRybzY3YzQ4emlsNHhyODBJcXFORWFzNGZ2NTI4MEFpbnpYNFBsVm53b1EyVGhxeTRLMXhSY2FDZnBQYVFWb0dJVm5QTmdZY29haUh5Mlp5SlBhWFlCbjAvcFV4azd0WjQveWh3N0UyS2M3UndxdlRGWUE0OFJORVpqUE9aWHdrRjIrMkJQa3dIWTV1a1BOeGlMR2w0U0lFdkZxMWhEanl3cVRleER1ZjNkTWIwTHlPWERkVzJQS2c2ejloeXJvaUFJNkV0U0Z1OHpWTkprUDA2UFVsUzgwSVMwejVEbEVXYXZ0enA1QWdDZlhkR0RIR0hlWFZGbVlTalBwV3BJeU5nenZwZEt2Skxxb1hxU3hsMTdYMkl4VDZWY05BSFVqSFFiNGVqUHBYa05YUXdXVE92T0FENXlKRFZHdjY1bDF3eExwWHF3UzBvZzcwNThJQjR2STRnWUVOY0tvNUI1aDF6NjhoellBSnd5VndseWR2UkE2Yk5hVEExTzMwM1ViN0hrQWpvTXhrN1Rsb3ZHM1dJZ1N1ckExL2E3b3huSGg1ZUZaSzhobTV3RGF4blF4Skg1V1pNbFlIako5YU1DQTFMeWp6ejhOQVplaEhZNGpYNGR4bkg0cEIwYVo5Ync4RDdDUkFsUGxzNGZkbkp3VU5Wbmh5ZlF5OVlSVFd3aGd0cktCY1BMVitTSUlkREtHdFYrVm1IclZOSnVPRk9HTlJOeEdRbm1MeVhVay9sQlJ2cit4akFKZytsL1VCL2t0MWwzUVUwcEhrTm1DMVRlWUhCZFJsamN0cHlheEF4MFBCdXNlTFpaNXZVdll1SzVVaUlNRDVBSWg4UDdFSVhkZGkyQzQxRUdUanU0R0hrMDBjWVZ0MmVSN3VVSHU4TGZoM0ZTUXZUQ1ZMYVplS2VvN1k5R2lRMENROXg0QlNkWXRxQkxRVVBWWHNYSnV3QjhtOEFrZE9NVnFXcmx0NXlxSjNLQ1hoQVdyZ2p5Uml4US9icm9SM3djMTM1bnU5TlB2YW1GR0VwME1SNThSVXZHMVJPekJpNXozN2EvWmprNno0WFNYY2xhYUtTbVlzVEZoSHpKY0pqOTVOTU1oeGs5anJ3R2tBWTN1UFduUHprRFRVVE8rWlByRHpEZFJSTzArM0tDR1ZKdXA1VVY4UloraG16Y1NVbjBmMDZKamdWcEcxOXo0NzRJQzhGSXFhaStDeWp2cEJ0K0pzNkVXaDdvK2p1Z2RZK1NEVkRmN0ZNRlFBVGZTcGNWMGVOYlBwV1lxS1hwTFgxVFBiMnZGR0RGSEZUeXV2K1NOdEh2Q3QraDUySktOY0E4VU1kRGNrditmSXc4ZnI1bGpFRHIzRzRWclVCTlFjRHNTMkdtSEhUMzRXSlhKY0RscmVOaDJ1Vm5oNG5xRGwwYlA2TzVZeWl5d0cycmlKZGlIS1hGRHhVdXhwc2dIZE5DRFZFUllJaHZsenJWR1F6NTJEWWhueTBrWTAxd0p0UlVtTmFkdWJKVlFCTzI3UkttK2pJRHZnSjlOakRBN0JuUCtLa28rc2huckoxL0IwS011REJHb1V2VGtDSno2VzA3dk43NjExSHdrOUZHZ2xxSmhCYVJPN1hVL3lHb0lWWXZhM1dYaGRHdTd5NnRUbS9sbFpHbVBXZVdjTUhZTnhYNUFseHg0UUhmR1IvdnFxMGlmS1lOMUdYMXBtdkhxSVJuOFBvT1ROSDl2SHFNNi8xZU5ibnYzdnIxcTFuL2h4ejMrZFVJcjFwSGY4RFpNS1FTZFUrMFRjU252cFRkMEhJNUxHSEIvamxjZlJ6NFVtbHh0Q1RienArejF4cy9SSWg4WkcvLytwUE1kRmZ0WmxrWkE4c1pVMEVkQ09KbnFXL0JGUVMwbmZ5SzhoQVQzcVFxZjYvdXFuNHd6K0c3TzBxQkZrNzN2ZENxNStZdnU1SDVYc2RPbmRLMWQ5OXJYdjc2L2ZkV0hlNnN6NXBhYkh5SThERGFVR3R0a3JPZ2twRnhMWWQ1QzZVSG1UZk1CWnFGQlRZV0ZpVk8wUCtwdzVIV2s2bmthMGJacHRkeWR6ZXN5Vkxjdm9sQXEydjZ0Q1NFODBXcjZndmZyUGxFczVBRno4THBBdXoxNHFIQTY2RU1zS0ZsNENpL3FLNGNCVExkOFFTZXZORjI0WFJnZTFNU2dUUC9Ia0ZkOFZlV0lJMnAzdERYZDl6Qk11d1N2eFRSV0kydGpWa21Va1d5STd4RTBDWjFsaCtkbFowYWJsNE5hdjYveU1XS3l5V1dIY0YxbUxaVkdJVStycGZWRGtvMXkvdDN0Qi9Nd1ZORnlWbVh2b0txYlVYdmVVWHN1S0ZXdjhINUxoZnM3MlpwK2xWUmNsZjNFNXJ6aHQrY1N0V2NxQ0xXMHRlOEZ6Si9HZkZBdkVGN0ovc1dZSC9BVVN5dFpiTGY0bFpBQUFBQUVsRlRrU3VRbUNDIgp9Cg=="/>
    </extobj>
    <extobj name="334E55B0-647D-440b-865C-3EC943EB4CBC-115">
      <extobjdata type="334E55B0-647D-440b-865C-3EC943EB4CBC" data="ewogICAiSW1nU2V0dGluZ0pzb24iIDogIntcImRwaVwiOlwiNjAwXCIsXCJmb3JtYXRcIjpcIlBOR1wiLFwidHJhbnNwYXJlbnRcIjp0cnVlLFwiYXV0b1wiOmZhbHNlfSIsCiAgICJMYXRleCIgOiAiWEZzZ0NrOG9ibDR5VENrS1hGMD0iLAogICAiTGF0ZXhJbWdCYXNlNjQiIDogImlWQk9SdzBLR2dvQUFBQU5TVWhFVWdBQUFRWUFBQUJlQkFNQUFBQXpzYWNoQUFBQU1GQk1WRVgvLy84QUFBQUFBQUFBQUFBQUFBQUFBQUFBQUFBQUFBQUFBQUFBQUFBQUFBQUFBQUFBQUFBQUFBQUFBQUFBQUFBdjNhQjdBQUFBRDNSU1RsTUFJbFNKdTkzdnpaa1FNblptcTBSeHN1UmVBQUFBQ1hCSVdYTUFBQTdFQUFBT3hBR1ZLdzRiQUFBS0NFbEVRVlJvQmExYVRXd2pXUkh1L0k4ZEp3NFNEQUloMlJKY2tTUG1zcHdjRG9BNE9SeFl0QnpvY0pnSWtGWU9ZdEhzSHNBRFNDd2NWbzRRSUE0THRnU0NHeGtKaVFNUzQxeEE0b0NjR3dLeG0wRndSYzZ5RTgvdXNFUHhWZmY3cWVwK3Ryc1p2MFA2dmZwN1AxWDF2ZXAyb21pWmJmZmw3dlZYSHl6VFltbGJ0UzZoVFQ5YVduRjVDaXZ4OWYxMy9TTW1PbCtlemJLV3pxNkhVTmttZWxKV2MybnlLOTFQSmJiT2lDNldaclNrb2ExSHFjSXUwVHNsVlpjbTNucmJtTG9rT2wyYTFYS0dPbmVOZklQb1hqblZaVWxYYUxxZjJ0b2lPbHlXMVhKMnFrVC9TVFhXaUt4YnlwbDRhbW1Fb2duS0d0RWJUMjF1aG9IVno4OWdKT1FWb29jcGY1WG92L01rVTk3Tjg4VXllWW4rRi9JMFFZbnAzK2tJNS9CWTBHZDBOOHlLWjdERDVCMGFoaG1HK3U3cjg3UUhwQ3pnaTByODBseHpRV2Fud0FFbml1dEVSMEVMbW5qeitsUVR6R2psZ3gvdlRsLzRWb2k1VmZncXFoUGREVnJYeENvOXB3bnA2R2U0OUxnOXVwZm5YcjZacDRVcEk2STl5ZW5SOGUzUDNybHo1elBQSHR1d1RkZ3RrMGRTTnZvOTBmUDMzL2YrRDNkcG1sdkVHaDBvMlRtRExyMGx1UUFPMzY0Rlp5MXd0LzJHNlBWRVpEV21hVk1JYzNkUytBNUFXaHdwNVYrLzhzbDBFUys4OXUzZlNrNXNRTTNUL2tEMFBUT0NtUXk3MGkxOEZ6Wm9xbHpCTmhHbTlHUm9yTHRISTV0cDd5WDZpdVArSWxzRGJOR0pZeTdvOUFMb3NJTTFIT1QwdGpQM0NwSmFiTjJEbmxFYzZ6RExtZk9FRzBRUC9NajBOckNHWm80YWRWV2NWem8wSFFxaGxyNS9LenJNaEdDdU82SXY1MmpSQUd2SVU2T3hjc1o3U0djcmRpTWhhYWZ3VFZpakVQUmdTNkZFM0pBZTlwZWVXUzJjTVJVTFB5dUVPcXd3RHZnOWl2cEU2dGlONlZWN3hmQjRram1HUkV0Z1JLZG9adGFDYzBXeFBsYXpoQ2lLL1VaeDIyWlA4RXhtZWJWd09Jd0RBUmxGRllURGxadFlkRWErNnNPRTJadHVVK2JKZWlEZGhDWGZyZEduL2NEM3NFZnBlYzhZT0RoYjZlYmZqWkRSL3B3R21VVDJSaks5MGNOVHB0UytxZW1JY05yWHBIUzA0d0xpUjRGWEkwQ2xoNFJSMkVMTzZyYTVBVFl5cDhydzhDQW5EY0t1UzVjTzBaZXlFc2dVZjFuSGZqbFpPVFVlbWVDdlo1dy9nREVsNkFaMm80QklQNTNsOG0xM1lBWlZ0MXJMRFQrM3JabXpFeTB3Q2NNRGhEcm1oQkdSOGtwTjFRRVFMcFJ2aEJOT3o0UFJ5TUphKzBMejJtRjRnTkRZUkZvY1RGNnhocnJDVEcxZWpMYnRmZmxUbjNFcHV4ZWNnWG1OTk9QWUZabXpZeTZvTnJJbTdrU1lNYk9ONkpnYmtpd1RnRFBoSVlvMjBwdHlBSjFtempENzRyR2h0a05yekduZzljcTFQY1hsK0E3c2ttVjIwdXF1SHdxSGlHUFN1cmVuVS9ORHh5OE9rem0rLzNMMzl0K1NIdjlwdXhWa2s0Qlh0Ky9rVkFjUWdERWZWS0JHWW1nejd5eHdTMU1vN3BBcEdIK014WHMwbFdWakpzVHhFcHp4ampNSHJXRVVNWWE5N1dpdXd4aGx6Z0ZIQ1RuWExqK0hMUi93UjU4dkRxUGRyczFnWHJSdFQ1eHcwcW1EcmlsK2xNRENBQUlIbm1aN0hLa21IbkNVbG9wbmJYb2FiWElrWFNaMVY2UEFkVGFaQ1ErNE9SbGF4NWlzS2VZd1hhNEFUVjZzSy9qWWhJZFFva2JyajVMQWc5d3dyNjBwN1pud2dKM3dyUlZqTXEyU2pCamlyMUw2cG40ek9VejgxK3dkSkZ5NEFCdVozM3JPclhtNVBtYmhIQXlWV2V4RHpNYXRybzY3YzQ4emlsNHhyODBJcXFORWFzNGZ2NTI4MEFpbnpYNFBsVm53b1EyVGhxeTRLMXhSY2FDZnBQYVFWb0dJVm5QTmdZY29haUh5Mlp5SlBhWFlCbjAvcFV4azd0WjQveWh3N0UyS2M3UndxdlRGWUE0OFJORVpqUE9aWHdrRjIrMkJQa3dIWTV1a1BOeGlMR2w0U0lFdkZxMWhEanl3cVRleER1ZjNkTWIwTHlPWERkVzJQS2c2ejloeXJvaUFJNkV0U0Z1OHpWTkprUDA2UFVsUzgwSVMwejVEbEVXYXZ0enA1QWdDZlhkR0RIR0hlWFZGbVlTalBwV3BJeU5nenZwZEt2Skxxb1hxU3hsMTdYMkl4VDZWY05BSFVqSFFiNGVqUHBYa05YUXdXVE92T0FENXlKRFZHdjY1bDF3eExwWHF3UzBvZzcwNThJQjR2STRnWUVOY0tvNUI1aDF6NjhoellBSnd5VndseWR2UkE2Yk5hVEExTzMwM1ViN0hrQWpvTXhrN1Rsb3ZHM1dJZ1N1ckExL2E3b3huSGg1ZUZaSzhobTV3RGF4blF4Skg1V1pNbFlIako5YU1DQTFMeWp6ejhOQVplaEhZNGpYNGR4bkg0cEIwYVo5Ync4RDdDUkFsUGxzNGZkbkp3VU5Wbmh5ZlF5OVlSVFd3aGd0cktCY1BMVitTSUlkREtHdFYrVm1IclZOSnVPRk9HTlJOeEdRbm1MeVhVay9sQlJ2cit4akFKZytsL1VCL2t0MWwzUVUwcEhrTm1DMVRlWUhCZFJsamN0cHlheEF4MFBCdXNlTFpaNXZVdll1SzVVaUlNRDVBSWg4UDdFSVhkZGkyQzQxRUdUanU0R0hrMDBjWVZ0MmVSN3VVSHU4TGZoM0ZTUXZUQ1ZMYVplS2VvN1k5R2lRMENROXg0QlNkWXRxQkxRVVBWWHNYSnV3QjhtOEFrZE9NVnFXcmx0NXlxSjNLQ1hoQVdyZ2p5Uml4US9icm9SM3djMTM1bnU5TlB2YW1GR0VwME1SNThSVXZHMVJPekJpNXozN2EvWmprNno0WFNYY2xhYUtTbVlzVEZoSHpKY0pqOTVOTU1oeGs5anJ3R2tBWTN1UFduUHprRFRVVE8rWlByRHpEZFJSTzArM0tDR1ZKdXA1VVY4UloraG16Y1NVbjBmMDZKamdWcEcxOXo0NzRJQzhGSXFhaStDeWp2cEJ0K0pzNkVXaDdvK2p1Z2RZK1NEVkRmN0ZNRlFBVGZTcGNWMGVOYlBwV1lxS1hwTFgxVFBiMnZGR0RGSEZUeXV2K1NOdEh2Q3QraDUySktOY0E4VU1kRGNrditmSXc4ZnI1bGpFRHIzRzRWclVCTlFjRHNTMkdtSEhUMzRXSlhKY0RscmVOaDJ1Vm5oNG5xRGwwYlA2TzVZeWl5d0cycmlKZGlIS1hGRHhVdXhwc2dIZE5DRFZFUllJaHZsenJWR1F6NTJEWWhueTBrWTAxd0p0UlVtTmFkdWJKVlFCTzI3UkttK2pJRHZnSjlOakRBN0JuUCtLa28rc2huckoxL0IwS011REJHb1V2VGtDSno2VzA3dk43NjExSHdrOUZHZ2xxSmhCYVJPN1hVL3lHb0lWWXZhM1dYaGRHdTd5NnRUbS9sbFpHbVBXZVdjTUhZTnhYNUFseHg0UUhmR1IvdnFxMGlmS1lOMUdYMXBtdkhxSVJuOFBvT1ROSDl2SHFNNi8xZU5ibnYzdnIxcTFuL2h4ejMrZFVJcjFwSGY4RFpNS1FTZFUrMFRjU252cFRkMEhJNUxHSEIvamxjZlJ6NFVtbHh0Q1RienArejF4cy9SSWg4WkcvLytwUE1kRmZ0WmxrWkE4c1pVMEVkQ09KbnFXL0JGUVMwbmZ5SzhoQVQzcVFxZjYvdXFuNHd6K0c3TzBxQkZrNzN2ZENxNStZdnU1SDVYc2RPbmRLMWQ5OXJYdjc2L2ZkV0hlNnN6NXBhYkh5SThERGFVR3R0a3JPZ2twRnhMWWQ1QzZVSG1UZk1CWnFGQlRZV0ZpVk8wUCtwdzVIV2s2bmthMGJacHRkeWR6ZXN5Vkxjdm9sQXEydjZ0Q1NFODBXcjZndmZyUGxFczVBRno4THBBdXoxNHFIQTY2RU1zS0ZsNENpL3FLNGNCVExkOFFTZXZORjI0WFJnZTFNU2dUUC9Ia0ZkOFZlV0lJMnAzdERYZDl6Qk11d1N2eFRSV0kydGpWa21Va1d5STd4RTBDWjFsaCtkbFowYWJsNE5hdjYveU1XS3l5V1dIY0YxbUxaVkdJVStycGZWRGtvMXkvdDN0Qi9Nd1ZORnlWbVh2b0txYlVYdmVVWHN1S0ZXdjhINUxoZnM3MlpwK2xWUmNsZjNFNXJ6aHQrY1N0V2NxQ0xXMHRlOEZ6Si9HZkZBdkVGN0ovc1dZSC9BVVN5dFpiTGY0bFpBQUFBQUVsRlRrU3VRbUNDIgp9Cg=="/>
    </extobj>
    <extobj name="334E55B0-647D-440b-865C-3EC943EB4CBC-116">
      <extobjdata type="334E55B0-647D-440b-865C-3EC943EB4CBC" data="ewogICAiSW1nU2V0dGluZ0pzb24iIDogIntcImRwaVwiOlwiNjAwXCIsXCJmb3JtYXRcIjpcIlBOR1wiLFwidHJhbnNwYXJlbnRcIjp0cnVlLFwiYXV0b1wiOmZhbHNlfSIsCiAgICJMYXRleCIgOiAiWEZzZ0NrOG9ibDR5VENrS1hGMD0iLAogICAiTGF0ZXhJbWdCYXNlNjQiIDogImlWQk9SdzBLR2dvQUFBQU5TVWhFVWdBQUFRWUFBQUJlQkFNQUFBQXpzYWNoQUFBQU1GQk1WRVgvLy84QUFBQUFBQUFBQUFBQUFBQUFBQUFBQUFBQUFBQUFBQUFBQUFBQUFBQUFBQUFBQUFBQUFBQUFBQUFBQUFBdjNhQjdBQUFBRDNSU1RsTUFJbFNKdTkzdnpaa1FNblptcTBSeHN1UmVBQUFBQ1hCSVdYTUFBQTdFQUFBT3hBR1ZLdzRiQUFBS0NFbEVRVlJvQmExYVRXd2pXUkh1L0k4ZEp3NFNEQUloMlJKY2tTUG1zcHdjRG9BNE9SeFl0QnpvY0pnSWtGWU9ZdEhzSHNBRFNDd2NWbzRRSUE0THRnU0NHeGtKaVFNUzQxeEE0b0NjR3dLeG0wRndSYzZ5RTgvdXNFUHhWZmY3cWVwK3Ryc1p2MFA2dmZwN1AxWDF2ZXAyb21pWmJmZmw3dlZYSHl6VFltbGJ0UzZoVFQ5YVduRjVDaXZ4OWYxMy9TTW1PbCtlemJLV3pxNkhVTmttZWxKV2MybnlLOTFQSmJiT2lDNldaclNrb2ExSHFjSXUwVHNsVlpjbTNucmJtTG9rT2wyYTFYS0dPbmVOZklQb1hqblZaVWxYYUxxZjJ0b2lPbHlXMVhKMnFrVC9TVFhXaUt4YnlwbDRhbW1Fb2duS0d0RWJUMjF1aG9IVno4OWdKT1FWb29jcGY1WG92L01rVTk3Tjg4VXllWW4rRi9JMFFZbnAzK2tJNS9CWTBHZDBOOHlLWjdERDVCMGFoaG1HK3U3cjg3UUhwQ3pnaTByODBseHpRV2Fud0FFbml1dEVSMEVMbW5qeitsUVR6R2psZ3gvdlRsLzRWb2k1VmZncXFoUGREVnJYeENvOXB3bnA2R2U0OUxnOXVwZm5YcjZacDRVcEk2STl5ZW5SOGUzUDNybHo1elBQSHR1d1RkZ3RrMGRTTnZvOTBmUDMzL2YrRDNkcG1sdkVHaDBvMlRtRExyMGx1UUFPMzY0Rlp5MXd0LzJHNlBWRVpEV21hVk1JYzNkUytBNUFXaHdwNVYrLzhzbDBFUys4OXUzZlNrNXNRTTNUL2tEMFBUT0NtUXk3MGkxOEZ6Wm9xbHpCTmhHbTlHUm9yTHRISTV0cDd5WDZpdVArSWxzRGJOR0pZeTdvOUFMb3NJTTFIT1QwdGpQM0NwSmFiTjJEbmxFYzZ6RExtZk9FRzBRUC9NajBOckNHWm80YWRWV2NWem8wSFFxaGxyNS9LenJNaEdDdU82SXY1MmpSQUd2SVU2T3hjc1o3U0djcmRpTWhhYWZ3VFZpakVQUmdTNkZFM0pBZTlwZWVXUzJjTVJVTFB5dUVPcXd3RHZnOWl2cEU2dGlONlZWN3hmQjRram1HUkV0Z1JLZG9adGFDYzBXeFBsYXpoQ2lLL1VaeDIyWlA4RXhtZWJWd09Jd0RBUmxGRllURGxadFlkRWErNnNPRTJadHVVK2JKZWlEZGhDWGZyZEduL2NEM3NFZnBlYzhZT0RoYjZlYmZqWkRSL3B3R21VVDJSaks5MGNOVHB0UytxZW1JY05yWHBIUzA0d0xpUjRGWEkwQ2xoNFJSMkVMTzZyYTVBVFl5cDhydzhDQW5EY0t1UzVjTzBaZXlFc2dVZjFuSGZqbFpPVFVlbWVDdlo1dy9nREVsNkFaMm80QklQNTNsOG0xM1lBWlZ0MXJMRFQrM3JabXpFeTB3Q2NNRGhEcm1oQkdSOGtwTjFRRVFMcFJ2aEJOT3o0UFJ5TUphKzBMejJtRjRnTkRZUkZvY1RGNnhocnJDVEcxZWpMYnRmZmxUbjNFcHV4ZWNnWG1OTk9QWUZabXpZeTZvTnJJbTdrU1lNYk9ONkpnYmtpd1RnRFBoSVlvMjBwdHlBSjFtempENzRyR2h0a05yekduZzljcTFQY1hsK0E3c2ttVjIwdXF1SHdxSGlHUFN1cmVuVS9ORHh5OE9rem0rLzNMMzl0K1NIdjlwdXhWa2s0Qlh0Ky9rVkFjUWdERWZWS0JHWW1nejd5eHdTMU1vN3BBcEdIK014WHMwbFdWakpzVHhFcHp4ampNSHJXRVVNWWE5N1dpdXd4aGx6Z0ZIQ1RuWExqK0hMUi93UjU4dkRxUGRyczFnWHJSdFQ1eHcwcW1EcmlsK2xNRENBQUlIbm1aN0hLa21IbkNVbG9wbmJYb2FiWElrWFNaMVY2UEFkVGFaQ1ErNE9SbGF4NWlzS2VZd1hhNEFUVjZzSy9qWWhJZFFva2JyajVMQWc5d3dyNjBwN1pud2dKM3dyUlZqTXEyU2pCamlyMUw2cG40ek9VejgxK3dkSkZ5NEFCdVozM3JPclhtNVBtYmhIQXlWV2V4RHpNYXRybzY3YzQ4emlsNHhyODBJcXFORWFzNGZ2NTI4MEFpbnpYNFBsVm53b1EyVGhxeTRLMXhSY2FDZnBQYVFWb0dJVm5QTmdZY29haUh5Mlp5SlBhWFlCbjAvcFV4azd0WjQveWh3N0UyS2M3UndxdlRGWUE0OFJORVpqUE9aWHdrRjIrMkJQa3dIWTV1a1BOeGlMR2w0U0lFdkZxMWhEanl3cVRleER1ZjNkTWIwTHlPWERkVzJQS2c2ejloeXJvaUFJNkV0U0Z1OHpWTkprUDA2UFVsUzgwSVMwejVEbEVXYXZ0enA1QWdDZlhkR0RIR0hlWFZGbVlTalBwV3BJeU5nenZwZEt2Skxxb1hxU3hsMTdYMkl4VDZWY05BSFVqSFFiNGVqUHBYa05YUXdXVE92T0FENXlKRFZHdjY1bDF3eExwWHF3UzBvZzcwNThJQjR2STRnWUVOY0tvNUI1aDF6NjhoellBSnd5VndseWR2UkE2Yk5hVEExTzMwM1ViN0hrQWpvTXhrN1Rsb3ZHM1dJZ1N1ckExL2E3b3huSGg1ZUZaSzhobTV3RGF4blF4Skg1V1pNbFlIako5YU1DQTFMeWp6ejhOQVplaEhZNGpYNGR4bkg0cEIwYVo5Ync4RDdDUkFsUGxzNGZkbkp3VU5Wbmh5ZlF5OVlSVFd3aGd0cktCY1BMVitTSUlkREtHdFYrVm1IclZOSnVPRk9HTlJOeEdRbm1MeVhVay9sQlJ2cit4akFKZytsL1VCL2t0MWwzUVUwcEhrTm1DMVRlWUhCZFJsamN0cHlheEF4MFBCdXNlTFpaNXZVdll1SzVVaUlNRDVBSWg4UDdFSVhkZGkyQzQxRUdUanU0R0hrMDBjWVZ0MmVSN3VVSHU4TGZoM0ZTUXZUQ1ZMYVplS2VvN1k5R2lRMENROXg0QlNkWXRxQkxRVVBWWHNYSnV3QjhtOEFrZE9NVnFXcmx0NXlxSjNLQ1hoQVdyZ2p5Uml4US9icm9SM3djMTM1bnU5TlB2YW1GR0VwME1SNThSVXZHMVJPekJpNXozN2EvWmprNno0WFNYY2xhYUtTbVlzVEZoSHpKY0pqOTVOTU1oeGs5anJ3R2tBWTN1UFduUHprRFRVVE8rWlByRHpEZFJSTzArM0tDR1ZKdXA1VVY4UloraG16Y1NVbjBmMDZKamdWcEcxOXo0NzRJQzhGSXFhaStDeWp2cEJ0K0pzNkVXaDdvK2p1Z2RZK1NEVkRmN0ZNRlFBVGZTcGNWMGVOYlBwV1lxS1hwTFgxVFBiMnZGR0RGSEZUeXV2K1NOdEh2Q3QraDUySktOY0E4VU1kRGNrditmSXc4ZnI1bGpFRHIzRzRWclVCTlFjRHNTMkdtSEhUMzRXSlhKY0RscmVOaDJ1Vm5oNG5xRGwwYlA2TzVZeWl5d0cycmlKZGlIS1hGRHhVdXhwc2dIZE5DRFZFUllJaHZsenJWR1F6NTJEWWhueTBrWTAxd0p0UlVtTmFkdWJKVlFCTzI3UkttK2pJRHZnSjlOakRBN0JuUCtLa28rc2huckoxL0IwS011REJHb1V2VGtDSno2VzA3dk43NjExSHdrOUZHZ2xxSmhCYVJPN1hVL3lHb0lWWXZhM1dYaGRHdTd5NnRUbS9sbFpHbVBXZVdjTUhZTnhYNUFseHg0UUhmR1IvdnFxMGlmS1lOMUdYMXBtdkhxSVJuOFBvT1ROSDl2SHFNNi8xZU5ibnYzdnIxcTFuL2h4ejMrZFVJcjFwSGY4RFpNS1FTZFUrMFRjU252cFRkMEhJNUxHSEIvamxjZlJ6NFVtbHh0Q1RienArejF4cy9SSWg4WkcvLytwUE1kRmZ0WmxrWkE4c1pVMEVkQ09KbnFXL0JGUVMwbmZ5SzhoQVQzcVFxZjYvdXFuNHd6K0c3TzBxQkZrNzN2ZENxNStZdnU1SDVYc2RPbmRLMWQ5OXJYdjc2L2ZkV0hlNnN6NXBhYkh5SThERGFVR3R0a3JPZ2twRnhMWWQ1QzZVSG1UZk1CWnFGQlRZV0ZpVk8wUCtwdzVIV2s2bmthMGJacHRkeWR6ZXN5Vkxjdm9sQXEydjZ0Q1NFODBXcjZndmZyUGxFczVBRno4THBBdXoxNHFIQTY2RU1zS0ZsNENpL3FLNGNCVExkOFFTZXZORjI0WFJnZTFNU2dUUC9Ia0ZkOFZlV0lJMnAzdERYZDl6Qk11d1N2eFRSV0kydGpWa21Va1d5STd4RTBDWjFsaCtkbFowYWJsNE5hdjYveU1XS3l5V1dIY0YxbUxaVkdJVStycGZWRGtvMXkvdDN0Qi9Nd1ZORnlWbVh2b0txYlVYdmVVWHN1S0ZXdjhINUxoZnM3MlpwK2xWUmNsZjNFNXJ6aHQrY1N0V2NxQ0xXMHRlOEZ6Si9HZkZBdkVGN0ovc1dZSC9BVVN5dFpiTGY0bFpBQUFBQUVsRlRrU3VRbUNDIgp9Cg=="/>
    </extobj>
    <extobj name="334E55B0-647D-440b-865C-3EC943EB4CBC-117">
      <extobjdata type="334E55B0-647D-440b-865C-3EC943EB4CBC" data="ewogICAiSW1nU2V0dGluZ0pzb24iIDogIntcImRwaVwiOlwiNjAwXCIsXCJmb3JtYXRcIjpcIlBOR1wiLFwidHJhbnNwYXJlbnRcIjp0cnVlLFwiYXV0b1wiOmZhbHNlfSIsCiAgICJMYXRleCIgOiAiWEZzZ0NrOG9ibDR5VEY0eUtRcGNYUT09IiwKICAgIkxhdGV4SW1nQmFzZTY0IiA6ICJpVkJPUncwS0dnb0FBQUFOU1VoRVVnQUFBU3NBQUFCZUJBTUFBQUNKRWk5QkFBQUFNRkJNVkVYLy8vOEFBQUFBQUFBQUFBQUFBQUFBQUFBQUFBQUFBQUFBQUFBQUFBQUFBQUFBQUFBQUFBQUFBQUFBQUFBQUFBQXYzYUI3QUFBQUQzUlNUbE1BSWxTSnU5M3Z6WmtRTW5abXEwUnhzdVJlQUFBQUNYQklXWE1BQUE3RUFBQU94QUdWS3c0YkFBQUtvMGxFUVZSb0JiMWFUV3dqV1JGdTU5K0pNdzRTUHdJaE9SSmNrU1Btc3B3NkhBQnhjaml3YURuUTRUQVJJRllkeEs2R1BZQURTQ3djVm9rUWl6aXNzQ1VRM1BCSVNCeVFHT2NDRWdma2NFSWdkajBJcnNnQkpwNzlHNHFxOTF2dnA5M2RNMkg2WUw5WDlWVzkxKzlWZmErNjdTUzV6dXZHaS9uVlYrOVY5bGdUWHRtdkIyemxnTmY4STU2NHFGc1RYdVNtVE43SXJ1Nis0Kzhad0hrWlV1aHJ3aXY1aklGR1YwTVVid0U4akdrRFdVMTRZRjlSME1nL0taQWpnSXNLSmpYaEZUekdJZXNQcFB3R3dOdHhoQ090Q1hkczYzUzZieWowRk9DczNMQW12TnhoQWFKM29oUWRnRHNGR0NhdUNXZVd0WnBObU85SmczV0FnMUxUbXZCU2YwV0FUWUMzcEc0WlFPOW5FVGhKYXNLTEhaVm9NTkpWekxjQS9sVUNUcEthOEFYK2xqNjNRSmswQU81TC9STEFmeGNoaFM0Q2IzeTUxQ29HT1AxOFRHcGtHZnhidG5HMTNqVFN3a1lFbnUwWG9vc1YyekFzVnFMbW5WZm5Vbzg4WDc2Sk1makxEeW9RaXorSFh2bk9TSk1WZ0VQZmVFSGZ3aHY1TTNGYzR3TWZ5K2ZQZlNzMjZmV0tKM0NTdEFGTzR1NmpVZ1lmWGNWR1RuNkN4ejlkRCs2RURxYi9DV1Z4eVJoZ2gydjZjSFRyTTdkdjMvNzAwMGM2SzdpYXdaZmdtR3RVKzdjQXo5NTk3L3MrbE1NOG1OY3k3RWNzb3FJY1h1ZHlaQ2g3WFhHTmJITjRHaWsrZmdYd21rQXVaVERmOWV4blZjNDVZWU9KZU9nWS8vS2xUOGg1UGZmcXQzL3RhS2pqd0ZmRFkrdDNBTjlUUmdoVmpLMjlOUE1xVllGQWQyRHU3Q0VKTWF6aDRWQ28vUThIM2dpbzVUMEFYekVtUC9OcnB2WG9yaHM4Yi9RRDEwbXlqZFBhNXlEYmR1RmpiNWVSYk5nQ1dRNVc5aE0zaXEzWG9MVUJjQzhRcnVLMGRnTXBDVHo0R3V4eFdMTUg4eUVUZE4zaXBPbEdNUU1HelRGOEtaQWxBNXhXS0NXSkIyKzVTLzB1QUlmSzhDWTRlMjVYcUFua3NDMkljUS9lcFRySHZja0Y4SXpqN0htdXpIQVg1OHpEcURKQlRxSXhkQW9RcDcwQTN1V2JQZk1XSzBuUUVlT3VYbFY2YU1XSHo5ekZOemNjd2xjWnUyQXA0aS85aUxQUFp1WFFta1RpUFVtYUdGcVhaaTZzRWNLM1dPYmhIUHd6ZjQxbjVvb2JpTXl2MTJ6QnB6eUo2T0p0UndrbUFzZGlXbnRvNU9HVE1ES04wV01pSFdqczR1L3gvVE1DdEw3cHdqQ0IzTVJYNmhoOGFvTHJoNUVIWVNSNlMxWGpxRk4zYU9wdHFRZlhWVy90aWJidVZZVFB6THIyQUw3b0cyRnUya29tc3pQMGNVNS9yTkt0N1FYU0FKMDVRTm1Kd3RzNm5wRGc3UXkwTlozNys2cXpXVUE2R3F1L3Q3U2IwYkVXeWU5WmxMYmk4QldkeXhqdzNrbUV6cEM0VFBKc2FLUTdXTkFiYXdaT0wxeGRHcVd0T0J3SlZocG5VVkpoMDJvN2pPK095SHBidW5MNE1hYzhBdlJqSXhUQWNUMkdaRU43NkMwNmlWR3FBM2RtMW8wVWhkY1lqdWpDdFBiaU8wNWJSZkJNM3RRQTNld0dZOUVtNnNlcU5EYnR3QUlmcHMyMTQyZ3BmWUliTDRSUFpVeWZ4a0tMSHNiTjF2VmRmdmpnMGRlR1l0anZ2NWpmK3F1WlFHb201YWNkeldEUDRGU2pFRDRSZTBNckhLazhpWmpWNHlqdTV5NXp1ZzJxK3Y0UjNvODlDM2pKN21VUXZpdnh0bFc4ZzBDcHZGejRTT3dTTWZBYmJGVFZKRHBWaVlWN01HU0E2V2VUbE5aNUM3NHdURzdrbWtib1B2VDFrTUd4MlVhNUswbVNZbmhick5JQWJYQVEvNkpFVUxHRmU4QzByZmxac2tibjZWUlVzNTBLcC9nc1Nsdk1wOU5jQmJxckNZNi82OGhGaDZwdmxZa3Jta21FWWcyM0ZwOFlrcFVISXE0Uk53eXRYVWthcFMwWFkzdmI0akRPY0h3ck15MDZ4aTVsYjgxNTZPd2VpQUo4dDc4dnRMZ1pGOGFvb05FMzhWQUFjTVFZVlpMTmVaMnFFUlFQT0FHNjJzNCs5ZTZJQjVtWDFGc2pqUFJEZ1Zyd1llOXdBY2lvTUh4MkJKbkc2bG1NQngxeUhWYVpZVVYzbGlTVVdzZlNEeVp5SkdITUdOU0kwcGFEY0RxNC92ZkVDSm8ydVRiRmtmZWtZTVlKcEVXcmhEV2lyaW1RZHZWaHdNMTVPMHBiSE9DMmNmM1BSZkpldW5MUjYrUElReW1mYUthZzdqcHhYTWRTSFRvcG0xYU10cVRuNkNmZTZGNHl3dUVQUWpXUnJNNkVWRE1Gd2RvMGlhN1pRM3FGRUxzcjdwSEM5SXdMU3RxVVJCTzB1UWh4eEtaRUgzU2Q4dldZSFFxSlhrbDZLbzdjRlptWmExYUx0cWhJT0tZSEx4MUR4ZzgyNkYyR1BudW1QS2pUUGRSbXRpN0VIZHJuaHBGMldvdTI1TFI2T1A1dTZHdUE0a01sZHFiMWp4M3hmR1dTdHgyOUs4ZGh2eFp0MGJRT3FFTFRTY1Y5VFZCTTYwSlhqNjhXQ1RDRjFYR1pKTFB3RkNZSXY5QlZHWWR3ZUpMamdtUm81QWhsaDhTNEx1THErMEdOOFhTcGRCUUV1bG53SGRMV0t3VklKYVpwNWRGcGtTc2Q4YmlnWmhMU0VBK21ZKzJaaFprV2VkOGhiZldHSHNUdFpqZ2VUc3MrcGhvMVJieWhvMkJhQTd2QlNETHN0Wml4NTQyQXRqWkwxcGRXcXgrdFRUczRyUXZ0TzRpdHJvMG5KSkxZR2FGTjZidU52czY0WU1Qc0E1ZmFkbzRoMzR1U3lwUzdjaktSckU5dFBPRlNIRmlIMGRiTXYvRzJ5WmNvSGpmd0lNRUp1RFVyUWFrQWZ0dllCTk5pOGRTeCsybndYaU1GcHdMQkN1L1FRM2hkaWx3MENtT0x3c0VFdGN2eTZBSVBKa05iWTV1d25uUFQ3VnRpbHJKc3oraWlEU0xvTHM0Z1VKSnd4MGhUeTFKQ3hta3JpNnkxTVpRTjlPWFExcVk1dUR5ZzZ1SmRYeVFEdERyejlNM2N1Y0d1T1lZa2p0RVdKcUpaT00rSjdsSkFIT2dPZmErRVFjUFY5SnBoVDlSYnU0NVlIb2hzb1Vjc3pnaUpXM3lzTEpDVGlFZHVmRlQxSTEvMHJITEM1Yk1TUmtIT1BCZlZLWnVDc0orWUgxSkZkK0N0Q0M2d3RrQmlQVURNK2dLU0lBcmNGWDdVUitac0tkZkl0cWhPY2NuTXZTdUlMM0pyZWVjWUhNa1h2NTNMMEx1V3RIR0FNOTNCNzYyeWlrUFU4c21VOGJtMHhwZUR6Z3ZlVlZ2R0NFQnF4OEhtRHNyU2ZXa1orOFNaTzhFMGM5Y3VOQkZQUGtuSHA1Vm1CdkFDUjY5NEZOSzM0eWdHeTNZNTNtMlBYZitZVHE0KzZNbkhVcHljUzF3dnU1RWwzalR4WGNCNjZIWGxDN2ViV0hmVGRlQU8xSE95T25tM0xRRmNuT210Q2ZlME9DZEdobVRaZC91Qzg0Y01nSm1pNjFac1V2eXVMTW90Y0dock0vZElrRGxXellGMDMyRkZIV3J3MXg5NzdrZ2taYXk5a0JSMEx1RzBLTmhGZlc4QlRnc2hqTGFhS1dCNXNQZ2F5ZG9GRTFLL1hVUTg5cTZHbmwzUFZoT29ZYWN6YnVJeFNySnp6NEIxNlYzR2llbmpEN3lHWEl6UWEwelV4THNBNW84WCtBTmVhSmM2ZDlobTQrUTA0V1gxM08rNUY5M21HQ2R5UjJuZWo4N04wMmNNTFdSVHRRaTQzL3FuNldZS0VETDJ6SmFFYURpeTFWWXlwdFVhUDFNd3hDdFB2ZHFuaVR6NzNaczNiejcxcDR6YU5vc0xqTEN1T1plcUgyRHVEYW01ZVFyd0RTbmpuMjBUNHlTZFdOckNEWDB6K1NrTEFXNkZiOERFUEx5UFJlbEI1bmlHbmlrM1A4ZncrdkRmZnZHSERPQXZybWZSMjNhU2VzYk9Ja3picCtIUEVSTWgrbzQzSTlGOW9RaXQ1RnVNdlArWlN3LzNmeDh6dXVFdzIvTFJuZ1V0Zlh6K211MWRSMnVGRThIbWI1N1BiMzM5Ym9IZlBIZ2pXd0M4QnZIQTBFK3BzOVJoaUZMNFl3SEdqRTlLSEEwRWE1YUFya21kbFJTdmJKaHRKeFdaNHZxYkRSYnhaZDdyWU10OGxlZzNTczlNNXVDMCtzb3lxMGRwRHNxcVJPNjBGcGdiMW02bmRSWmdHZG44aVZ4Tmg3bExoOHdlbGtLdUJiQmNuYlZvdk5rVEl0U09QcWVyM2VTR1U5dFVzM2tVVkQvMmk4b0NSNW11M3hkZ0hsL1ZDdi81c05ocHAwNkdMSGExUUR1b0d5dEw3dis3RnJoK0hGV3ZyQm9Mbkk5cjducmdvSUpnby9veHJiMHRQNEVxWXJ6Z3FVRFB3LzlPeTE0WitRYTErMHVQY3VmbUx6RzFoNnRxTUhxa2JPLytudytncG5seXEzb2ZBdGZ3L2l4V3k3Z0N1UGxIQS9vZkl4Sm5xN3FtQlc4QUFBQUFTVVZPUks1Q1lJST0iCn0K"/>
    </extobj>
    <extobj name="334E55B0-647D-440b-865C-3EC943EB4CBC-118">
      <extobjdata type="334E55B0-647D-440b-865C-3EC943EB4CBC" data="ewogICAiSW1nU2V0dGluZ0pzb24iIDogIntcImRwaVwiOlwiNjAwXCIsXCJmb3JtYXRcIjpcIlBOR1wiLFwidHJhbnNwYXJlbnRcIjp0cnVlLFwiYXV0b1wiOmZhbHNlfSIsCiAgICJMYXRleCIgOiAiWEZzZ0NrOG9ibDR5S1FwY1hRPT0iLAogICAiTGF0ZXhJbWdCYXNlNjQiIDogImlWQk9SdzBLR2dvQUFBQU5TVWhFVWdBQUFNMEFBQUJlQkFNQUFBQnlZSTIzQUFBQU1GQk1WRVgvLy84QUFBQUFBQUFBQUFBQUFBQUFBQUFBQUFBQUFBQUFBQUFBQUFBQUFBQUFBQUFBQUFBQUFBQUFBQUFBQUFBdjNhQjdBQUFBRDNSU1RsTUFJbFNKdTkzdnpaa1FNblptcTBSeHN1UmVBQUFBQ1hCSVdYTUFBQTdFQUFBT3hBR1ZLdzRiQUFBSVdrbEVRVlJvQmExWlBXeHJTUlVlNTkrSkV3ZHBFWUxHa2FCRmllaW9IQXFRdG5Kb2tKYUNHNHA5QWdTNlFZQUV4ZUlIellvQ0pVTHNhaXRzQ1FRZGZoVWR6MmxBb2tBT0pRaXRnNkJGRHZEaXQvdlk1ZkNkK1QwemQrdzRXVS9oTzNQT2Q4N01uTCtaZTYzVU10dmU2K1h0dDY2WHFUR3JxMUVTMnZUVFdlYnlpTFhpOXVtSC9sNFFYUzVQWjA3VDRMWVA4ZzdSK3pudTBtaTE4bVd0YTBCMHRUU2xHVVdiencxeGoraTlESHRwcE1OM3Jhb3gwY1hTdEZZVmRSNWJXb3ZvU1pXOUxFcWRwa2RHMXliUnliSzBWdlZzRS8zWFVGZUpuQW1yc0E5TWdmdHRJRFNJL3ZWQjFLMThhWjUwamVpWjRhOFEvVS8zYWwrZkp6Q1RkLzdsbVN4bUZQUnZ3OGQrWHBoZWNXeWU5L3JkcGY1Yy9FdTNsNGFQaW1EdDlzYnpCd1I0eHhoajdseWF1VVowYWxDMThwVTh2UGJ4ejViVGIvOHd0NHJOaGN0amsraXhWVCs0emFsU1AwZXg1ZmI4U1hVWjQvOVVhWG5La0dqZmNsYm9MSVA1SGRFM25uNzBZNThzYVZxWmFKV09NeEpaVWtudmVIbzdVN3QvUS9TMkJxd1VORDN3VU5PWkxGeXpFRzZuWG5pOVdvSitUL1FqeXdmVTVyWVRxSmNMMStBV1RaM1psS3E1RUhlSzFFZUl2dWtIdjB6UGtNMnNvVDFlZHJxUjZ1R3Q1T2xqVUd3aEpMZEZqYnhyWTdIcWFJdm9XbEEzNkVpTVZMMUQwNzRnSE1hMXZTNWNLMUM1N3BDK0pzbU5hSGZxdzBSUlNtRlZNaTEzRjY3QURVcFNwckRWVlU4ZWlxMWRDd3czRmNzYStNd1R4R3gzbE1iL0lSMEU0Q1RaamxMbmtlRTZpMFoxZzlKMFhoZFJqa3FlN0ZZTlpCWnNMK3llVVJRRXZKRWRrU0pRbXA1TUd6S0YxbUpuQmp1a3ZRWjlQaVhoUEhla1dsbTlRKzVLQi9VV1BmQ0h6eTVZYWVNSFRqV2VZKytnTnpOWFNKU0VrRExET0FtRWtyaTdZMitJNjlJNkU1L2lIYUt2eGdKS0lRTERRVkNFS1ZOY05CN2FJR2plQ0hMVCtRVG5YMURwQUxpKytBamRkamNNeDV6eDNIRnFCbWNDc2VaQ0VGR1FGQ0dna0VEa1ZyWGxrRUk2MXgyNjFHNWZDVFl5MTR5S09QY3RSTXpUakdxRFVCRjNkMXlkL2xsMEdHREZmUWF5MmVRK3JUQ296cHNUdnpQTHl6K0c5SWdiZ2pkT29zSk0yd1A5b0NMSmRyTzNJOVhPcmFNaWdXdW9iL3VTT3phT1BzKzVSM0VjT0hOMzQ3RCt4S1B2OXJXZW43eGV2dnBYcjdIdFp5SHlSTzZNdERucVlHZk9TcFFpZCs5VDhYNTN5VjRBM3NJQ1E5WGdoYmtXaDlWQUd3WW5RSzdvYzU3YS9TQ1YrbUtCNHkvQ2tNZnMxNi8wMVY3cG9wOFg1dHI3QXE1VVUrK2pCeWFrMHNiUllmMER3d3R1WTNxaE5yZzJqdlg1MjdxN3hLNFR6enVDd2dPaHgzWlIzMXk4cmJrRTBLd04zS0p4NDFScno3V3pnZXRYcFNQS3JxNmtCUlJHWkROWUIvbkdkRGZjaTRBZUhwNG9CVnNmZEkvMUVPYTZNckNadjBDYnZKY25xME0zTVE4MGNtdEdwdWs4VVFxYitMRjlDWUg3VHpWcTlnOWNzSyt6TkQwQ1dXU0NlWTZOYkV1Y1ZLck9KeXZlREYxS0lWemZOYkNadjlqeXRSWngrU2lSYmFnNk1vU0pqUHNHN3dPSG9Ldmd5R2RYTnFTNDdHUExsekNLOTRQa3FTN29mVU1adVFEbjRTYm5XaXVrSEpUY05RK1djc1QzQU9jSG85WDhjdmE2OEdpN0FHZFdrN1VlZXJNcDVObU5FWm45eTZFeWdyNnJLb1RUbEtPZTI3bGM4ZVJVVTl4ZU9mUk9HRFN2OGFyT29kRDZRVUtSSWI3c2pLV24yd3d1d3NHSGtEaVdncmsrejlPQndvTXFzd2Z5cVNWSDgveGpYeUhtd3NIWHpDNHpWc2hiN2tJaFJOUEc1blRiN01qOU1CQ0I2a281eC85MUtweU9TeXk1Z01LVWpqR1QzZlRkMU5Qd3lZMlRPYytLTzY1NThqeGxkaDYrN2Jnd3dKYTlWaU9IbW5UbU5BbFhPVkxsV1VBQjV2SDN4UURnTVBCcFVabW5GMnlLM0JDdlRVRkIxT1A5ZExPbmFRdnpYRGxzeFQrSHdTZUkvMXcxY2FMbVdTSU9Pdjd6aitTTk1jK0ZJMFR4eHNUejRCT0U5WW5Eelh6eVBOQVluN0tNNWpQNFBTOVdtVWY0cEJWTTZQR1ZEcnV6bmZPUHFNY1FpdW9CeGpKOWhpRXNLK285Z1ZNWnRxN0dOUlAzUGF3ZHNrWFRaUG9VR1d0NFFkdkJ1cTVVRHlxOUp4eWpERVVIcEVOZmdReGZwQS9DTFhkNFdUMzJvZXMxbStnZ3B2UHg3NHNCV0FQaEswWkM1TXhLNElyQzRiLzNHVHZPUHBDTWwvbzhQVXJZSS85cFVETjZ5WnBoQWllQmpEMEJabk51Yk92ekZKdnlxN1BUcGFUNGZxQ1A5R3NMSFppMzVkYU5IV2NmK242Z3hpTHpEUXl2ZDlGYjhYbzRCVFNnSFR5SzdqNW83V01qbWYvVjl4M1ZvdWc2ZzdBdGlMNG5KZGFTeXRRTk1XWXpxVGlRK0xSdjduK1lMUzV3YjhUZTBTOHVGMUkyTEF3VzVuVGVqaFZJTFBjMzlFWjQrWThGcTk2Tng3bzY5QVVBNFdNLzdQSkxMRitxMXVhWDBwN0J3M0QrMUlJUXZ2U0VrbVBVYzF5R2hsaG01ZHd3RDBlQXZqTm9RdlpuWUVvL3dzNjk4QUdHMFcwL2dYZEM3UVlINlhOaUFiRGJHYnJGcFIzbkh5TWNDOXhRWmZ3WGNId2Y4OG1obWZ6VHRrQkRhQXE3bHJ5Q1ZYc0Y5dmlrTTdiTDNNWjMxd1BEcTdlSnFyazlDV2NlWUlOdytxZ2g3MmY0U3FJNEdaYk83RDlGaFBXWnVYMU85UDBFaFdIVE81NTVvNUErc09FTDlRdGg5YXFzRHFNTFMvOFZYUFNwdi8zNmp3aTl2MlNndStHdUFPNUVsQ0VFNXhmb3p4a1JRZG9SYWY3UGtuUjc5Z2NCOE4yOUtNTldIeDE1amxyNTNQVHRNTXIyMW1UOGJ2LzJPK1dycnozTkFoVXVLOWN6T0F1UWV6NE43Z1MzbzhDK0V4NERobEVaaUhuSnFLZlRNU0V1T2l6OG5mOU9pZDBvNE82RVI0Q2FDSU9Ja1JuY0I1dUtiMFZWTGVVbTQvUEY5NTVJNGdKeW5KSm1qKzhGanRXMDc3UEUxUVZ1dDdGNk42cEhPZTZvTTUrRmYzdVlDY2t6VmhmUEhsWXdlV2ltdGx3UnpTOGpwVzVGUjBQS25UUHU1ajYyek1FWDc4eGh6bVkxcWwrc1o0T1owN3BQMkFSVnZmdmFleVgrZnlob210L3J6TCtpWklTSDl6UzBWckcxZUExMVU2NCtwR1lQNzdnNk9PWHkyYjc3RFVUQ3ViL3lrTFg1Znc5U2JiUEhnd2NGNmVHTDJScXpuSHIwL1Q4THlSRnI4dCtqSENDbDFmL2tLZjhIeFBPS21YRkFOcHdBQUFBQVNVVk9SSzVDWUlJPSIKfQo="/>
    </extobj>
    <extobj name="334E55B0-647D-440b-865C-3EC943EB4CBC-119">
      <extobjdata type="334E55B0-647D-440b-865C-3EC943EB4CBC" data="ewogICAiSW1nU2V0dGluZ0pzb24iIDogIntcImRwaVwiOlwiNjAwXCIsXCJmb3JtYXRcIjpcIlBOR1wiLFwidHJhbnNwYXJlbnRcIjp0cnVlLFwiYXV0b1wiOmZhbHNlfSIsCiAgICJMYXRleCIgOiAiWEZzZ0NseHdhR2s2SUZ4dFlYUm9ZbUlnVWx4eWFXZG9kR0Z5Y205M0lGeHRZWFJvWW1JZ1VncGNYUT09IiwKICAgIkxhdGV4SW1nQmFzZTY0IiA6ICJpVkJPUncwS0dnb0FBQUFOU1VoRVVnQUFBV3NBQUFCTEJBTUFBQUJFczd2SkFBQUFNRkJNVkVYLy8vOEFBQUFBQUFBQUFBQUFBQUFBQUFBQUFBQUFBQUFBQUFBQUFBQUFBQUFBQUFBQUFBQUFBQUFBQUFBQUFBQXYzYUI3QUFBQUQzUlNUbE1BVk8rN0VETGRkcGtpcTJhSnpVUVFuV1VjQUFBQUNYQklXWE1BQUE3RUFBQU94QUdWS3c0YkFBQUpJRWxFUVZSb0JkVmFUWXdqVnhGdWo5dGplMzY4SzRUZ09Fc2dRVkVFdlZ5aUpFS3lOVWdJRk5DTVFFRVJhT01OU3lRNG9GNHBPWVNURXluU0NuSHdpSlc0Z1BDY0VDZ0hqeUJ3UUVSZWNlVXdLOFNGa3hjT3VTWGVlSkxKN0pKTnBlcjlkTDk2WGQzdUhvMFlwNlNaN2xldnF2cnJldlhxMVh2dElPRDBxWXU4L1FscGRjdkRmaXNDbHg2NjlvL2RNM3pKemc5ZDR6Qi81S3QvTHJBT3ZZSk8zalZrZGxYajlmTGEzRmEyMWNwYXYvOUdWa3h6R3NkNVBWbitGZkwyUTBoME5aNC8yY3ZLblk3VCtDZGFuWk41dXVJZjBjOXpiRFZQY2pwRWR2dFFEYzRLUE44TEdtOHF3MGRuaGpzSWZnUHYwV09qNDA4SHdRK215dnlUSW82Zy9xN016K0d1d1Izc21lZ2graDdjK3l0QU5RTTVkZzE3L0JIZXJNTlZhalppK1BVWVFKNTZGKzZSU0dsYWgxc29PL3hBS1lUVGsrQmJBSytveHBuOG0zeUlabHB3WFJuN05yd1NIb0ljRGYxTGxaNVhVeUNWVTFCdkJMdkJ6UnpEbGN4YTRTMENxVWMwQ05yd2Z0RHV5bDRaN0Z1VlV0ZU9odjIrRnQ0ZzN4OGE1NVRTWHlBMDA3QjN0ZGdoK240RDlNaDZpdDBEajFIYzVMRGJjQ2tJbXVpVXN5SU9lelJIdXdNYzBTekJYcFpYd09Hd2d5bk5qTzZEQW9WcVhSejJKb0dydysyc2pRYTlVQVh5WUE4cGpleUkvcWhnTkJYbHNGdVVSa0pwTUp2M1U1MHlkeDVzTS9OdmxWRXRJOE5obTdSRjJjV2ordjg4eG9LbUIzdEdiOTJRaG5HQm5aeHVEcnNEK3lqWEYyS3dZdG9PUE5qOUkzbyszS1gvWjBFY2RnTXVvOUVMa0xWY01XMzdzRWNLZHFTVzVLeHhtZk9NekZaY0RydXRZSzhJeFY3RnRPM0QzbEVEcVBKSkFSalcxVkxyTEdPbERRNDdWTkduOGtrcW91NHFwbTBmOWtqRHJ1THREVjF4ZURoTWs4TnVHOWk5akhERnRKMkJyWU9rU214M2dISjlEdm13S2JaWHNyRmROVzM3c05XVURHbXRMRS95YXEzMU9XdzlKWGV5UzB0VGVhdjhJMzNZNmpFMWxhZEtHNWtLQ2MwcWM5ZzZiVzFSa25Vby9OdnZBTDUwWTg5aExiejFFdUNBNnB4NlRrMmNZMndpWkFZcnltRTNWWkhXNVFYOTA3aDlpSThqZUhCZ2xkajF6UWZYV1ZzM1BOaHFjWjlsZzAvUVRGZ1hDbElKaDYwVzl3NWZGVzRDdkw3WHZ4VCtDZVlYRTVQcHpScUFGRUFlN0JoelNCZ0pxMjlxS0hPM3BuZGVHVDR4T094VkdwZHQ5cGJmVU50TFN0dFg0QWg3ZmRyQ25ad3dEQngyaDVMWnI0b3ltbThXMjIzSWYwME9lNFo3djNiczd0RTNRTDJFU3R1SDhLT3M5UzdDdnB4bGM5aWJHSHpyVWRVQ2NKZ2YzQnoyRkdmT0g5MENNT3pDbHdtVFN0c2JNTzlsQU1ZSSsycUc2MldTOFR4WWoxMjdXUVdCc3lQNVE4c3gyR3VZV1A4Q3JsTytvd1BEcE8ycFlBZjN6QUtYdy80TW5Md0k4R0JQZ0ZiRXl0bG5rWW9MdXhiRERSenpmNmVtYWdhU3FiYjdrQzFmWndqN1RxcGg3NUlnQ1gvN1diU0pOQmRtZ0pYT3VVNWREektaQlBZMy80TU9JWHJNNmQ4Q25mSk50VjBIWVNFQ2NlWVkyTm9rL1QrNjZOZ3RlYnNOaitaSUd0aXArYTg0Z2gwd2s5QlUyMDBwYVR6N3hCMUh4ZDU2c0k5ZjdkbWVDdGNPekhNQ3k0UDlZenlkU3FrUHBvSXkxWFliU3U5UERPdzVudE5kKy8zTDhJWFVhSlc3QVR3c2l4dlllTWg0L05TTjRiekhwR0k3L3JiYUJyNFNNV0hlU0dKN1FqYW44cEVSVnhGYTR2Q1NuSTN0ZFhMSUpqL1pRYVdyMnBhdHRnRSswb3lGL3hQWW0xUS85YVZadTlBR0NnemdmaytTczdDREtkWlBEWTVxbE9RSU82T2owdWVQQ2V3MjJkekF6SG9xd2xTV1RWNW9LWUU5SW9jY3NrelJCYk5lSnRVMkZOWEFERmNDT3hpUWtUZ3ZTc0xuM2lta1E0QXY5cGhsMVVoZ055a2dWdDBvd1FsbzN0UlcyK0ZwWUs5U2RUQ3o0K1Vqd0JGZFNFSnBrc0FPWXV6dHVBc3dsaU4zOVZQcTVsUXdmUkgvNlpsMjZ1MEcyV3paV2VJTFRoYUNSb0dlcjVVR0NVNmJYVHlRZHNxb0ZhRFpSSFRCbkRsaUh1ZWx1TzZXL3Fld2cwT3ltVmUwZmkxYWpQc1AyUWVrM2xZNzVSV25hTVZsKzBBcjlJM1gwZi8zc2laRWpnTjdsZlllVzNsUkltcW5UQndONmJOTUNqdUlNUlJxVHBUZ2JOalQrb1BMK3JvSnBUT0NBMXR0d2RmeW9pUkZLTjNoVjdFbkpiNERlMFlveDJtVWRKTUtwSXZ1SXRyUnhiZHVGUDkzWUFkRExHeXFibTJNOVM1OFRueU9BN3RGSzdlenRZbVQzVmEwcTNWeHhQRE5TcEVMZTV1QzdWUlJVb2ZqbnZnNEIzWVlZYjV6b2lRQ1hJR0lHbmJyR3B1Q1VMTUwvN3V3YTdRcHpNMGxSV2JHVWlsUENnNXNkRWpQelNXUnJVaHMycTZRU1BnMllVeWI1Tmc0Z1o1YWtwcldjUmw1Ri9ZYXZkdXF6WHJCMUM2SmF5WnQxOHNYZ0J6Mk5oMlE5S3Vka2hEU2ZwNnptYmZEQ0xOeUkwbk5YZXZ0RlpPMk1TT1dEVzBPVzlWcHpkTEowL28yak5MOFlIbm02bm83VUVYbXdHSWJnQ2trUm5lMWNHemQ3OW1RbW01czQ4Y21DcEJ1TGdqSkFQSmFUamIyUkJqc09nVkkzV2JZdnMwa0U0d2RKRnhzYnF1Yk12ODRiRlduYmVjT2VZN0JrVG9qRXpzWmJGVmtocEU1WmNMRlhhdU1yNnZyVE01R3p6NnhLMWptc0p1MFRIVnMwQW5pSXF0Z2VCanNZRUNGNjh3czhPdTIzTlpwdTJFM2x2d1J1SmZBR2l4REhMYmUzZ3lxVGNwMGxtV3NzeWxwdGpkTk95a2pQYXB0N2ZSZnl2dFJuS2RVcWZ2RXY3bnJPbTB0UDFaOWRXcUwzMGVONEJaTk8vdk5IZE1JSlkyeEtYdG1lck96cm9LbUVjRy9qQTY3akJHMmpuM0dOcDhLYmNHb3YyaE1wUmRrYW01angxWnlMdFBjVDJpRTFVR3JZcWdpYzlQc3pacmF2enB0RDhSWXdGVUVZVjgxeHB5TCtUMUpzc1JRblJaODNSaDI1QXB1VmNUbTlKdmZrK3liYmxWa2hySHh5aEIrZ255VnRtL0t4OFNZMWtSdm0xL3ZqT0FsWTdoUGFUV000RFhUTG5HSktSQmswci9lYWNNSFBkM2ZVR3ZDTnB5b05rN0tneUNndFAzOTNOcHZnckJSaU5GM2FRak1iNlhtMXhBdkRTajl1Z25aKzB5eW9CSG1EVTNqY1RSamZ5djFpSzVyaC9TNENFd3hjQVdPZnhaTWJyZngxMDU1YnBLTzVZZG9ONlZiQ2h2YVZHUlczQUs4cHFzRzZDNkorQy9UZEJyRFpLMXBWMm04alI5dDRwOUdjUFNHWkVEeGhJOGdiMWtqZEQzV2x2NnJlZlBMdVlhOGpwWTAwMG1tUTJPWjBBdEtyV084OG5sajVHa2FrV3UvNkpubS8vSFNySlIyTXNBYXRrYko5Q3cxbzZiUGlwY2Fvd0N1SmEzZGd0eVNzVmJ4RE84VFNEczVlV2pKWDJYcjlwSURsT0VOYjhuOEplZkdlcmxZY3BRK3ZOQWVrdmdkeTkydVNUOEVXRzdJaEs1bERrbVdIeWxEdUZxNlpHTnE1OTNZdVhUZUNFNzEvSzM5VTZtZHQ5THc0THdSbk9yNWYrK2RTdTNjbEQ0R0xKM09nU1NVc2tzQUFBQUFTVVZPUks1Q1lJST0iCn0K"/>
    </extobj>
    <extobj name="334E55B0-647D-440b-865C-3EC943EB4CBC-120">
      <extobjdata type="334E55B0-647D-440b-865C-3EC943EB4CBC" data="ewogICAiSW1nU2V0dGluZ0pzb24iIDogIntcImRwaVwiOlwiNjAwXCIsXCJmb3JtYXRcIjpcIlBOR1wiLFwidHJhbnNwYXJlbnRcIjp0cnVlLFwiYXV0b1wiOmZhbHNlfSIsCiAgICJMYXRleCIgOiAiWEZzZ0NrbGZiU0E5SUZzd0xDQXhYVjV0Q2x4ZCIsCiAgICJMYXRleEltZ0Jhc2U2NCIgOiAiaVZCT1J3MEtHZ29BQUFBTlNVaEVVZ0FBQWJBQUFBQlVCQU1BQUFBUnduODVBQUFBTUZCTVZFWC8vLzhBQUFBQUFBQUFBQUFBQUFBQUFBQUFBQUFBQUFBQUFBQUFBQUFBQUFBQUFBQUFBQUFBQUFBQUFBQUFBQUF2M2FCN0FBQUFEM1JTVGxNQVJPL2R6UkNaTW9tcnUzWlVJbWIzeFdteUFBQUFDWEJJV1hNQUFBN0VBQUFPeEFHVkt3NGJBQUFJMmtsRVFWUjRBZTJjellzY1JSVEFhemM3czluTmJtWVZ5VUhRQ1p0NFV1Z2xtMU11TzVnOWlDSlpvaWdoWVBhZ3dROXdnd2VSWERZZ2doZVpKWDVoUUdhSk9SZzh6QjRNZUpFZEpQZmtMM0Qyb2djdkcyZGlOSDdrK2FxN3ErcFZmMVMvNmU2WktLUUpNelgxOFY3OXVsNjkxMVZkR3lGR2VGVWVrdGRjTVkxbHlDaldnM2pyU1pEWFAvR0NBWEptUzVBeGdEcGUxUWRnanZzVUdiSDMrMS9LeXU4KzNYdm1wa3djT05KN2JrVW1SbnBOd20rbDZKdlY1dnpDN1Rhc0NuRWVqbjBNZDFEMkkvRHNaZmlyRkNXRENDa2ZyTDAxQTMrSWZmQ2FFRTNZRUZXNEprUUx0a2luSG9iZW9jWGw1ZVhGSXg0OFFmSkxUWllPTm5aWENJQ1YxdlBZelFuNFZiUS94Y1M0SGsvWitUWGYyUVFmNWRpTGxCcTVTZ2ViUmcvcndjOS9TajE3NGU2MHRFWXhoV05vcnZmT1hqcmhZeDM3NHEyT3lTNDNGUUY3NWMybHc5K2M0NmlZblBjOWc2cXE1MWkzSVVmTTI1UUYrNkczdGlvVFZjQnhwRmZGUTdJUGFFN1phUnZzUEVBZi8rMHd0TlNoUTJ0cHNPYVdxQUQwZkRlNEgrQzJYMmtxL0RZdFdoQmxOV1dscEN5d1U5RC9TVlN1dyszc01Yc0pVc0NXYm9veHdMa2xyNzBxOUUrQWI1cWt4MmlMUVIyU1YycVNnczE2Z2ZQNkFlNWw2VGlOcHRTaGxkU0lWZm8rejZaZk5nV2hOeHozSFQrdGo1WjRpLzR1UFUzQjNvRy9mZmtLTUZYWjdDOXk3bmRvdVFLYmZWSTZRd2ptM3pqMGdqcG5vb0VNQnhVMmFmdlMwd1FNSi9SV0lIODlKRXpVTm5QMks0bVZBaWFiMU9CdTBMS3JuT0VOK04yV2hVYXFsTmtGcGYwaVlCTjZodThEU0o5bFZleFQ3eU9jSXgzYUNUVmlNay9mRjgyekZyVTdIRlNIQ2lvNGI1cUFiWnZwN0VFalZXRDEwTkczendrWDJMWjZUTk04WHRUdWFnaVdxcUdVQWdMbXdZSVN1ZTJ5UmIrU0M2eXRCQzJGUExpRTJGR2lnKzg2eFB5a1hhSHdMd09HWmg5T01TRzZhdGFueW5lQmdYd0l4Z3ZqV1NBUlJhLzRPZnFqQ1ZGM29vdEtTaGl3Y1dMMWV3RG0zQW9jWUxpSzZmaU5aNVRFOGRqd1lQT0lPM0dyRzd6VWdLRjE2T2JvSURiMGo4U0VBd3lmTjRMeFFTbEIyL1ZZWU1RcGRpdFJibW1aQnF5bG5hTEFSVWVXWGdmWUZHQ1FscGQrM2xpVDNxVGE4RFA5aitHSE1XSEE2TU1iR2xIR3c0Y0RURDltMUZRWTg1MWlkOEdBRFQrTUdUQms4VmNZdm5aMFkyR01OWjJ4VXc2d3JuS3A5VEIrNFBoMGNOVzVhaVFNUDR3Wk1MeUpaczBrbjg5Tk41SlNEckJkdGFwc2h2WWN6RFh2cHBGVEczb1lNMkI0RThuR0JDb09ISURwakoxeWdMWGdZRkQzUkJqbUorVHd6MUFUUUVjVmZkeTN4UmYvcGVjWTNzVGdFZGlYaVdCelR1RU9NRTk1VklBTHZveHBlY3RPNHNwYVgwM3JMdXJzTWhNYXJHc3RrRHpWcVRSZDZXQm94aDIvRlU3VTRPYnNsV0R0TFNJS1d3ODVqQmxUUk9zZ3VwYXlBbGs2R0hxaHdJb3haZ1FzRmUrT2VKRmFJdTRkWklVVGNoZnlKZldJN2FyVnJpOEh3VGFkQXRQQjlxdDRpRnM1b1lnNlhBbWZzb0tNRVlReE0yTGJVYkNGbkdEaW90eHd3NnR5ZVNOSWlNcXIvYy9EcFA4MWdqQm13TmFpWUFkcFYyTHA5QkdMVlkxbmpDQ01HYkNXQlliOXZoWHZFTWtwQkZiRE9VWmtjWk12KzYrcmtqNGVpNHZRYzZ3OVFyQjZyakRtNzBYaUxVbTZ0bUprNldEdXplZENJOWJNRmNha3kwbTdOcDFnQkFYN1RYN0ZXZ25uMWtCQ2RUc0xwWlBRWXBjNWZsMU13NEwrWEt5WkhqRWJ4ZjRWYTFVUUREdm9uc0VKQ2dmTlNnZWpqMEJ4cVVqZW9ibDBsNHJtSjZWSEVjYU1WOFNlRXBTaGp0Z293cGdCYTQ4T2JCUmg3TDZBMVhDT0pabG9xWGw2anRranRwUTF2ZEZXTzdRamc4eXhlcTR3UnJVeDBocXNaWm5pVU1HYXVjSVlBNFpXMFdCclZtd1pLaGlPZHA0d1JydWRuZFpnMjVZMkJGdHdOaTVpaXBCbDUwN056RUlOdGhzRmF6Z2xGQUNUaDRFMm5jTExLTlJnOWVqV3dJWlRmQUV3WEZtYnR3Uk9KVVVLTmRoNmREUG5nbE5zQWJCcEJEdm5GRjVHb1FhcldadS9xTHZqRkY4QUREWGxDMk9UU1VzeFA4KzFIclAyRlhHbktYeU5uRVpYQUd3OVp4akx1UjZ6ZG9MbC9FNURDdklMZ0czYllZeDlXQzduZWd4M3pkU21FbTdicXBNbnFYUUZ3TnFXL3gzZ3NGeSs5UmhhWDNDS1JyS2c0eUw3M1VsMEJjRFFHc2hxTFB1d1hKTDY3RHp0UEhCTmJONUQ0R3NFc29aSmtwSWZ6QTVqak1OeVNlcXo4d3dZbXY2S3FvK3ZhaHNxbmZ5ZEg4d09ZNHpEY3NrZHlNbzFZR2VJaDYrWjEvd0hyczRseWNnUFpvZXhib056V0M2cEJ4bDVCb3krZDY3cjBiT2NKWkdWSHd4dkd2RzR6TU55UkRNemFjRHdaYitlMHkzdE94QXhNVlFqMkE1VndWK1BvVVRqcFFUenNCeFZ4VXNiTU5IVTc1M1JReTZFelZzSTFrZ1F0UlI1M3VPRG9VVHpUcGg3V0M2aEJ4bFpCR3hQZUh4U25uVFZyLzBRSU5GQll2WXFGYzBHTzQwdHpkdE01bUU1cW9tWkptQjRtbThqYUZYWGxpamEySStFa0laSFVlSGVDdEhCQWh2NzdvMHIyQkJ0OGVycjMrdkdqTU55dWk0L1FjREVldmg2SFNQTnFwS3dpOTB3bGlOekt4K2V2WFRaNzE3LzZtZXY3NFFWV1dCbi9HYkJoM25NV1ZmdmlOTVB5NFZLQnZtaVlKTmVBSFNEbkI5QTU5d3pmWkNTNVFPeXVUWkRaU3l3azlDYlh6eTZmSHh4M29PbndvWkNNQTdMNmJyOEJBVVRwNkNIRm5JZGVuTkd3TGY5YThTSllYNEY1dVZmQThqcitKSGd0RGJtc3NDTVZKcGlISmFqMVpscEMwdzhpa2U0UGVodDJZMXRNTHRNL1NvQXBnd2ZUU0ZRakxHVFRsK2xZckJ2RzB6OCtJbDMrR3N5WGxKWXhUaXhkTm41d1RpSDVkTDFwcFpFd0pMcVRkck9JNmxLRVZQa0hKWkwxdW5NWllETkpMajdtTXo4SThZNExCZlR4c2hnZ0ZVNUovL3pnekVPeXpFNFlsVVlZT08zWXEzaUdmbkJHSWZsNHVxeWN4aGc2NDFzTVFYY1BlT3dIRU4vckFvRGJHMG4xaXFla1gvRUdJZmw0dXF5YzdMQktsNjJsQ0plVVQraEFsendOY1VQeTNFNkVLMlREVlkxNXpPampjbnYzQ09HWWJuank4RW4xQ0NBeGcvTEVUM3NaRFpZbC9WbmxMbkJPSWZsMkRTa1lqYllpUjFTUFRXWkc0eHhXQzVWcWFzZ0U2ektlYUFxTXNleUQ4dTUrcDlhbGdtMnk3TEVBdTQrdFd2RkNyTEF4cGh2ZkhLYllySHVwN2ZPQXB1UmY4L011UDUzWUF3bXY4cC9FT3dldmpxTHJNQzROS29lU25nOGNTOUxWYmdQMy9JVlFmSUdHNzh6a2Y4ZGd0OXdtRFVmZ0RudUxuZkUvZ1VsOGU5WCtZdW5ZUUFBQUFCSlJVNUVya0pnZ2c9PSIKfQo="/>
    </extobj>
    <extobj name="334E55B0-647D-440b-865C-3EC943EB4CBC-121">
      <extobjdata type="334E55B0-647D-440b-865C-3EC943EB4CBC" data="ewogICAiSW1nU2V0dGluZ0pzb24iIDogIntcImRwaVwiOlwiNjAwXCIsXCJmb3JtYXRcIjpcIlBOR1wiLFwidHJhbnNwYXJlbnRcIjp0cnVlLFwiYXV0b1wiOmZhbHNlfSIsCiAgICJMYXRleCIgOiAiWEZzZ0NrbGZiUXBjWFE9PSIsCiAgICJMYXRleEltZ0Jhc2U2NCIgOiAiaVZCT1J3MEtHZ29BQUFBTlNVaEVVZ0FBQUZ3QUFBQkhCQU1BQUFCNDBEMHpBQUFBTUZCTVZFWC8vLzhBQUFBQUFBQUFBQUFBQUFBQUFBQUFBQUFBQUFBQUFBQUFBQUFBQUFBQUFBQUFBQUFBQUFBQUFBQUFBQUF2M2FCN0FBQUFEM1JTVGxNQVJPL2R6UkNaTW9tcnUzWlVJbWIzeFdteUFBQUFDWEJJV1hNQUFBN0VBQUFPeEFHVkt3NGJBQUFDdDBsRVFWUklEZTJXTzRzVFVSVEhUMEltSnRsc0lpSzJrUlVyaFpHTjFUWWJOSVVvc21HMXM5Z1VLb3BGckVSc0lvaDFSQkZSa0JtV2Jhd21qV0FqbTI5Z3ZrR3NiRjBuNityNk92N3ZhektUeHpwVDJPVVdOK2VlKzV1VGUvL252b2hVT2NMK2lXcTlYcTh1MjN4Uyt3NzRhZkdvZkQyQTAxMzNiNzVha3grc3ZMelQremNPd3JMQlA0NkZTc2hoM285UEUwYnpKUUdPc2V6RXgxUEEzZmg0RG5nM1BwNEJmamMrWGdZZW42WUs4NDhFZUlmNVp3SWNzbjlMZ0dQb2M5bW42VFdYZlpvcThNMVgrd3hoNW9mTURHRW8yU0Z6Q0xnN0s5U2tmd0Y0Z3JPOUFQei9uZTN0WkdmN2R2UnNmelI4TGVaMzc1eC9vUytNWTh2K3BZWXdkUEVpWi91VlhZK2JSQTk0NVJudmdUaktGemNqVndWbXVtTStKZks2UmY1T0MzeURxTU5QS010dmlaeVFjbEhaVTdqcW1Sdk9aUVRJNENMM25zTkk4KzhnWGxUMkFqcHMvaVR2dFJ6dkY4UjRLSS8vTXlVcSs2QW1vdHV1NkMyeDMyb0tJeHQ2WGtRUG1VNlhMR1pmU2xGaTNoVTBvcXRmWVZlTVV6Um90VTk0SDZqSEJ6YWxHbk1tZE9rNkxBV1RNRmxESWxDdWJPWE5Xa3FQaUd2UWNYUmhMNTRTZ3JETUR3VHhWWkFOSlh6cTNlMHQwQmpObTF2dlZRL3FzcG5Zd0FqeVFkM1JHNUpWMWVocDFlWmY2bE5ORWJWVUh0ZlpYNnFlclordkx0bDhPb2kremZwMXFDbVJDRGZvblRBOFBxTjhxNXBDM2o5T1VJR0R4UkpEZ2Y1ZGFVQXFtUWZaR0s4V21YdlNWelNiTEIyU2JweEc2bldzckhsQXRmblBCQlU0OG94VWlSTGtzaVhtbnExSjUwUVZwTEJzWkpmQ0RQVDh4L21Ca2IyaWx3N1dVQTk3cFRrT3F2Wm5zeGM2ZXBPcE9kajk2YmpEeDFYSEd0ZWtrUkdMb2pqS3V1bzF0WTBkS2d2elEvbGJFQXRzWFMxbDFST3FrWnllYkNLWGg2V1JFN2pYRFRFaEU4bHB5Q2Iyc0hKYjloNWRuVFdXa3RsbzJOZzZTb1czOUxvSWhUWG1VM0ZVb0ZpYmVnNWtYUisrZ09NdjdvYTY1L1R0MVZBQUFBQUFTVVZPUks1Q1lJST0iCn0K"/>
    </extobj>
    <extobj name="334E55B0-647D-440b-865C-3EC943EB4CBC-122">
      <extobjdata type="334E55B0-647D-440b-865C-3EC943EB4CBC" data="ewogICAiSW1nU2V0dGluZ0pzb24iIDogIntcImRwaVwiOlwiNjAwXCIsXCJmb3JtYXRcIjpcIlBOR1wiLFwidHJhbnNwYXJlbnRcIjp0cnVlLFwiYXV0b1wiOmZhbHNlfSIsCiAgICJMYXRleCIgOiAiWEZzZ0NrTW9TVjl0S1FwY1hRPT0iLAogICAiTGF0ZXhJbWdCYXNlNjQiIDogImlWQk9SdzBLR2dvQUFBQU5TVWhFVWdBQUFOa0FBQUJUQkFNQUFBRGd1Ny83QUFBQU1GQk1WRVgvLy84QUFBQUFBQUFBQUFBQUFBQUFBQUFBQUFBQUFBQUFBQUFBQUFBQUFBQUFBQUFBQUFBQUFBQUFBQUFBQUFBdjNhQjdBQUFBRDNSU1RsTUFJbFNKdTkzdnpYWXltV2FyUkJDMVJ4QllBQUFBQ1hCSVdYTUFBQTdFQUFBT3hBR1ZLdzRiQUFBSUhFbEVRVlJvQloxWnZXOWNSUkRmODMzNDh6NUVBU2dVTmhMVU5oSkNrT1pjSUVFUmRCYVNReFBsVW9SRUNoRm5wSUJGdzdNb2tHZzRGNGoyWEVEU0lKMzVDM3hJS1pDYnV3YUppcnNpU1VGemhzUjJTSndzczd0dmR1ZnR6bjA4VnJMZjdNeHZadmJ0enN6dXZoTmkrdlo2YjNvc1FXWStJWjJweVlXVHl0VFlCTEMrbnVoTzErbitPeDB1UU4wL0hRUzhTWXljL0g4VEtVU21jWG1FOFJmZXZDaXZ2NzlycE5rdGdvcWVrazQ2c25VODRCUm1ia3ZkanZlMXRMM2hRRXR5elhWRXNTR3ZiWDYwdmYzNTVqVjVNaUFDbHB5UmROZ0lPYWRjWFQyOFc1Y25QZUJsNVI1S2hLZytjclFRQzJaVTV2K0FTbGk2ZWhheXZ3ZmxHMzhDdi9TYWZBS1BBN2xpUVVYNTNOSkF6Si8vK1QzdDZ2akM0ZGRVd05ONXVlTUxsTE1QWXVidjhGb3pVZzRzNW9IY3QzUk1QQUQ4UTRmd3hiU2ZrWDQ4WjBINVZ3dnBub20rUExaZEVaMDZPcWFXUUtFVGNIbEdrNWhTaUdKZHlpOGRkRWwrSy9WMEd0YWkvTnZKWW1vV3ZLbmxuYVlWRWpFR1VTRGxZNnBYUDVIeUg4c1kwb0NKdVdYd1pnRVRpTVhrVk42VDhuaVhxclRBbGd1TUxsbENSUFdsVE1RcDh0bG5uYTVFcGk3bFZ3bVlpdkVONU15VFNVVmVNQnRXd0JHckpMN0ZEMUo2S1pFQmIzdW9seU92aVR3UnllVDBXQUZINU9VVnk1NEgwK3UyWndnd3RvS3Nsbk9NTENGQTU4ajFKbEJ6SkNxV3BhVHpxaldiSk4xcU1yR21XbDVrUmpqYVpVbWVvRERUa1BKVDdPQ3o3K1FsbW5rb1YvbTVnNTNKejY2ZHFmdWcyUE1WeW00bDUrUkRYeXFFU3Jmd2pVTmN6T25ieWx5REVoVEFDdEp1TVhrbXQwV2FkQVBqWmJReEI2UGNDcndSRnkxR0RJVXRSYm9Ka2NNWGFyRnpNdXRpdHUzVkhUMnlxbGQ4Z3VFbUdZdTQ5dlVnMlJRdzUwb3VzNm9pWGJyQmNTRmVaVFdSWWMwRmIvdng2Q0RXaytQVVBkQTZZdGdqV1hVVHdjdWd0eGVDWm1VbFptYkRaSVE5QTdUV1E2M1JuSzZCZDBFUERSTnczcWJqTEM0d2tjSXhJbFc2cVpPQW1ncFZFTGxhWG5pQ3hzdGs2MEZlMm5RVG9xV3JxdHFDbjFrampwajVEdWsrVjMxVHBwdEtPSlcvUS9DMmdZYlpaNVVMaHo0L0k2d0J6Y3pyMnRRRWIydWpRU0NwY2FPcHBrczNJWlowM2EyRE55WklpUDhHRjN4Um10MU5HWVB0R1U2RzRNdzdFQkZIbW1RVEJOUlVqRTNmSUswck9wTERra3lOUU5EdTBMNm1VNmViT3A3MmRDUnpJZW5zZytGOTE0dXAxT21tSm5GZmgrVDRLVm5reW1USzNRM0dDRk8wQmtuSGJUZjBYZUExZG1sZjA2blRUWjFqT2xCUTJDQWc1aUdZS3FScnlIN2FkRlBldGtRYnZJWExRcTFEc1JuUXZxYXJhZFBOZUt1QnQzQ2lxSFhXVzVRMjNaUzNEU2dVM05DcHR4d0hBSzBqQ3BxQ2JzQmhBQWJKN1pWRUc4S1A5QXlaUHQyRVVON3EwcDBicWRGWGJZZnpsajdkQkhnNlV1L0dGYTQ1dTd1cC9MZWVrVWlmYnViZHVud296OXJESkJ4UXdwZ3NUNXgvSEpkN05pQksycnkzNWVjV3hzVmtpOWV5T2h5aHZEV1pDd2RnMngycndIa0RyY1JOMW9MSEVDcTdWOWtvS1pGN0FWZExhdW5URGZKdFhWZmxjRUJaY3NHQytPdjVDRmkydE9sV1VuVlNSZGZBTnlhR1pCT0NqV25GQTNDM1N3OFNkUFVlb0U3S3dkQkZiZDJoOWNia3VvcFNTanVPbGExZnFrQnYvazdqK2h1S1cveXBjZDJlMkJDbXQwbDFuTnhERGo0WGFkV0hLVmhEUWZ5RXBDREZ0VlMvSlNFOTUydkhGK3JLVmpFNmZiZEJSNk8xOU42dEN1V1YySWg5REYyMkFTOGNUaG04V2JESVBZWllXeFBOSndNNGQ1eEJQRDhld0FuTGoxbDlMaEhMek9HMTNuRzJWTW5ab2wyZ1c0bDA2M2ZnYVBwODZWVE5aaVI3dWJNQkVBMDZQZEEzWnk0WVJYQ3B5SkdJQkZ3dGVQbG1JdDFxRlFFWDJmYTZzbG1WbmRxZUlycis5T2QwaFZRTHQ2TGtya1dYSFExVVU3ckNZZ1NKZE12QTJNcnl4TndsRHVRTlUySGJFTytKVmxCckswVGYvNkR3a3ZkaHRoWGNBMkNBUjlaVUZsWm9pRFlPOEpUVDlhZC9hTzR1c0h3Sjg0c3krV3J4ZmNGYU4zYzN0NVI1dUdyQ2lIc2FVTVZEVEFTVkk5RmE4WlcwbmZqR1ZhcEJXQ1Zhem4zTE1IeFlhaFhwY1J0dXFPV0tMMlZkak1VR1FXamdRYno2VUpyMGQyU2ovVTF3S01wNisyMEpnb1NNL01VZEZZcnhYVnB0MEtwQmt1NW93djdyNGtMQ1BKeFZETHYwbHZ6TUFtSUNxa0FzQmNZZjUrOUc0RXpLVzRkdk82NnFnYXBCeUsxcEFuSjVWeFAyWHdQZklnTXg5dWdYeFgrbEpqKzBja3VRb0lVeHU5WkJCQlMzRlUxYkovcEdnMkwxQk1nZzdzOUhZT0xxNFk5ZlNNbjl4R01uQVdZSWZnajRlSE43ZS9NaS9CQ3dFcXVydW1sTVdTY0ZYRWdIY1VsY3ZHMUdmUElPU3Vtekg2UTNsUUp0TWhlSVBEcHA2WHN2Z2VVU2pKZnZ3azhxdjNsekhhTUw3TVdjbUNxYnpGVjVGNWZIcWw4UmhqNkRxQ2RKWFd1VHJHUnZHYjg2ckdJaENPNnpUVDhqa2haSUQwS0Q5Qmp5QUFmZWptdE11Q2ZXL1JobHpNUXM5eW1UeDNUeE93QldFSWlXZ1JCM0hEb1RsSDRuODZsbHYraDVBRnM0TU4xMFNHYklzWGhoMHRJVGl3dTRISVJIU01qcEZkMkZPdERUUkY4dFpGWVhmWU1ia3VKak9LUC9sekN3ZVFqY2xTdGFBalhRSVBUNkZlSnFwbGpWNlpkdEV0aDhlQUdiczdnNmthcGtxL0FYdDVKZjJGSEFQdk5ZVWxscEFXMlY4V3RmRFdweXFXRmVXS2xrTVdoWmZaOVpITHZJOFVhcHppdlBqR1lWdk1IaHlMWmxMTW1XTTVabzI2K1ZER3dWUjk3RUxmMkIzQ3RGSFFlTlhKRjB6TkZVZmx3cE9NQUVxZUtFRitXamlFVGtZdmpqeG1oWElBbC9peVR3cFpzRDA3dDNFN2wvUlpkSXpSMHl4M0ZFc3MvVnhObUZoWXhtMXNnU2prWVJ5UnpPRnVGTlN5Nk1Xd2JlU05VL0hQRXdqdHZrdmx0elFNZkwrb2RmSjVwQXpXRHNUTUFseE0ybmllNzBuUmFKenFtMVp0S1VPbUsxNUovMWlHd01lYzVWb2pHb1FGUnl2OW4vQi9acFdKSWhtWi9xQUFBQUFFbEZUa1N1UW1DQyIKfQo="/>
    </extobj>
    <extobj name="334E55B0-647D-440b-865C-3EC943EB4CBC-123">
      <extobjdata type="334E55B0-647D-440b-865C-3EC943EB4CBC" data="ewogICAiSW1nU2V0dGluZ0pzb24iIDogIntcImRwaVwiOlwiNjAwXCIsXCJmb3JtYXRcIjpcIlBOR1wiLFwidHJhbnNwYXJlbnRcIjp0cnVlLFwiYXV0b1wiOmZhbHNlfSIsCiAgICJMYXRleCIgOiAiWEZzZ0NseGxjSE5wYkc5dUlENGdNQXBjWFE9PSIsCiAgICJMYXRleEltZ0Jhc2U2NCIgOiAiaVZCT1J3MEtHZ29BQUFBTlNVaEVVZ0FBQUxRQUFBQTdCQU1BQUFBZ0JiME1BQUFBTUZCTVZFWC8vLzhBQUFBQUFBQUFBQUFBQUFBQUFBQUFBQUFBQUFBQUFBQUFBQUFBQUFBQUFBQUFBQUFBQUFBQUFBQUFBQUF2M2FCN0FBQUFEM1JTVGxNQVJJbXJ6ZDN2VkxzUW1YWXlJbVl5Y2tKc0FBQUFDWEJJV1hNQUFBN0VBQUFPeEFHVkt3NGJBQUFFUlVsRVFWUllDY1ZZUFdnVVVSQitaeExqbVp4M2hZTGRCUVZCUkpKQ0VFRzVXSWcyY3Vuc1BKRjBRVFpGRkRzMXJjS0ZCQ3NoU1dHaFFjblpDQlp5QzRMWUpXQm5ZZElvV0NVbXVWT2padnplN3R1MysvN3V0bGh3Q2V6TU56UGYrOWw1OCtiQ1dLYlAvTFBhK0VNL1UwcEI5b0dvaGIvMTdMbm5xUFdONWFkb3g4K2F1K0JSZzNQZW9iMnNxZC9UajRBeUdpSTcvcnlZTkdNcllvek11SHRwUjNBTkVQbVowWEtpSm4yUCtEd2FqY1JNM2g2TlJUek5iSGRrSDRYNXdlblhxQjJONG56bnpqcE51bUYvWW9QN2lFcTZYZGVMTktGRExyMU1KRTBIaVVhazRoQXdsYTBaaDAyREt6SkJHRU9LYkdwbVF5M1VpWFpYRGRnR0VHMUx1SjlTSE1oQmNHLzdNc1l0Z0cxWFdnZVQ0MGhVRndvVm9wKytqcG82RW1STG9ubEtrU0tNNVplSmRpWmxsRXZvSmZvZDI0Z296U2ZLbjBoVGdvdVVQQ2FnTHNVRGRaQmVZMzJORG5adVdxUDRuRFBtRVEzSmdOenhTMFRqVWxXRkwrQStxVUs2VmliNkUyTzFSR0xmeFJMd3VEWm9DcmJuY2FSRjJpRDZHOE0xb3Z0Q3U0M1FLMHRMcjJLakpoMkZ3d1VOVTlTbVRqMFdtbzhnS1gzRjAxRGVnZnVSZ2NZQThraWQ5WTNBeG5QU3RSVXkrQk80TDByTkVDb0tkVldjOUh5VjJpWEQxd0Jtd1gzTlFDT2dicVYrVEhRcjh1ajBmdUlSWFhjNUdOUy91Q2RtNzdzaUZQd1F1Q2NjT3dmcWdDd01BQ1hYRHFRcFUyRkVmODM1VlFTWm1JclFtcFQra3N3aHhsNWtEV3JrQzZwVXl2M2dNM0lXV1ZBbmtpOGNxQWVGVFN3anpXdXdnaUpyeWFlNmhYcEZLVm5kMlF2TDFpSnJvNGJuWm5mQ2hFZCtHRVhXbUxkS2pjOE5Vby9vNXJIZ09UV1RJT2drb3NpR2pXUENDZnVVMk91QU9rZngwMGk0ZGhJL0tqZEs2SW5GcTBWMWs2RmxpSjd4MVU1OHNZMVhxbk94R2twTm5YcU00VTdyM2tRcFBQaFZZYW1CR3pyMUtDc2lsNVRJYnNwaE1MODBuY3I2QlRiQ3FlTkwzb3d3RUg1cDJPNnlGZVhUd21tSUxhU3ZJSHlZcjlpL044WjRBRERGdlJnSDlTU25OaElwZHRHa1BML2IxelV3VkpVK2hCZVBWVDVhSW1tc1VSSU1Ec3VrVkJWQjZaN1FtS0Z0UlMrYVNIWEZXMWVDSTE3U1VhR2o1MVBhU2RRbExDUWxkVkNZZkFjekw2QnhsVU1UakM0TkMwbTNJYms2NXRYaFVPR0NsY1BpSEdLK09PanloNU0wV1lUK3F1c1NFTTdOUklPRUh4eWpnTDFraDJuaERLRkROZWZWSldJV2VMNkpCN214RG5FNHpXa2M4SERoUm9IMk56WmhKTEtVd3hWZ3RKa0ljcjFud2V4c0UwUlFJVkgzSytGTzRHczJYSlFDNTgzTjVTNCtmUG5SY1VTMmpBWHVGWmw5dVZWclBHL0pIbGd0Q3RoSGJiRjhYTGVsd05RWEpXU2h1cWo0Q29XWDUvTTJnNGJoZnhVaklWU1dtVkducXh3cUxFZWpLakc4L2JVVVVjVW5WRlpFRGNVeFh4Um1uSm9Yak0zWFVRZk5oemZ0dGlKcWVySkJMNlM4bHlqVGM3aWlhOVE2YlhGSGViWVhVWXN2bTZQMlc4YW1sTDYzLzJtdFBlMWJ2UEZCSEVYVTRzd1lOcS9sZGY5SkZjUVdxVFZwSlhHQW44OTQ0OU5oZGpnOEpOeGo2OEdrOWI4Si93Q0xQSXBwbVJ5eHpRQUFBQUJKUlU1RXJrSmdnZz09Igp9Cg=="/>
    </extobj>
    <extobj name="334E55B0-647D-440b-865C-3EC943EB4CBC-124">
      <extobjdata type="334E55B0-647D-440b-865C-3EC943EB4CBC" data="ewogICAiSW1nU2V0dGluZ0pzb24iIDogIntcImRwaVwiOlwiNjAwXCIsXCJmb3JtYXRcIjpcIlBOR1wiLFwidHJhbnNwYXJlbnRcIjp0cnVlLFwiYXV0b1wiOmZhbHNlfSIsCiAgICJMYXRleCIgOiAiWEZzZ0NtWmNhVzRnUXloSlgyMHBDbHhkIiwKICAgIkxhdGV4SW1nQmFzZTY0IiA6ICJpVkJPUncwS0dnb0FBQUFOU1VoRVVnQUFBWEFBQUFCVEJBTUFBQUIwZUVFZ0FBQUFNRkJNVkVYLy8vOEFBQUFBQUFBQUFBQUFBQUFBQUFBQUFBQUFBQUFBQUFBQUFBQUFBQUFBQUFBQUFBQUFBQUFBQUFBQUFBQXYzYUI3QUFBQUQzUlNUbE1BRUdhNzNYYnZpYXN5Vk0xRW1TSTd3cXhRQUFBQUNYQklXWE1BQUE3RUFBQU94QUdWS3c0YkFBQUxMa2xFUVZSb0JjVmJTNGdrU1JuT21uNVZ2NnFHZFhjVlJhdGhib0pXSytNeU9raTE3akFnUHFvOTZWenNGblFVRVd0RlQ0cFVpeUo2c1JvOGVCQ3R2dmhBa1c1Wlh6Qmc5VUVXZG5YcDhTQzdzTnRXZ1RKNHE5SHByZDIxbmZuOUlqSWo4bytJdnpJcmEzdkdQSFQrOGIvaXo0ai9GVm5aVWZSL3VaWStOTjIwdDlhbWt6c3pxZjRYcGxNMWUyYzZ1Yk9TS3RQdWRLcEt6VjlOSjNoR1VvMy9UcXZvMXNsNVdmU2hpeWZ2R2tPU0JjWmpLeis5MkJvOWVTMWgrQ3BqWEtZMU5pb0VMdEw3UlA0NW9xdjBza2dxaXZ4bGkvVDFmaTI0ZXNMa084NE1UOUhvVTFkdTNMaHg1V3FMUHNtNFpIRC9WTVEzc0JZUHRYWkVXaUZrcFErclI1ZWV2MGowZVNYWXZwdUtMOUI2T29naXhXbXVmM0dDQ0MvUWpvQ2ZvVmVqNkJjMHRRZGFsWXNObVAyaThyazNOdWhtRkoyai8xaGFkRVNPTTM3LytCczliZmpqMy83clhzbzFEbXErSkZENmVKd0ZvbGNFVWlHVXN2dk9ZU3l5MHNSaTcxTzZscVhXdjMxbEplVldYL1N4OG5nb1pLUkZvajJzQjczbVpObkd3dy9NdkdYYVdTSGFNTU5vbVE0c2JJRE81S3MxeDFRWjhXWENKbUt4bk5neHhBTDNQeEtkN3FiOG5aZTZwUHdsdWVvME1LQzk5Mmh5LzJ5RjVuVUpzZDhzb01OTzdBQndOdHBrbUZtQ0ord1pSSWxZbkJva0pHNGJPTzllRDMybG8zUmkxM2J5WkRQcHBRYlJCemdIUEZCdFpYS1ZtYnNiSEZ6SnpUU0dJTjFuUTFjakZmc1BTeXNpS1JpSCt3Y2N4WnFwbWZxa3RqSzV1c3hyRE03Zkk0TVg3MHM4UTJrT1BQYzlBTSs0czRyQ0djaEYrTVdPU3g4U1c0eEd1dmlXQzhFVjdyK2wra0J6NUdIdzNCTTdtaWZLaHQwd0s4RXVtOFlYMlROWXFTb010NE5jWU11SklMQkQvM3F1VkI1REJUWWNlRXhvSkd3YTF6WE9veGRNd1RYYWRoWGd1Wjl3TWVGbzVVdFhZWm02UmpzaEZaaGJvSnozS1BEQmJZT3FDV2s0YWhOSjlkREllUGR5dW44eEJhNjQ1L0Y0dzlJRmJYUDhSMndNU2swcG16S3YzNUlXcDBlcTE1ajBXcUZUbDdWT1FtbmdMSlVPczF2dTVHYkFFVzViSysxam05SWNFTHJOSjhxQmZUdjdPUkZTQWdOOTlybTMvbHhmVC9zT29XZmJRaTRNcDAydFhaVEloZEk0dERlOHRlbEpTcGtWMkpFN2IyZGpBVlMxUnRqMG5rMWdxMUkvVVNpTlk5YTZGeWM4MndwR3JZSStFUEFjTlF2RGR6Z2loaHUyMzZ4S1BVbXhOQjVGUTNkeHNGcEJ2OGxzS1BYb3J1Z2RqQ2VDcDBnKzNMQ0tqeVJucmtLS2E4bURaOTBjZEU3Y1phdmtVUm9kMnNFWVFDVnhvWVdLZXFvaTY2c2RKSG1najhLYWxiREx0N0xiZU1NVnNrSzdTZStRMVRCc0dZWmJHeG0rdVcwR1BTK3VOTDVkS0kycjg1VGRvSVVXcG93dklTa283VE5rL2RRWUVkNkhVTEVlb3FQV1RZTVVTMFV2ZTYrTnJMM0RxWGVUZ1FvcWMxbTZBL1JGaXh3VzNSTFRvWWRUd3grZlQ1QklmR1pLeG9hWmI3TmhQa2kyTHF4ODdmaTRRL1RlNCtQamE2S2NtSDk5emhJc1NQdFhuNnJHU0h3aHVtZ2FWNGVkSGFZR0lTS3NSc0t3TFBvdWsxWWdtaWtwVFRPdUdlbkJpcVp4dGJQYlRPbVd0QnFHdm04M3gyQ0V1M0k0S1RaVDFuazNIOFNFb21sY3ZZcmhydFdSVnNQTTJSb1RzNGF1NzEwWXZ1RmcvRUZWeXBaVmlQbU0yZU10WjMyYUdYbGpTU3A0Z2ZJMkxIZ2l3SExFMEMwZE1RaytXdkNGeUQ0M0I1RTF2aWN1TzA3RlRlRndENFlmY2tRQUgwbkZHYzg3ZnVaQWhVSjB1UnJFdHRoaGE4bXFmMXFTOUtta2tyUG5kV21PWHNFMHJwb1Y5bTZGbjY4Q3MvYUZFMjdBcEZyRG5GQm91KzFSckFKaVBOWUN2U0dpeXIwYTVYbzdaRWt3L2V6MEhIT2hFa3V4eDVYMm5haUtLY1hUZUZUbEM0UmN0czduY09EZUJQVStRclBEZmM5UmtBdzY2YW5aa291bmNkZHdKS1h4R1dHaTZGSEhOdUVVWVMwRUlCbGVQSTNEY09ZQlhiSC9TV2FsbC8vc1gwOXpnelNzRExldklRS3FSalFFaHVKcFBKb25lNlJTNXlIcENCRFByL01GekhLdTRHY1B0WFE1VWRZVEdJcW5jZGZ3ZmtZcUV3MFBrcWVxK052Q1NpOE5MRkl5dkYwNGpVZVl5YXFNc283S2t1SGhDeUcxNGh1cFFndHQzYlNnWkhndk56S3N1QUVjVjhsTVpXVGYvUmxaNGE3T1AxSmk2cTFaWnNuSElaWGpZRmJjQVBNc09IRmN0Q2RhUTAvdndxOEFLZEZBS2gwS2hsZFk4Ukt5aWlwYmdwUlJLdDY1NFV1Wkc5YVlwQXRTN2ZoQk9ORXFxd0dDNFVwcU01VEt4UEFDaERKd2V6eHptNldmc1Z4NGRpazRheXlLaGNxcGt1anVXSjB5b2NyYVNjaHZ5RndLSy8xR0YzQ3JFQllldm4yUWNyYUpQVVdNbmlLTlJ6WFdxOHlMcjZETWxMUE9JYzlnL1h0UEtrQWwzdW51aDFIZUxkeU51OTFoTGRQVEZvU0s1NXNkUlZ0U1p6ekR3OE5wcEdNRkVPTGQrSmRQdnF2d1AvenQ2SGNEQlR4N2RmU2I4d3JnRjIvclViOE9PYzJGRngzbExpMGREYVdVV3VlbjBCcHZwR1BCaHBNVkhqN1ZQNkYvang3L3B1NDAvMFJQUGhiT3pVOUFlUERnd1ZLVDBCME4yR2dNaURnSmdyamtuTEtGTXljNWdkSFlYTUt6emRGZjhOMEMzSE9WUHFvNnMwMXZRbjdtN0lSemN1N2hKTGxXdlRvODVGS0FaMWt5eElnMzBwclRUZU1yNE1ZS2R2NEEyaklDdWZGMUFQTkJFOTluU2FESk1velc2UDVaeUNwUGxyVVRKdkxHZ2FVQ21BbVd4MDNqTS9DckZyMU5oOFVDdlRLajM2Q1dBLzlxc0F5WTl5cW5GYXdsTnlpQjRlUmViN0RzZm9vRU16MkhkTlA0RUk5SjFGcFgrczdScUg5VEFhc3MrYW14ZWpaTlVDQjJMTWl3Q20rdmJnNWRNK0lVNXY3a1Z1bTVYeUpobWwyclVnTlZ1RmVLYVc5R3FBYXhEcHdFNHhOczJmY3ZzT3daR1hCbG53RmcwNkZoSG45SGlEdVcxdDBGVjh1NTVrb2ZHZk0wdWptSTdOc0cxSEk0RHE1bDM0dngrQU5Od1I4MFNCc0dsdS8xd05NRVBxZzVQWi9pWHhmVXJZYVBRVmhvUjlaQ0paeklZTys2SHFEWjNOVEFQT1BRQ0RpUnZxcy9hTTEzN0VBRTRKNGZFUWtPc3AxOGc2V1JjK0czUUcydm0za0VucEpXcU1xbjllL2JBeTF0bSs2YW44akx6T25oYW11YWZmeWZwNGkrTTU2YVVOUzdCbDM2TUg1OTYzVGdDeHl4MUxieXNlY3ZneDJiZE9tNVQxaEcrODdFdnZYWjk0L2c4eXpGZFlPb3Nab01VT29SdllmNWdjRzc5Ny9Ea0hjT2dLdGNvSk05bDRaUmxhV2RHbGpObFdiN3J1R3c5dktzclJWMldUeldlV3dIMDhXSXVSWVc1eXMveXJIOUI3QmxkT240Y290R2E2RWl2c3Y0T2V6NmxRL2UrUFdWNnkzNm5HWGRNbFpaZTF0KzhkdGliWCtmdVkzVjRRUEtjbnVGWjg2RS9kbUU2ek83dmp6R0t5eXVCREpRdHJnMEUzdVJROVpjMWdaRDlKamJ1Rng4OUVqUDJwMlI5eXNmeDdlcHY3L0dCVk00dDVDWjc4NlFyT09rZ2pUamJqSW9LU0l2alNjemwzN1d0S1lINzFWUzZ6S2dkazcyUXIrenA4Vnhub3EzTFBnVlk0NmxSN0FmWk16R1NXOTVKdXNqQk00cHdqWFdIMGtNcUlUeGNxSWt4UFNnaDU5bFdRYVB0eW1wT1h0YzhKV01OMFhadkhtdzliS3ZvbldWcmV1UUxUSWVMMzVPVDgzWkR5dCs0K0ZOWWN0azFWUnFuVlNHR3lsZlAyNCsvbm45cGlxY2FTSk5PZTRMMVBmYkxIZVdvVW5qUjBsWGg1SzJoMU1GakV5dVVseHFnVWV2TUp5azl6T1NyKzFlODdPeXE2NXVTbXM3Q1liWTExc0R5N1lRdXpoTzkraFkvRTlYTE5mWkE4bTg0eFRiMzE1N2lTY3ZLMmRZWWc1UmkvUFN2amE4a1RhNDR6U2VHYjdKakFpVnRreTZOTDh6ektnVzY5RjdLV2M3RHNlMi9nQTZKMkpTcVRPQWpySWFlM3RHUUwwODFKTXRLTU1ibTNiaVNsSXFZZmc5bktwZnRZVDdEcXg2bmEweklmSnluTjdRUmNlRVV1dHU5Q2EyU2Viejh6cWRESENPWG5QRTcrOUFmY0kvN2pwbjloNUg1WVRuaUM2blIweUVZM0k0ckozczRrZDl3elJPMzVuaU0xOUVma3U5a01CVmVteEgzd0c5Y01MT0FTV1QvNWJvM2RHYnN6TlVvdURNYmt2dXViU1kzaGxiNG45Q0o2WkdGVk14UGZmVzZmU3kvZFRQTGpRL1BKaGUwVFNTOHYveVRLUnA3c0U2aDI5VG0zMUQ0Tk95eC9zUE5Cb0RXK2FteldLTFBMOEVhaDhBWW4vS3VsSGpyOUlmZ0ozQkZKVy9CYWlKRUc4WUdMYi9BZkRVUzFBQVQ1KzVBQUFBQUVsRlRrU3VRbUNDIgp9Cg=="/>
    </extobj>
    <extobj name="334E55B0-647D-440b-865C-3EC943EB4CBC-125">
      <extobjdata type="334E55B0-647D-440b-865C-3EC943EB4CBC" data="ewogICAiSW1nU2V0dGluZ0pzb24iIDogIntcImRwaVwiOlwiNjAwXCIsXCJmb3JtYXRcIjpcIlBOR1wiLFwidHJhbnNwYXJlbnRcIjp0cnVlLFwiYXV0b1wiOmZhbHNlfSIsCiAgICJMYXRleCIgOiAiWEZzZ0NrNEtYRjA9IiwKICAgIkxhdGV4SW1nQmFzZTY0IiA6ICJpVkJPUncwS0dnb0FBQUFOU1VoRVVnQUFBRWNBQUFBNUJBTUFBQUNXdGl1ZEFBQUFNRkJNVkVYLy8vOEFBQUFBQUFBQUFBQUFBQUFBQUFBQUFBQUFBQUFBQUFBQUFBQUFBQUFBQUFBQUFBQUFBQUFBQUFBQUFBQXYzYUI3QUFBQUQzUlNUbE1BemUvZFJCQXlkb21acTdzaVZHYVpCbTlCQUFBQUNYQklXWE1BQUE3RUFBQU94QUdWS3c0YkFBQUNqMGxFUVZSSURYMVZPM0lUUVJBZElhMHNJY3V5Y2ViRUtoY0VSRlpoOHQwYnlGVUVoS3NiU0VWRVFCVzZnUlNRVUFRaWR5RGRRQXJKNEFieURXd010akhZTksrbmQzN2FaU2RRdis1NTB6TjYrM1pXS1JsUFNJK1hXWXJ3aW81Tzl2YjJYeHovTUxXNmNNZ1dsT3BuSlNKRFVtOC9uc1ZjVFd6bDlTZGRvSU1QdGdTd3hhU0ZWOW1lRTkwTnZBSmdrMG4zZnExRlZ4c2NWYjJMc2RJbnRjTTFQSlUrck5IS0o5Vm81S2VNMTllUFFEcjN5anUwOGpJTlo3MEdTRDJ2M1B6dUpRTGphUVRTalZldjNucUpoaEY5VS9qUHY3MTY2cS9ROVRhZGFwVlBIV3Q5NmJDZ0poNUpGZnVOM2NSczRiQ2dLaVRhQWFuckp1S1J3NExTQjBTUU9NaUlhR0NnaWV0cm9CbVIrOXZ0UUZuTm0vUVF2cUxWUUtmNGFmNHh5TWJES1dBTEpJNTZGTXVrVkJzazNsYVA5S2RCSnRZZ0U4WXhrWlU1TDFORG5QdWVuSVZudTZhRGlSVnhVb3I5a3F3V2o4MmtpUjNSNXpGSUM2bEZsbTA0cWkvbjVkY21zL0QvWk1LU1E2SmZzckxBVFZvbXpGNFFYUW1wbXBFbDA3L0d0ODdDUlRLdFpJV3pjSUZNMlI1cUd5Y1hReGJJWkcyN05CWXVrT212T1Y4ZnJmZ0pGY2xrMzIrMjhBaWtJcG02cGhQZkc1d1V5ZlRaa1BqbDQwZFVJaE5tWjJMaEVwbEFHcUxWQ2xmREpYQXdHa1ltVkNzZ1RkRndOMkR3aEpYSldyaE1KcXpRRmk2VkNhUUpXN2hVSnBCU0hDb3BsUWtrYmVGeW1aU3FvZE45WHFaNmVEbkdzSEJlcGkxUEp1eDNBUXZuWldwNU1vSFV3WDQwQmdoR3g3cEpsL1czSVFrWVNJYldUWHFHTFZ4d04zWERaVXYvTGpOVDhjSWdpV3Y3aHJwNmZmT1VlUGx5ZDFQRjNXNnlFaGJlZEZPMHBHZXVMU05ZZU1OTjBSc2NNd2xaOC9BQVg4NWdIeWg4OE02bkRjTzdhYzRVSG5MVFpjeEtLTk9FUC8vN0owZjAxTzlVZis1bi93QjRhbXVtS3FuaElnQUFBQUJKUlU1RXJrSmdnZz09Igp9Cg=="/>
    </extobj>
    <extobj name="334E55B0-647D-440b-865C-3EC943EB4CBC-126">
      <extobjdata type="334E55B0-647D-440b-865C-3EC943EB4CBC" data="ewogICAiSW1nU2V0dGluZ0pzb24iIDogIntcImRwaVwiOlwiNjAwXCIsXCJmb3JtYXRcIjpcIlBOR1wiLFwidHJhbnNwYXJlbnRcIjp0cnVlLFwiYXV0b1wiOmZhbHNlfSIsCiAgICJMYXRleCIgOiAiWEZzZ0NuWmZhU3dnWWw5cElGeHBiaUJjYldGMGFHSmlJRklLWEYwPSIsCiAgICJMYXRleEltZ0Jhc2U2NCIgOiAiaVZCT1J3MEtHZ29BQUFBTlNVaEVVZ0FBQVVjQUFBQktCQU1BQUFEYWpvc3lBQUFBTUZCTVZFWC8vLzhBQUFBQUFBQUFBQUFBQUFBQUFBQUFBQUFBQUFBQUFBQUFBQUFBQUFBQUFBQUFBQUFBQUFBQUFBQUFBQUF2M2FCN0FBQUFEM1JTVGxNQVZMdnZxMFIyM1lreXpaa2laaENvWCtwOEFBQUFDWEJJV1hNQUFBN0VBQUFPeEFHVkt3NGJBQUFKaTBsRVFWUm9CYzFhVVl0a1J4VyswelBkTXozVDNiT0tJSWlrTzBTTWlOaExOaG9JWm0rRCtPQlRUeUlLZWVvaGYyQVdGd0ppM0I3RkIvRmw5c1dYb015ZzZJT0lQUVFNUGdTNlpVVjlrUmtWRkVIc3hoVVRKREJyZXBQWnpKbzlmcWR1bmJwVjkxYmZlM3Q2WEsySHFicm5uRHIxM2FwVFg1MjZQVUZ3dnRMNHpoKy8rZkh3OEh5ZEgxYXZMbkhwWE5SdzVldktuL3laUHZXeFAxK0E2MUQ1Tzc0QVQ4ckZoc0NMNjd0L1hkajVsNzcxV2ZnYkxleEhPNmorQU42bVYxQzQxa2hmdXdEdklVMHZ3SXR4OFJ0NndPM3c5SkVnK041QTRmeUVVWjY3UWZUV3VmdjZPbmJmaHJSTzExaFg3ZE52RWZhWGZIYnp5R3BFNzh4am4yczd2Z2VURGRwV2h2K2t3OFllM2MvdGxHTlFKM28zeDJRK2RaTWhyZENXNmxXRDgxcWJEdWR6a2JKZUlicVRFaTRpNkVVZ2IwWSs5akN2YXd1djFTcFJheEZNcWI0dXlDUGVsVHVrSWFlTUN3cE9TSWRQUWZ0Y014ZmtPdk5iaVE1eXUyVWFOR25SMTB5NGQwRnU4Tlp1TEJyMlE2TEVLQXMrdWlEcnRBdC9ROTd4QzVUKzNEUlovb2FjME5PT1oyQVhaRmtsQnZ0bkhzUGlvc2E4Tk5uNHZUN3R1R0xlVGhZWFpGVnR5ODNGVm10cFRwcXNSWG1UQm5vMWlSRFBMc2lhQXJsTUU0OWxZUkh5bG5sb3NqRUV2Q2QvL3J2M3FmSzhiMmdYWkVOdGJMWEhDMk5LR1lJbUQxTEMyWUl4VHZxL3pGYXp4Z1ZaMHlBbjJaMnl0YURKM1d3TFc0dDV2eit5Qlo1MkVtUUxOc3VMeFdTVDlDbnJHUzRsYWd6by9pUWxUUWhja05IR09Wa3NHMFNNSlFiSmVMeE4wNjBNZGFSeVFaWlZjdEc4YTdxOVAzeFNmRlN1N3hweFpxTlBvTEEzSGovOTZDVFRMRkwyNlpQNVZpN0lpanAwMi8rU2ZpL1RLUW5pdG1tSjFsK0RKdThGdjZScFNKeTc1SlJTSWFjdVNIVXNsZzJEbE9tMVlLd3p0d3FJWXBRenBGS0RKdCt1MDZjbnRSMzZUSzc5VUhGZW5wa0xjcFVaOHJiWm5QdVkwazE5a3E4RDVIYWVOOVpqdXo3b2NtWmVwdW1JQlJtbHlwR1JYMXlRdmRNZ3FQWHhKeXJoY1JDczZvT1lRUjZLSXFzR1RYNDUyZ3p0WEw1Y3AzOW51UktkQzNLQUdmaURTWUkyT0J3MzljMFBkNEpDU3hPQUp1bUdjdC9MVForYmhHbklMdzdJRmJvYy9DbE9CdmNmb1A4UjZVTnlXQkJrRTlmamtScDRPZmRtR3haYWJlZkVXZXJUcTIyaW44aXJ0WGZSNmducmxRcCtPOEhMNkdzWUZ2NlMrUExXUzk2Y0oyMXFadkxOWjE4Z1ZaNFJvNnFhd3FGTUI2aGxWMVJaZGQ5QXcydTFzaXh4QWJ5Y3FSZWxCaG5oNDcrUGlpWlFJUm1FSm9QZEt4UkFlQmRoVnV6emJCQ2J4ZmhDbGx0QWZ2VVJnekZZNXZ5elRDVFV2bC9vNXNJMHFYM2dhcHU5ZVpzRmMwSTlrMWRDT3YzSXE4UHBKTVlZN04vQmc1VWN4cm53eTIvWmRsWVh0d09XVy9CV0I3N1RiMmpJenZXUmZKS1lyTlBWSUZoM21IRG5FTWJMOFhaWmxid0RuMUU2U1QvbTJjb20wWlJWT0RJeFlBelJHRWhnMkVKUFcwQ3FEbFh6NW16NTNBaC9lbVliQk92aUVyUGJnc3Bmckd4eWsrZzliVFEwa1czM3l1VlJiV3hBSG5FU3VDZVRaVngxaFlFd3FUSWlsdkhZR0NRYnpUaWJCRjVaN3JhQmE5dlR2UzhteS9PMlh0b0daSVcvckswNjY4MDJ5SnZGZEZOMlFUbVdpUzZ1aDBMK2FoVTBZMkpCT0hZU0JVU1FMb2k2VkRFZ2cvNDkzc3ZpVlJ0YWV6WG9YWmJldnhoSksxMFB5T3lHUGFRYTJxRDI0YlFsdmtKNGlzeTliUitEVkF5VDNHOWdFUU50cDJOM25OVzJwcjZkYzIzMGdaejZCb2xCcnZGNkx5ZE9sVTByOVdrZnp3Sm15UzFlUmFqa3BFRm04MXNPZk0wWVpOQkhDclNVV085bW5HNEVoWmdYdWJHRUxwaUt0bjFqR2xtSUNDdFNMSkE5R2dWQjEwU1U2dDJXa3h2NEMzMEh4ODZYK09CYy9tWW1obllobDlpQnZIbFhsTE1OWHB3NExWZnVyUWhiRVFiS0hCY0UzdElHU0pOVGpPYjJUVE9lcTVjbkMyUWpCQXgzdmF2eG1SRnN5azZWcnQ0YUo5U3VWaUNlRFgxNWJaR3JacyswOUxKQUJ1cThkL1kzVnN4QUc3ZWtUMVlOWkZ0YWozaVc4SnpSWTVVNk16U3UyQWE1d2l2bGRBUURYUlA3dmg3OHVTcy9FcEduUG9tNXZDdEhmUG14cDdjOXB2eDUza3lCVnk5Q0cyUWpSRDVRdFhrQllkWFNsbVdkNmYrTmZrd3ZTZTkwRFpCYXlDdzQ0bmFqZlRZNFZTMStza3UxNE9GdGd3ekduS3J0Uks2Vk0wVFlvZlphaWhLYVJyOFREREp1Sm5KdjQxK3dkT2J6K2wya1Z3ZmFqVnQxcmJGY2pmUGtnQ3h4akpUaUZjWlYwVEJkTDFyM0VxaHRtSEYxaVM5ZldJV3JhaWhjbFRiczViSEdQeklMWlFuVFRRZGtqYk9XUmhpekYyYnlXUGNaUkkweHNMYk5Cc1pwLzhybkhLY2xRenRqdllYcVlONFMrV2w3elpzY09RNzV3UUVaN0RDeDlXSU1tQTBOY2ttVGZIK0VuMHRORENDNW85aWEvYTFKVERaQ2lnaG9GVnQ4V2JmWndpbWg0UUpIbkhqb3NhZUl6TkZRcVhrbFhodnM3dDJvdzYxM1ZWM0hMT080aytsRjJtUXhLVnVBV1NmS0VwbnhnV3FNVzN4NUJ3WDd5cjdKT0gxYWtUVWprRnZSYzFVZDNWM0RzY2pVT3BGbWNLanFWV3dmVE5Zb0V2THJVZUp6VGwvUFRZL09Kc3FxZjRubmV3Wmo0aVgxME9MUlY0ODVXTlRITktYZDQxVmRqMTlQeUh4RmIraVR5N3gyY2REaUZMUWdzNHR4OUZxWTBSdktZNE1qS0p5NVFjWXpvbFgxbFQvNjkrNk9mbDdsM2R5UTJXQStpbjY1M3JzYUdmd2E2bDRjRHRnUktKREZSWCtEdWlVVFdYdFIzWXN4bmQ2Q00rMGxyOElTUnY4NVVLTjNKcEd3cXRibE50M1h6d0J4RTVxLzIyVGNOZDh2RlJuR1ZLcGMxTlQzblhvb3djeENCSVhTK2Y1OGdlanpQcm5JcW85akd1Ui9NSjZLL3ExaFNQaVhqRkI0R0trYjQvOVYrRlBwd3o4OVNweXlyRTBVZG1JbFdyZm9oMEcxVForeWhDZmVDMjFrZ0MvNzlPakVNazQwc1FHdEVqRVptREVxUElFbzlUNU5yOU16MFVNa2NXSzlNbmp4NU1EUzRpVzYrSVpOWDdObDR6akliWEhVcm9UWWUxLy83aVN0VVpKeVh3TlMxVmNpR2Jwd2VVTDZsRis1ZmhwL0g0SjAzZEMxTnRrOEVOdW9ybjA3ZlBwbmptaGdFbUZIckI4WXBTblRqczlrYnRsUmNqK2V0SEo4Z0ZoM3MweitnUlUzeFhkYnpPcnMxNlU0Yi8vUWIyaWtOckVhb2Qxb2ZLQnZRR29hc2RYbmFLYzRyN21kNDhVbTFsbW1iejZiOFFQb3JFNHo1VGdqd0hrZkhNVUd3NjI0N1cwcFlsM0twVU52My9NSlY5Uys0VHhEU2lpTldYV1g5dzNuR1ErdG5CQk8rNnAxOGExbXBNQUtGWWdWVWJ0LzdhRkJESEJiUXo1a1gyODMzc3NaSFZuS1Rad0t4emxtRjZuZTQ3WGpQRVBLN1R2U21sR3ZjWUNvUEdPR3djV0xkemhOdEQ4TERYZHpCcWx3TWxmS20rOGNKL09wOTVGMVZhd3dyUEhsTGJOVU9iWGJPY2kwdVdCbENjczl2QkU3WGMrZm92WTAyRGlkeEYzKys2MUcvNng5Wm8wNGJPV08rVHA5bjZ3MEt0ZitBZ3dxanoxeEtYWlR6MTF0Mkw1d3hVbFI0dDRQcWRVRElmM2ZsdytOL3FjUS93TkFiVldFcFZXNm5BQUFBQUJKUlU1RXJrSmdnZz09Igp9Cg=="/>
    </extobj>
    <extobj name="334E55B0-647D-440b-865C-3EC943EB4CBC-127">
      <extobjdata type="334E55B0-647D-440b-865C-3EC943EB4CBC" data="ewogICAiSW1nU2V0dGluZ0pzb24iIDogIntcImRwaVwiOlwiNjAwXCIsXCJmb3JtYXRcIjpcIlBOR1wiLFwidHJhbnNwYXJlbnRcIjp0cnVlLFwiYXV0b1wiOmZhbHNlfSIsCiAgICJMYXRleCIgOiAiWEZzZ0NuZGZhU0JjYVc0Z1hHMWhkR2hpWWlCU1htMEtYRjA9IiwKICAgIkxhdGV4SW1nQmFzZTY0IiA6ICJpVkJPUncwS0dnb0FBQUFOU1VoRVVnQUFBVEFBQUFCS0JBTUFBQURPR3hYVEFBQUFNRkJNVkVYLy8vOEFBQUFBQUFBQUFBQUFBQUFBQUFBQUFBQUFBQUFBQUFBQUFBQUFBQUFBQUFBQUFBQUFBQUFBQUFBQUFBQXYzYUI3QUFBQUQzUlNUbE1BWnJ2dnF6TE5tWWxVSWtSMkVOMHBSRGJ4QUFBQUNYQklXWE1BQUE3RUFBQU94QUdWS3c0YkFBQUl4a2xFUVZSb0JjMWFYV2hqeHhVZVdaWmxTOVpxS1NWNWxNdENvUS90WGZEU2x6YTlMaUVFQ29sTkh0S25SaWFsRVBxRC9CUklTeXJsdVZBdGxEeWsrYkZJU2w1Q0l0TkNXeWhFSWdudFU1SERRdHE4ck0zbXBTMEZiYXpOT2swVG4zem56TS85MGIxWE43dlJLZ2Q4Wis2Wk16T2ZaczdmekxWU2k2VmZuMzJQQVh6L2g1UEhlbHo1MDN1VG54NXlaY0YwOWFaSGUwbzlSTmNlcEZOZytTTTllb0UrWGpBb250NGJydEdIYXAyZVZLcExXNnBNZjFkcW00YnpSL2E2VDJIYXZQYlVUbmpTNmcybGlBNjNmd3ptQ3YxZmVRK2dVcVNQd2pMenFiZkRzSFQ5dXlFVldnSUVuKzQrNGNsWDZjWVM3NlpheGhyT25SNzJnV1lUeENYL2dVNTdidHIrTHErWXY4R01BazNhVURlRi9jUTZ6cDhxWGVJbEt0Sy9EMVhwTGtGMjByUFRkb2VxUmpTUk5Td1EzUlQrc2ltdDBMektaVHJBMEkwekdmOFIrdWpMUlAremM0MTdxa3JRTGFaVk1ycTFRcksxVm1adVpZRTZHTHV0ZlVDdGRhcitTZXdobUdwQUN6d2I4ckpNeGhxTDRqaUVOOWZIbXNEWTFzdWkrclNqWHJRelY3N054a2c5bWI5SUU0M2o2QTQ1c3FvRzlvR2VkWlhYcnh2eVZIV3I2bjFyalB0a1pIV1B1VDJqd0NwMFVjR2hCbE0zcmNZNVBHMjZQamN3NFlHandGU0x2YWVuN1kvRlJ2U0psblo0ZktOMG1qMi9ad3hZbTAzeUNKcG15S05qWFJzYlBDV2k4N1p4cm1VTVdJUGRlbGtzVmFhMUpncC9OaFFHelBSUUtyZi8rUE0zZkhHY1JKY1NCb3NCRzdCYkw5R3VrYXdRWFpicUdwbFZMSDVlYnV4dHo2RGk0c0RNRnlwaXdKcmlQWjErdzkvcjlTa1Q2VTVOZWovVSs5YXJ2d3ZCTXNFbE9sZ01XRitBK1ViakViSGhaSm1jdjIrek5aUjNoWGtiajM4QTErVCtwNTRSZXZZSENTUEZnQjJKUVlwdHNyQno4M1hyeHNRbys4Y0pJMzBXRm5hQ3Z0TEw3QkVEMXRmQTdJcjFyUnNibUpDSjJBbWw2KzVsamptN3NVMzA4eGxTY1dCNks2K2JYZzJiRlhhTjJtbGQ4M3N6UnAzUi9BNXhVcHhOTVdDaS9EWDIvMExidHRZeWhyckNJV3J0TmpPeW1rL2Z5a2FGMWhpd0FXZXBhN1JsK3ZtMlJzYTFMWEVJdjhMaEFmUWwvOUtPcmdYUDBvVWZCUzhwdFhOMGNwalNGTEJqd0VhWVZ5MFo1OFZwNG1VUmhiOC9rTW9xQS9PR1VuK1lObTBpd3ZuUmxqRDNiVG9pYjhrUHovN2M1R2JOalFHVGtEUXdQZ3RMWjl6WXVuVmpOZjlVdmFOM3NncjliZGpjRFVGVi9CdCt5c3haeTdsOGRBelkrQk1raUw0OWJoUnNHbzJqaVBsMUEvcXFBZE5FV0syN1JJUjBtb2FmNHJ4ejJubzBqYjZtdFNldFdKVmo5bXMyY0N0MUx4L1lRTFVMVzFLaTl2alpmVkt0K2RobGFJdm1ZNjhsVjJKZytHMloxS0plWnJ0dWpLN1lDa0oxd1ErU2k0d0JsdGxNWEY2THZiN093cld4UVpqZWN5MWZVSXNDMjU2b3d0aHRUL3JnYUdueXdoeFpKVndpc3o4dnpRUld6TFdUVVhmeEFwMitnV05hTHhPUmFmUTZxQXlzVWRSdGZvUTluYkdWKzBtNXhQU01ic1Zxcnp5bkU1SEorV21wYVU1SkZLVnRqeWhONjFod1lwQTluZTVoT2RpVlBHU0FRV2NOblVDbmMxQlo1MGZXV2tkMlQ3RzdGN083YS9QTmxrRnJETmpaRTRjenU0aEFuWE53MkNBWElNL21SL0RPRzhKSmU2ek4ybXJUMFFDYmJCSmR1Lzl2ZEUvYWVIRitremNNcDJBdVFManowQldFZ0k2cGxWcGZON1Z3VVE2Y1VaZzlWWGM2MXVBN0NwekVjNUprUGxENUxaR0h5cHVsdyszTFpUTkUzKzV6Wk1nVjB5WENUSGh4d0tSRE01L0ZZSnpmOS9EWXR5RVVic3phWXRVZFZ0clcrMGFtcmNOVjVpRUhyTUtwNE9vc3pZME91VzJORW03czJEUVZuTkY1aVo2MFRyLzZTNXgyb3NQS213T21ScHplajNQdkpmZDJtdVhjR0g2YmphcHdjbnN5UmZSeFpNMC9WT3FicnFoY0FPd2NhKzBnVnpneVE4QW96V1hDd0xreHRlUk9VWlhmUnFmU2IwbkFraFFvQUZiaVdmTGFqRXdDb3p6V3MzV2RHMU4xazBYcWh1bG5FckJMMDJMV2ovRXY3L0pldXBRblFUYk93Z1oyTks5bGxRMHg5RGd1Rm4ydk82dU44dU52d1lvaGh4bXlvU1ZwWXJ5WGZ0KzN4M01vbTlPc1VaSmloZm9YN1k4SjhaS3FJV0JWUGhJdDI5MUpFbzd4bkZIaVVPYzB5enVJU2NWZVowVUdLeDRDcHRvNFZBYnBxNVZJTDkwNnVRdGE5TGRwZVZxM3ZCNHBET3dLM3pEbDM4dkEzY09OWFRSQUNpYWxUY09sS3RhU1V5VjBReGlZeE5mOGRobTQrNklOVFRoaDJkQ1VPdS9ZcVdPcUNEZUVnYWx0L3JrNU8wb0lOK3NFRjRDMUZqcTZyc3ZxaFc4T2RTMysxRjhXNHR5cDl3aXdLMnpLelp6MnpEZmFHM3E4Z1ROUDFkZ1NWczI3MlRycjZkYllzNWt2V0VhQUZUanRXYmYzRmJFQnAxNnhnUjNOaE4vb21lYnhnVlN1M2dEdVhjT0xGc3Y1eG84QVV4N3Z2OGVPTmdmQnZ3NjFXTU9tL3FwcVFqaE9CR1dYQ1VYSHFpUW1IVkVadkVXQjlUbHFYYkU3TkNVY1paeHptb1VWTTAwbVVoYncyNWJvdzZpOGZlczZoYlNjcERJS2JKM052cG8yWXF3L2RHeW9XUWlWcHEySi9xQnpjTlh1MHM4MHVhTElDZFpNaWdMVEtld29uL3Jqcm14UHh1Y0xpME05VSt1OGxJME5oYzgvTGhyb052dUUvenV3OWZReStpMEpKcm5EZnNCa00rbmR1QVdCNkZnazRQaE5oT1V0WkJwZjVpOC9hWG1Hdlo3VXNpbFA4L1hOdXNWVm1hdVY1eWRoZWpOMTg5VGFaMVAvb2hxYmdOeldKczZLRzloT1lrT1lhYjVYT204OC9oaXRWM05wQWJKS3lYZHJmbWVzajFjVlgrOWs1Yit5bmxpMlpCcFJpbzhMeE0wWDNqNy9mNEJRa3owUzdpS2ZOTzlaQmJad2lQYVhiMEtmSkVUK0ptU0h5Q0pUKzFaOXVnR1ZTYWVIeHRBTzgwMThjcTNIZ21XYWdBSDJGci9Ob0JHZDdLaTM2V2VxNU5OUCtQOHpoa0dIb3lCRkM1aTJodHZoaytmdFMwTFpCb0NBT2lMaEcwWWUvYTk0K0YyeW4vaWdjRGFtOFBWckkxTWQzc1FzanozOWFnSW1ZYjBlb01MQWVuSC9vSG1UamJST1lYN3RyZmZvWDlMdjNWLzYzL2xGdUtubE1xRXcxOVVabWFOTGpqMy9DajZQZGJKbXFmM1Z3VUxsSUV2MDgyMkRZZlN5UjN6M1FRY3Q2VnlaM2ZuV1cvTjhQcXk5a3ZHUjY5YW56dTQ1NE54aTdUL1pRb3RvbFk4OUhNdS9ZSVM0dmpmNzhMc0EwTGpXZ0JmWlByK0FxYk9uWE9VN0E0bmwyWEozdkhXZFAvWUVGejkzZlA3VUNVc2MxVWU3cWUyTGEvQW1xbngydUxqNVUyZStTbzhpNi9naTBodWJYMXNFckU4QmE2TUxra3JrQXV3QUFBQUFTVVZPUks1Q1lJST0iCn0K"/>
    </extobj>
    <extobj name="334E55B0-647D-440b-865C-3EC943EB4CBC-128">
      <extobjdata type="334E55B0-647D-440b-865C-3EC943EB4CBC" data="ewogICAiSW1nU2V0dGluZ0pzb24iIDogIntcImRwaVwiOlwiNjAwXCIsXCJmb3JtYXRcIjpcIlBOR1wiLFwidHJhbnNwYXJlbnRcIjp0cnVlLFwiYXV0b1wiOmZhbHNlfSIsCiAgICJMYXRleCIgOiAiWEZzZ0Nta2dQU0F4TENCY1kyUnZkSE1zSUU0S1hGMD0iLAogICAiTGF0ZXhJbWdCYXNlNjQiIDogImlWQk9SdzBLR2dvQUFBQU5TVWhFVWdBQUFjTUFBQUJKQkFNQUFBQ3o5RkRuQUFBQU1GQk1WRVgvLy84QUFBQUFBQUFBQUFBQUFBQUFBQUFBQUFBQUFBQUFBQUFBQUFBQUFBQUFBQUFBQUFBQUFBQUFBQUFBQUFBdjNhQjdBQUFBRDNSU1RsTUFaczFFcXlKMnU0bnZFRlF5M1pudmZtbGtBQUFBQ1hCSVdYTUFBQTdFQUFBT3hBR1ZLdzRiQUFBSE1FbEVRVlI0QWQxYnpXc2tSUlR2ekd3Mmsva01leEZFbUNHc2dvZDFBaXQ0Y3hZVTlwam9TVThKZ3FCZWtvUGd6Um4vQVJOWUJTT3NNM2dROXlDemVQSG1CRDE1Y1lLQ29oQTZvQks4N01TNHEyYXoyZks5cXFtdVY5VTlIOTFkVW9sMVNMLzM2dFdyOSt2NmVGVnZPcDczZnloUE1sNitWMWcrWTl0N2k0dFhmbXFmS3RsNXBvb0NJU053R2tNUll3cllwYU1seFNTbnZuay9lZHZrTFYrN2M5MUhUQXJDSndkY3dDNy9FbGk5d05pOWdFbE9aTmxKOHNhcFdsNUVpQnZFeE93eVl3OTNpS0RLMkYrRVRVam1CODRnbGhHaU5rcHo3SmdpOU9xTS9aRVFsMnFXZjUwNWcxaDY2TU9vS1Y4OHI2QWo5c3hYUUhXbnBWOW9naFZYRTdWNzBvUGVxYXRadGtaWkQ3eHJhWUs0ekpmRDllMEtZdS8rUEVCY0lHN1BzQlhDZWQ3TDdCK05qODBNb0lNUFhuUTNpb1BkSEhpd1Mvd3VIeEVHeWFzZFF4Q1QvWDN2cWNlOGpEdUkvbjRlSUQ0Z1hwY3M3Si9FM0pCMEJ6SFBibnNRSmU0U243b1VMNUduSTkxQkxMQ08xNEJoN0NnQXZVTkYyNlBjUVN6RDRhMEVFRnNLekdCRDBmWW9keEJMRUJKbkFPS1dBdU92S2RvZTVRNWlGNE1WUUZReEs4OTI3QUZUbHR4QjdOMEhMeUJ3cVVCUjBNNEJ5c2VVbER1SW14Z1JWMkVZZHlTRTh0K1NzdnAwQjdHK0QwRG1BQ0krZWZsdndxSzcwSTloRVEvZWpPR0U1YVg3cDZTc1BwMk5ZbFlFeERhNUV1cGg4WXYyZTB0V29EcURtQk01alhXbWtodURHb0gwRmJ1cG5YeElWVXpTR2NTTXVDbDJZYWJLd2ZKYnl2a3MrODJycW1XcUt1SlR6aUJXUkR5RTlJeE1idVFEckFDakQ5VVY3WXdlSDl1d2hUT0lEYkhMWUNwdW1OelF3bUliTnFNU3N4SkZuRUhrWVJIZWM1M0pleSs5TFpaeEdsZlljZUtoSXcyZFFlUmhFUnlwTWdta1JLNzRmUnhqV0tjZDRxb2c4MTlmSFZWV1FzcGM0QXlpekdpbzVBWU5pODBXZU5mUU16c0N3QzJZMlNQS2lBdTFLNGhabWFaUnlRMFNGb3U4ZGxtT3J3QW4valpHNEFQeGlKWHJDbUpPTHJOWjhFMWM5a2xZRktmVlNLY3Z0RWRpSkQrUTBKZmlDbUltU0dnMFpYS0RoTVY1akNod3VNTkg2dUlLWWlWSWN6ZGdWRHFBZzRiRi9pRUk0SWlPajlURkZjUkdrT25INU1ZYTRLQmhjWDBmQkxDaDRpTjFtUUxpVFAwSnM1dExSMnVHS0VMSjBORFp6UzNKNDY4M3lOQ3crTXdLQ05iSlZWSXFKM2xPQVhFNU9HTEpEdURVWmU1ZVlTV3BIUDJzWDVOeVRLYmltcU5oa2RmNTZvQXVkUk05SjBQRUsxMndjRVFmUFJBdGFOMUZLR24xSVlhMEg0amtCZzJMcUE1YjdZaEFGekkyWGpBWklxeDZjOHlhSU5yUTdFWW9hZlVtRTRSRnFPaUROWmlZSkN4eWJRaVl3WG8xbThmaUowUEU3WUQ4WG8zV2ZSRHRhdDFFS0duMUpoT0VSYWdBRjNCZklXR1JhOE94cDhhSnRIOG1ROFRyanJIeVlPRVpveGloTk5ZekZSYUQ1QVlKaTd4cHcxd01ZdzJPcVp3TU1RdDRqS1FLOUU3dmRtQStRbWxNcDNDSm9LdTdqYXVPaGtYZUZON2pXQk5UVjA2R2lKdDNTN2NIK3p5NUZmQzZzSkxleE9CVVdJU0tUVndKTkN4eVpYbm9NVnJHWjZlQVdEeFEzMUFNTy9qMjdTV2pxd2dsUTBOalZWZ0VjUmNuQlEyTHFBcS9CUmh6UnpNUWc1a0NZZ3hyVTZ1cXNBaE5lSExEREl2ZzJGYWt1Zk55WHlSaFVTemtlMlpZWEEwdER3SDR2TndYeFgwd0dDUWYxcllaRm1GeFE3RDBudTRFV29Kb3dLd2VVWXg5WHpaME0xRXZ5dHVpY0tNS3lRMHpMQTZQYi82TzlIVDRQQy8zeGJuZ3RzZ2RyK0N3dERRc2tKbkQ0MXRSZnhlYXlyU01tMUhVd2lKY01oQ2l2a2VEQ0ROVU9mMWRUSXRLMDNNRHNhK2ZQakc1WWNSNU9MNXRnS1B6RmdKSENPS3piK3F2VTNzaENaanN3WFBoVmxwWWhPb20vU1dWcTYrSzQxdGpLOXc0cnNTRUNPZDc4K0FTMTZTdUQwZVhsaTRCenNjUklxVVg2clVoc2gzMUJhS1ZrQVNJOUxqSVB4TzVuZEJXVkRNOHZKNllGVVVUTlV4TFkwYjJlSUt4WUdHM3djOUN0SXZuTXJoVU0xMUt3ZVBKUmYyYVB6U1VNWk15Y09nOTFEdnA4OXROS2ZSMmRLMnBPTml2eGE5Z1EyMGZYTkwzZ3FuTWpGVENpNlRNQ2t1bGZKTjlLR254aE9SR1RaZFUrSStMTmo3RUtUYkJnMGVKZGVTMVlTVjFTVWhNQi9BRW0ycU0zOENhMzN3dm0xTTNoNk9ZTysyb1prbW9UOS85OWEwMmVzQitmUDdPTzBNTFZXQzFZVTFpbWJUQmo0ZTBhZm5TOVRhS2ppKy9TclFndWJGRVdhQjl0bEpzL213STQ3SmQ3RW9XZWI2RHQzNXNJZHdxWDVxTXRhOHBGci9zRTBWN2tSa2pMSHJleCt5VTNlMlFoa25JN3ZITjd4WkYyZHVXRUwxWFR0OEliUTlKck1zMkYrcy9kR3VTZ2VjbS9qdkdsYjF0ZG9NSXZlSkhsT1AwSTdZK1p3aFpCb0ZWaUdDdlVvdnF4YVVzSDR5b0pTKzZHNVlNV1ROVDFGYUpCYlA5ZlF0R3JKb28yQXdhNkZsdnphcC9Gb3lWamJOVWFwTURNeUNrdHBqV3dMeHhsa3ByejJ1bnRtRGJRTDltMTJMUjlnNmQzcjNCUW5vYjFFSlp1OHJRR2xkMDN2YTh1bVY3NHFkK00yVzdWMkw0eWFtVjJpZkxCbGFOaTA1YTg3UEhuYlFtYkxlM2tVdWdQbVhPM0ZLMC9nMjZqV3N0ZldYcDZhcmxlVHB6NXVacGx1MmtmMDNVUXVNQjVjNENYWGpjc2hlZnI4UTMrQzlpRVR5NTMvNFYrd0FBQUFCSlJVNUVya0pnZ2c9PSIKfQo="/>
    </extobj>
    <extobj name="334E55B0-647D-440b-865C-3EC943EB4CBC-129">
      <extobjdata type="334E55B0-647D-440b-865C-3EC943EB4CBC" data="ewogICAiSW1nU2V0dGluZ0pzb24iIDogIntcImRwaVwiOlwiNjAwXCIsXCJmb3JtYXRcIjpcIlBOR1wiLFwidHJhbnNwYXJlbnRcIjp0cnVlLFwiYXV0b1wiOmZhbHNlfSIsCiAgICJMYXRleCIgOiAiWEZzZ0NrWW9lQ2tnUFNCY2MzVnRYM3RwUFRGOVhrNGdkbDlwSUZ4d2FHa2dLSGRmYVY1Y2RHOXdJSGdnS3lCaVgya3BDbHhkIiwKICAgIkxhdGV4SW1nQmFzZTY0IiA6ICJpVkJPUncwS0dnb0FBQUFOU1VoRVVnQUFBNW9BQUFEeUJBTUFBQURlbEtjU0FBQUFNRkJNVkVYLy8vOEFBQUFBQUFBQUFBQUFBQUFBQUFBQUFBQUFBQUFBQUFBQUFBQUFBQUFBQUFBQUFBQUFBQUFBQUFBQUFBQXYzYUI3QUFBQUQzUlNUbE1BaWF1N1JDTE4zZTh5VkpsMkVHWU5aTFJNQUFBQUNYQklXWE1BQUE3RUFBQU94QUdWS3c0YkFBQWdBRWxFUVZSNEFlMWRlNHgwU1ZXLzgraHZuajA5aTRuUlFOSVRFa1ZOcEwvRXlLNUU3RTVZbEJDMEI0bmhFekV6Q1FTTWtmU0V4MzVyWk9sUmRQa3dTbzlDRVBtbkoyNEk2UDR4RXhXRDhkR1RFRVVUa3g1QjhpMFI2RmFTalgrZ1BidkFOd1A3S0U4OVRyM3V2WFhyOW5SUHoyV3JrcGxiajFPbnFuNm42dFE1ZFcvZkcwVUZDSjhtRU81aFI3c1hIM3pvSFErVFRVeUhhN0VRNkZOcGtoUFI2U09XQ3RJc2xneTEzbjc1ZFNEQmZjeDRjNTJRbC84OHBzSzFjQWlzZ0RTZmw3MitRZDRyNHlGU1BBVFc3N1hKaGV6MkhEbVE4UkFwSGdJTFQ4RnVPY1IrejM4VFkrRmFSQVFxMzFvaVpBOTd2cVNVTG1hRmE0RVE2SjV0RVBKZDdQRGcyeGdMMXlJaTBOK05PdVFjZTM2MGo3RndMU0lDOWMxb1JNaWg2SHB2cTRoakNIMUdCRWdqV2laa1Z5VGJROHdQMXdJaXNFS2lhSjJRYi9HdWw4bDJBY2NRdW93SXJOTkQyZzRlMWE0cXp4TUp3clZBQ0N3OEJaMkYwOW9HNi9QYTB3WHFldWhxRElFSzFiRVZRbTZ5a3VCdXhnQXFWRWIzRExvN1I4aDNXSytEdTFrbzRjVTZDKzVtRkpVSjRTZDZ3ZDJNQVZTb0RIQTNJVlFKUDIwUDdtYWhoQmZyTERkL0JvUnMwYUxnYnNZQUtsTEdDam1sM1YwamhCN1FCbmV6U0xLTDk1VzVtMnpqcEw1SmNEZmpDQlVwaDdtYjBPRWVvYWRBd2Qwc2t1emlmVjBXUjNvN2hCeEhVWEEzNHdnVkthZjdITy90UENFUUMrNW1rV1FYNzJ0L2orZVZDSGttaW9LN0dVZW9TRGwxMEs4czFBaFl0OEhkTEpMczRuM3RISXE4TG9HSG9vTzdHVWVvUURrbDdtNUNqeGRnNHd6dVpvRkVsOURWRGZsQUVEd2svVlJ3TnhNZ0tsRFdQSmcrSXRRSm1RdDNOeEdOUWw2WDVhT1hVWk9RZjM2K2tJTUluUllJN0FoM0U1STNDT21FaDJrTFBUTkd3dDJFUVN3UzdiZGloUjdVQzdiek5YUTNBWUdXdUN2MmdnV2o4QU1uUXpXRUkrM0hSU28zeEFxRHdBYS9WODM3Q3o4dTJpNU16ME5INHdnMDVXL2tvV3hWK3hsbm5EVGtYSE1FL3VOSk9HcC9qZXBrTzdpYkNveWl4Y0Fsb1VGNUphUGdiaFpOaHFxL053aThUdWFPK2lGdXRQQ0hxakRFQWdJQmdZQkFRQ0FnRUJBSUNBUUVBZ0lCZ1lCQVFDQWdFQkFJQ0FRRUFnSUJnWUJBUUNBZ0VCQUlDQVFFQWdJQmdZQkFRQ0FnRUJBSUNBUUVBZ0lCZ1lCQVFDQWdFQkFJQ0FRRUFnSUJnWUJBUUNBZ2NCVUlsRHI4dHdvNS9oOWNSYjlDRytNZ1FIODluVE5zamROT3FITVZDS3ptRkNXUXE5Y2lYRVVIUXhzNUVLRGZUYzBabnMzQmZyS2tiMHJxNlRzbjIwYXh1VlU1UWxzcG95aC82WmRlOTQwWDM2L0RPTHVQM2ZUMWJtQmN2SDQxcGY4dnNHenhpODJNbjJtV1AvRjl5bHc2bkJWRVg3eU5vWE9Cc1llMlp0V2I2OWh1V1VncDgvVUc1Y2ZiWWpuc3puNGNmZldHcXRsMzVqcjE0SWpMYUMrN1QrWFBjMUwrMFp0cytpbFNCR21tZ0F1ZlZxQkJ2Vnd2aFk1bS94RmJ5TmZnVlFoQm1tbFNhak5weW0rbnBwR3gvSFVtemxNbnpWVVVCbW1tb2J6RHBhbmVYSkZHU1BQaDYyTDBGY1N6RGtHYWFSS0FENDdUUUwrNTZSSCtFMGozUGVpbVN4S2ttWXB2alVuVGQ4VzlWdnZhZkNyTGFSY0VhYVlpREs5Zm84SFREUyszZkpkeGFvT1hMd2pTVE1WUW5PNWRlQm8zOEptVWcxUmVWMVFRcEprT2RKOHZ6cHZwRkVaSmxXd1o2UmtrZ2pUVFFZZHZLOURnZTV3K1AvdmJLTVdUNXVwNzB2R1BTaDkyRk9ZdHd0TTlYd1ZhcDE4cG4yejRWQ01YdjFsSzg5WXdWMWNGY2UvM1hMWGF2bnJSeFFUTG1ueHgrcjVUYjJuaXQxSFdMcmF4TDE3WFdVcHppWDhBMnF1ZmttamViV3ZjdlhjcVNTOGRZV2NDaFBnZTJaWDAxMHRmdW5IS29KYno3SGVXMGl5M3g3aWxXbmQ3REtYT0l4UEJrVE5wOGNVNTlHUlozZk1rOUNSYjBOOVg3Vk5ubHRLTWJwM25Ya2czc3VaL056L1BkSngydURUOVR2ZWlhRG5uVWpJYi92U2htWWFQQVdUY1hyWHBvK2xLcy96UmI3em9GWjNqV0tzaVk0VllDK2xGUDVFVU5yWDZ0U3hMWTVYc2F1U1hqSXJIZytRM3B6TFlyZnZxNUVRKzlVTXJlOTczSEVyV202NDArZUhZbG16TmpoeVpwNkFwVDhxZHFXcHo1S1pLSk1lcWw0TFU0dG5qaXpOMVBscmtEMXJwWEVuNTFUbXNWYzF0VjB4WG1oMEd4aEM3Rjd2T21RNTM2UlVQYy9URUF4RWlwVW16R1J0eWpPZVMvanI5V0duT0RIRzZkeFczOUZkc0RiQ1kzMytkcmpSZmY5K1BnSGkyMHlGc3gxeHo2aFVvUStjVG40WGt2cXhmN21UdkpDVnlxZDFMdHNVaThCMWNGaHhETUN1TW4xcTNiNHcva1dVaXhOdWFyalNodlk3ell4TTdNWCtESHNEb2lxMVB0STN3aGhhUGowWGs5TzFKbmtycFVURGkwdHoxSUwwa3lZS3RBRnJtTnVURGZ1clNKTVNsL2RlMU45L3o3bExkMXRCNkRtZmZXekk1Y3ExenBGck9iVHhnellRcm5LWFRrR1Y3SmRUTW0xV3hMT2NON1JNUHZyeW1MVTFRVlRGbHF2ZXRZK00wQU94MGdxaXZsbXJaNnpHZGpVbXFXanpkYXhoOW1rYWl1Mjl5SGFoeG13V08xTFNsQ1hmd25kdll5RmExUi9aaXJpaXJ4dk5jdTUxZlJhVWoxSVhaQmNIM2RDK2RVVlpKZjh1a3FHVWJmR1lGU0UxYm1xQ3BOSk0wMW55MFpPK0VQWHN4TDZnSHJicCswL1ZJMVlnM21EZG5uUW5UdVYza1pabE1YeDhhK1N0ZWVzaW9jbmxwYm56R1ltZ2xZUnU4YVdVWnlWVmliZjV0ZXpIUHFkVmI5NXV1UzVvVmJEUTJWcUxGeFhreVZ1VWNsU3lUWUNHL2YzSjVhWFpkTmc2TVpVQ1Vva3djV3Z2Q3lDNERkdVppWHBjaTlKMnU2KzZ0Mm1ndk8vRUVsNlp6djhqbWtrbXhZdUlRZWVvaGsrOWxOZTFSaGpzQTIrQ0IyYUtWNnB2U3BtZHA1bUxla0ViUmduc0xsb3pMVHFkSWtubEd4QUZWeGpnOW1hV1QyYWVDOVF6Y0VqbGRWcG9qYTByWmpmUXNDOVV1aDhXN3IrZlJSOHhQOUl4b1E3WXdpTGt6QnFGSzFDYTVjVVl3QkJxMkZQOXB4QmJNYzVFeUdXZjZURnVhN1N6N1lkN2NPS203YVM3bWRXbWg5bjBkeWFadFdsMEtmcitmaTEycUNhaHN1WnZyWTdtNFU1WW1iSU5PZDVOKzBWdEtpd0l5QUdtYXdNekpVL1MyWlNpWWRGcXFNb2JqclZXM29sZHp1bWU1bTB0akRXSEswb1J0TU10OE1NOXhtN0dueTlmd2ZHSEZsTHVGdVo1Y0dHdGk2eHlNK0FobUdJUTlJM1BTQ2N2ZDdJNmxYcVlzVGRnR3p6TEdYVGYwWnpWMmlyYUdHOHFhdDR3Mnh0cDBVdnNwVHZlZVNTV1lSRUY5YUhEcEdhZ1lSWTdFbEtVSjIrQ3VvM1ZhTkRJbVBYaDNlQWVsM0dBMUZ6QmRrU1VzMy9FUGRLTzU5enBvZllyYWRHbVNpWnBXc1dhdFhjUThySTVScDJSTVdacUQ3RjlPN2VpNldIYzNGN2lPWG50T2RMMlp1Y3psR051V1hTd0x4b3QwcVN5bmU3cG51WnZnRm8zVDFTbExFOXpOUmthM2xuUTdpVHAzdTZKQ0JjVW8wbFZaa3NFUm5uV3pmTmJNQ200Q2NicG5tR3Z1R3JsTDE4MVRtRGx2RzhGb2FjclM3R1hQc1huZGg2SFBQRzZLRGg1WlprZExsdUFJM25ELytjK3crQnZhNXorR21mUTY4bC9HZXJYVWVCMjZCUUY3bGtwbkZUelcrWjJHeUZwLzJGRzUvRjh2SStUUnY5OVcxVzlZTnNMR0F4Yy9xa3BGN0NPUEhsaDVvMlNUTXhVbnEzcVVjWHJRcG5QczMrOC8vK2xUdTZKTXcxMFdHWStvYjljUXlmcXh5cWV4Mk1iMUVVSTZiR0hQa1FzZXdRcGRYWHRqNWlXdTRuUVBkM0JQVGg4ajUvSlozTHFNeFN0L0RZeUY5bm1IM0J2S3NvcnBoYSswWUlBU0R2SGtFL2dMMWkzUjZOYWU1S0JGMG5IU2lGalVMVTNZQnArS2ZwRmluVzRRd3Uzb0E4bTFBdElVaWJKbGRZQVNWblNVWm9POGY3dmNvenExL3VIVDZOVnF0T0NLRXpTRUplZExSY1RwM3NWcEhpNkw1RE9nSkk1WkZhcXJ0MU1xdjVHUWwyOTM5OHRmSnhlSFNOSTBwMlB6bWUwTkNTSHdHbEs2Z2VkejJ3NmNzRG04dXFVSjArZGJHK1FQVGt0OWt2NTdBOUU1eHJHcDNFMTEyczdiQWlXTWpmSnJqMHBzSGViOFBOM1FudFRIditSWUNTWVR6MVFWcEFFQlpvNS82TUxkb1lyb0ZkVTVKOGxWNFZmWmNCK0t1cHNmSTkvRTZWSTF0b29WT3JIbFpJWVp6MWdkQWM5a2xtYXVBeWVURUhZb2VZcHFsOUEwdUp2UDFaNkZ5Q0s1U0p1YVVadHNVVm9XcXNyZDNMRU9LaGNzSjNLT2MreVF3K291YXdsUEdZRFIvRVRQM1lHaE9OMmpRL0VPbldFRXQyKzVkVVBySHlmV2hFbTZDUVhNM2F6SzU0dnJodHYyQk13TGdPa21aOUFWY3FYU1BFM2thV1M2Y0RJSUllR1dKcmliNzc1bzBEcjFkSU8wcHAyN3Q2UzdXVzVieW5sWnQ1Wm95M3kxOThodlVoMEdRNU1uZ0V5MnROSEpCVHpkTy9CbnVVYjdVeEhUaXI1RVFRakQ1RkN1azkrbE9Vd1B3LzR2eE5NeHFHdkhRTkZCbVBwaVNkNEZuaDc5Y2VGazlpVkxtZ05vOEJGV3Bjbk1GYnMyUy9jMHJRTDBaeXdUZERPZGtGcW95STJEWlphRXRkUW5GMVRzZGJXb0lRVmJ5N1pXVlVTLy9HQmFlRTJjMk1xaEN3SENucFh0U0hhZmc4SWRYRDY5RkdsK25HdFg0VzYyVUlqR1NsNmhTeEJNRU1vUVFsMTRML1FkdWdjOHkvSGZpWk5kejcwMkFRT2hZWmZUZFY5Zm1XYlUydmp0Kys2Nzd5OWZBVDBWbmNjV2Q4ejVjRU1vMWhHMzdJQmVzemhodjI1Z1BYbkZCN2FnalZnNGtWUXBFWHFuRG9LMi9sTUlaWFo5RTZKTjNOcmd3ZEl0V2FRaTBOR2JOQ1h1Ym5ZSnQ5NUFGWndvb2dVNlZJRG1qR2ZKVjFKMWNhb28wbmpNaVpOTjdwWm1UeDY2Zzg0OXRPdUs5SkdTQTNVM1pkZ3o2WnRpcENKM3RNOGpmWTVIM1VBTDdPU2hvRk1YT2xYU0FvTlVrU2JFMnJ6cU1LRW9NWXN0S0xnM0t1d0tXRnFiQ1hSSFlwMkp1NXNMZ2h5NnFqWFVwWTRJVEtkOXhnREdKclJXekM1azVkWS9KMDRXYmNhK0NSQWM4aG93TjlNUXd3a0poTlJZa09IWWJHdWtoRTRMcUkxQlE0OHZ3emNaZWhqbWRnSjI5TG43NUhEZVlMeGMvM1o0VGR2RFM2M0N0azNZN1BDTXA2ckxCMnVCMUI1aGNYRjNFNTBQMkdZYlNBTkRwTWhWY0xvQ2pkQmFYczlZT0hGU2JmQ1ljMjNDaEVUVkpLZVd6WUR1TGRJYWhTNHpvN3Y4eTUrWDh3QXJWSVd4ejlPcllzN1REWlBsdkc0YkNla1ZoNjduWFM1TzdSZ0lscUdkem5PWktuNlFGdTcrWGJuSGZVejZJZkR3ajlqZnUvdU1FOHpDWFJxQlZYZkFNdGcvdGlLT0VCQllGM3Vpckk1VFJkSGFzUXljTEhLbk5LbTdLZWpocmhKTzY1WFdxd3dtRlNseXVzMWdCM3UyOWQyVERHaHR0cGZRaUhKUWFRcURRQVdUazdqV21EUlQvSXg0QTkwenlJTTVUQzgwVk5BM0JJbHRzUno0MThhSmpIYzNCVDNVMjBhYWFJWFZoT1o1VGtWWlNGVzVEQ1N4SGNuQXlTSjNTbE1iRE13b0ZPeU9raDVqVmxFbnpGVmxtUTdzVlZCREJjTXJpYmtCMkNRNWdWT1FaczdUdmY0eDlITlpTVTYrRkFGQXVTbEFCS1c1eDZQMUliOEtsR0R1bndvYVdLalVab2RaSzlRY3JPZERVVGJDaFMvU0NSZDhRQ1VGSjZ1R1U1cGcrdXdLZW9oaTB6MjUvbmlaSnMyV2tubUZqVUZyelpUbTJpWXYwcGEvUmd0akZ6RHBtWmVMZy9WQnc0V0MyY252MWR0UTNGVEkzOEE5QitiMVVOVGNrZHNqS3RZT1I4bVE1dUpQQXJrYVoxOUp1aWsyVU1FdTZaS0JrMVhGS2MyQk1rWkFQM0RqbS9wTEdPTzhLbW96QXJUT1JBTVZGRDQyV0RmV0p1WnF5eCt6NkZXNjJucm1KZU1BSXcyN09kalVVRDNDTXNWQkx5cDdyWTRqbDNjM2hhWUJpVnVUQnVTN3p4dVdsY0RaRjFrZVBVckJDZnpZajJwT2VPOUNTenhJNTZNV2p1VGNpd1pxMVRXdHZVZTVvbUEwU0xBRzlyeHJTVUZyTGNEUm1heWhaMDlEbWdBeERiaGg2TTJseGFWckNQc21tZzNSbXhFbDBINUN4SGgzRTh6R1p5a3ZzTzB0bHJBYWpubVd4ck82WlZHbEoxTndpaUt4Z2ZDeG1mOVpWeFRMbnBwaVRlbDVScVZQS2dvYVU5S2s3dWFtS0d6dW1WUlJzalFIcW9aTzMwNFV2VTZSUHk1T0gyeWQ0V0NrMUNNbzNmMFlJUXozakdjdUNPQlF2bkZwd3NJNFlMU2FtY3dQZDJOc0V6TlNjR0tiQWFDZUdOQWdGUXhicUVtaXFDcTlwRmhqTUcxRUhneUNORVNjV1JFNmJiSTB0ZVd2RTA5amJkSmRFTUtXM280N3J0UWp2MGxpVVNzYnFTTHVNcU9vNHRLc0laUXdCYVRXMGd4ZmkzVXNtWUlUM0tEb3NGRWwvWHVQeVVWVENuVTVEMDBTU0ttMVdRR2VXRnh2WUV4Y2svZk5ucXFoMDNjbWJ3V0pGMFRuZVp3RXhuT012VUtyRmROd2JVcDdxQ3ZXS0lpS0tlVDR2aW1OZlJEMHZ1Q2h2U25COXZxMFZuZzBCU2VMem1VRjRVeWpWVUJPdTFaVlRDN2p0S1BEazJBOWpzVjROVzFhekcyckdwaEZyMU9SSmloN1BMdlIyMHFQSDZGNkJCTGJySUdzcXZRcSt6YzVFeFNWWWRQU0l0RFpZdmxXbEhiUTNwUmdlMzJjbmZZL0JTZU5na1pkMGdSM0NyZCsyQkQwYzJTRGlaSW1EQy9kSDA2VUpwZ05pVFhTNTQ3UmRNN0VqcnlKNEZleFR2REVLbHExTmlIS1FCWFhUempEZ2JBQ1l0SlVPaHRtL0pBVFIvTFpWSHErbWNCZmtORkxHazRhQ1kyNnBBbjZZbCtRZzJEUnBSSTU2cUw4emJyTFlqVFBna1IxM2M1UUhLa3FFTE5kejd4MEhBYVV4NktGWGtpbmVSNGRGSzBUNmpjNm5RT2VQUktyRmZ5SmJZMVFPNlhWRm5RME9KTTB0dGNuQzBRa0RTZUx6aVZOTUc4UVUxQWhjcHBhSE9ETUMrY1ZpRngxMENhckppRUp3NVkyZ1ZZQnB1S1dsaFRSRmQyWk11TFo5emNaaTZwYUYzSHU4UngxdHdQRWtkRE5EaDd2OExNN1lJRDZFUGJQaHNHdks0OGgxSUtPUm9ndTNZS1BEWG83a1lLVFRlYVNKdGhzbTRJZXRMMmNwamFMZ1JxVVMwRWV5Y01ralFGTW1EMHRpVkZRN05neVpvRzI2Y0JzU1FrbmlpdzlCaE04VWEybjFWQjNPMENIM2VSVXI3N3pHNUs4Zyt6UTNaU0dCclIwS01sb3BDOTlQVGtGUUZNckd0dnJNeXBESWdVbm04d2xUUkJoUTlBZjRSYTYrTUNqSnlJUEx6dHlVQUIxWEFoSTFrVlhHelBvZFNDdHhvMHRMUjlnR1dwSkhvWE0xQ0N3anRVeE1ycUpLOTRnTVJLdzJlMWhScnZCWWw4a2J5ZnZ4YndXUHlvQUwwRzRtNkRKZDFsaDdQNXNEVlViYUIzVTJXVnAveVBEOU9zZ0dTZTdna3Vhd09KVTBOY0VFT1g2dmRiNXRzbEUzb2FHd1VqeG15UTBOVUNoNjBVd1N3NTVXdHRFbUFuWTBNbDQvRkwzTjZNSW50eVFGbmVjZVVJT2JDODRTeFo1elhKN0sxSXZkYXJqaVBEZG1VM2NMa0ZtbXdiREZ1NUdNQ1dGY1J0dDRNbXZRWm1jU01ISkpzNlFwaUNIM3ZGdC9lN1RjR3ExYXpLUnp4NVVnTW9zMGxQV2MwRzhxQ2NuVEg5WEl3WWRaMDBaclhEY0tEeFZsZTg5TTdEVEhJdkd4SXU2NlAycEhzNC9VSjlpOTlrNTQyUnRYS3hnUDJGTlhpS1ZNdWhnOUJPV2NsaGtLVGpaVUxpa2lRK3MwUWVaeGQ1WTM0UjdmdDgxbWNqbmdycWF1Mm1TME5TU3NUTEsvSFdUYmVtcnRrKzBLckRwYTZrSlJWdDVwd2pNVHV5VU9LY2M3VkcvWkZOMHFJc0xUbXlxWVB2c2lxSzJqUEVNZWQ4UGtCU2lUem9yRkxXMWl4c25qWkJGWGRKVWh6eWdjOWkwM29DYmxyR2Z5dmF3ZjMybmxZSFB6UEFlVk1tSElBTDdpN0NIRjQwN1ZmYXp0M2F2eDBuRExwaGpNZEFXWUcwT1JVc3RIbWx2MDRPTlk1RUo1VHhXTzJIWEpwRnZTcTVMMzQ1VHRIRzNoTFdKMHF3UGVabnp2eHNudTZwTG1nci9rZGdRbDBCTExLTitRVloxdEJYcVRyeEFlNTVpRmZxb0JkMkpZQTBLWlhYaldWa0drVmdiZXVHWWNaaHJ3M3hWWVE2TEdxdjgxdnNHVEQwd3Q1R05mUHFIdTVzd05SL0JCdnJrT1l5eXF6U1lZT0JDbXZJdW1rRm9KVEp3c3FpZHB3ZkFpcE9EYjhCQnB5cGxCNmNac3BLVGxjaWVZcEYraGNFZXlQUU8wRUlDWnJlUUl0VmhLZ3hzYmE2S3hvM2xkVStnSFZqTm03eTVXOXh5V1lJOUJrRFp4ajZJWjZCTEhLWmI1RUtXZEtXdHcybDdPR3NIMHNHK2diWXRja3U2WnVCa1YzR3RUY0QvbE5IREV0cGxrZlloUFozRWJaeGwwVU1ueUlWQVBZZzlGa3YrcHlZMXVHLzhlYXMrVGhOOEJsalU3RnB0SkRQTWxkdFZCcXB2UFpnQVc1eTJkY3l1ZzMwNkFmR3NoUHI4VEhmVEpRdTdSb2U4azFIUmYvYlBva0FKODdLcXRHblYvRTN3K3BCUkJrNUlobGVYTktPMmNEaWFoSC9Yb253QjFjeUg4dG5leDZja1RHVWNQWEkzcm5XdHRNY1daWW44dDhEbXJ1bldqNnh0eCtBelZpSzNlMEpid1hYRWZ2WUU2VGVkVUFrcUkzQ2RyMGJ1YnZiUlg2RTFGL0JFaFNZZ2dQZlBRRm9oUFVHMklqVlZrdGZIYTFFRG1pcXZWSnlRREs5T2FZNDQvbkpES0wyUHJjQkRyTXl1RzRUS0dJNXFZR05TbmpYTE12OVZOUkVCN1UwWTg5T3dDNTNTdXUwdGc3YW1DZDRvR0R1UjJ6MmhMZlhGUGxEVlBKc2E3bnVVb01jR3pOek5ONUtMUTVyRkEvd2lCYVBzQ25ycm1FYWVlR3FKY0h2djF2TklrT1QxWVZrR1RraUdWNmMwYjNDRmQwc3NUVllIVmlEVzVkZDVPZzNmOHVLWHRrQ1loSHpncFgvM0VpcWZoTkRVMU9jT2dZa1IxZllBc0MySXZGWnBMMWF4SXkwTmxwekF2N3ErYS92eWcrT1FBNkQ5Z25aZUF2dktscW9PZHRBUUxJbXpLUHBqdWNleVVwRGV0aUtEV0pWTmpGSnJGK2J2VFVpdmRqYXhQTW5ydzdJTW5KQU1yMDVwbGpyVThOem9vREZBSzhsVFdlU3dUR0NXY1ZFeWVlSTJpdVh5V2pGMDFLOUgwYWZBb0o4alQ1K1dIOU1iQUhxNVljdTZsNDNBenAvVFBXRXQxc2l6cDlGYk9tby9wSjUzUStzTS9QejZuNkxSYnVsSlF2NUJ5NlpLK3RCSWcwWC9VMUY1QkR2V3g4bTlSclJTQndYS1E2TFhoNFhyeElVVFVzbXJVNXJSTGZJMmFKai9wazFVc1g2QUVFVmRhb3ozeUowUDNuNzcyOTl4KzA2SGFETlpOa01qYkJGanpxZkpSWnY4T0tUK2g4QnZ6TitHMmZ5NmJodzBtR1hqcFVCakRjZW91ZEVtRncrVEQyczFiMWdxOUdmaGhRZnRoK0FIRHYrckVVRTB0bGZBTDdENXIrWExQVUp1azNzSFNKL285V0ZoNU1SSlVtSEVMYzB5UE01Q3lQdVJtRjViMnU3SDh2dGtsMTB6LzhFdmVqV2FQL3UxODc5bHlhOTNQc0FqcW5DQkx2ZEpCckJPbnhtTDMrSmZQWHorU3IzbWptN3IwSUt2M1E4YTZkMy9lS29UUWJ4cHd4Ujk1V1dkOHgra1ZPWEhINzc0clFhTnNaRG85V0ZoRkxsd1VsUWk1cFptVlByK3pxTi9yVmNDdFM4VlBzK3ZlOC82anFHa2RLNVdmRUNYK3lSRE43OTdrdEs4N1o4QjJZcTFSYktheTk2YXZYMFk5L3BTR3MvTXpwQm1yTDd1UExOQ01BdnNlUm1ySkRLcXVnR1JSa1R6Kzl3QWRKSGtLb1BURC90M0ZMbnFhOFMyZndaRnEwbDNac0FlMEdvNW9vbGVuNFBlV1pSWG1ycnp6Qml2Kyt1d2dXN2N1M3JWbHI2WWk4cS9ETHc5emNmd3J4ZW5CRnYxRU15M2JiMUV2aFpTejRSSnJpZlQ0NGxlWHpxNXV5U3ZOSm56dkNwdjJGSy8rRHZ1RmxTcDlTcGJWV0RGU3BNMmd1cmp1Q2RXcDNpU3YxNmpiVWd6K2M1V3pUSnFFOW1KekpqWDV5SjJsWTF5cXFBYTNkMnBHWVpoeDljSW9rY2FTVG9KR2Fucm12ZWVvK3E0WXVDZWZOZFZucU5zUURXUjlod3NyVG80UzJLUUE1ZTQxNWZFMENldjZRY3dzZ0lGY2d4T3lSNm1xVy9TVUltTVdNOVBndzZZZjUzQkswY3h1Q2NuT2NoZHBFZFVFMW5QN3gzdEp0Vlk4OWRaY0dvOWpqT2MwT3FOMzAvSVRNOENVLzhBbkttaHBDaHJoOUF5TXkzaUthYXFuOURUV3JIellhOGJ6ejJ4R1VHNlNsWFRBUDYwME52VUVqS2FCNWlZMXllNVREZkN6aCtaR1NiYW1jc3hCZUhneDJlUExmdWFnNTVEblp4N1FxM3RYWGo2WUdpMDNJYjVuUkQ4NTJUYzYwdGdONDBzZGtxamYxNWc0T3Qxc042MGZjejJ1Y2w2bTlROU9aMFVGbDNZQk5SbkJ4alh0RWZ2bHJ5UmlYbDlrK3B0RnA4VnFsajFCN0txM3Q0bVpkMzAyV1Izdkk4anNuckx5c0U5NFc4Tnk2WXV2eVNMWmdFMGJlOFJneXJwTncyVVlORjdNNHg1ZlFiL2FTYnFGOUdhTnRWTCtjN2cxdWkya3hYVUk0NVpsRjdsT2R3VDlYbUlOTTdsOXIwNnY5Y3JLZGFlbFZFejB0TVBNczBpTXhYeitzemlLYWJ1a3JkcXQ5ampqMk5tTk4xK0pvT0FQaDg0SVUrZnQ1VEhQUmxrbTVickQzemcwQnpDVXBvdHNPUjdvaFh6K3N3R3BwbjYzSjFYYXV4SC9OYXJsdU9PN21TYnF3TWZiZXh1UlM4ZEVYLzNwTHFuMS9TTVd4YXVxdVg3eWVhNDE2ZDRYR21zN0wwM2lHNnRxc2ZhMGpxcTd2eWxVZVRKQi9mRXgvSmlMRXYrY3RlNmNMU2xKWXpva2JZbEdRVm1JdWIxbWNWWGwxcklQZjUrMW1uRm1xOSs4aHZsRHZFL3ExcktaZEZoKzcwaHh1enJ1bC9UTWEvUDVuTlY2VjcyTm1oMVpTN0xidTliRDVWWTlYTW1jN2tudmJHYS9vRjA5NmZxcFJaaVhsL09NVTZLZkgyTUk3aXErWFNlM1pYVkxHbmJGZHhwZU1EWjF6MkJsK0pPNmpRWCt6Um4zd3ZHQXVNYTgvcU0wcXRMSEhuTlBiTS82MjV2c3B0N3RadnNyVlNOblVSYW1TbkprZThOdTVUNkNkbjk1eE15WTFtVzF4Y3J2NXFNbGJHMnVLTTBpNTUydXB4N0kzWU9GVTVadk5jYlBJZDE3R1EyUnVGcXRna1BYQzJ2YjR4MkpsRmxrT1kzTzVtWFB1TW9MditRb3pCL0ViZ25tNzYxOGl4alg1N1JyMno3a0pwZW4wK05LZEI4d2F1clUyallsMlVlOStSUCtHOHBmRmtIdWl0SElJZDdBanFaaktWcXJueFFMOVFHeS9CYjMxTy93YSsyUVpyUCtkRUdxcGtnNE8rZU1HR080VzdOWkZndjBFYkJybWw0RGYwckhWaVo3R2s4TC9KQU5BTUVZQ3YwY3ZmZ2MyNHMrTjdBbXNGUVFwUDBGNzhlN2tucDhUWVhKcG5zdVVVUXdFUVI4SEZQdnZ6NnZ4R2loSXZyVkdPaVBRdk04aU53aTVBUC9XbGFlUEF2L3UvZlh2ekRmTHRFZWU3bGJ5UFV1Q0lFd0QzSkdVNnVxR2VobWZ3SWdIdVNNM2k2cHZtN0VtcGNHb0ZhVGxuNlA2Snc2YTRGQm5rUm9DZDErVUwyRTE1NSt4RG9KNFhBVVQ1UkF2WCtwSm9PZkNhTkFEd0hsemQ0K0thVDdtWGc1NGNBdk93cGI5ajI0eHlvQWdJQmdZQkFRQ0FnRUJBSUNBUUVBZ0lCZ1lCQVFDQWdFQkFJQ0FRRUFnSUJnWUJBUUNBZ0VCQUlDQVFFQWdJQmdZQkFRQ0FnRUJBSUNBUUVBZ0lCZ1lCQVFDQWdFQkJJUW1DbDlhcWtiQ3V2M0dwWU9TRjVIUkhZOGZwQndzOU45aTFGMXhHSTc0ays5WHcrSXZCWWpwZWVmaytnVXRSQjFETi9MUCtsWC9nc1BFZDlVdFFCdnFENjNjeDYyeHA4Sm9pOEswaXpHSk9pOU1tTWZzN2ZlZGUvd3NkYlR6TElRbkZoRUFqU0xJeW9QRG9hcE9rQlVtRklnalFMSXlxUGpnWnBlb0JVR0pJZ3pjS0l5cU9qUVpvZUlCV0dKRWl6Q0tKYWZPRFJFNTkrQm1uNm9EUmptbkw5WHV2YzUyMEdRWm96bHBSUDgzZWY5dnhvWFpDbUQ1d3pwcWx2Um10ZUg5QUkwcHl4cER5YTN6aVBvZ1hDdjR6MEx3bXZtN2s0UkNaQm1vakU5YjB1ZlR1S2xzVXJoTnNKMGxTdmNRL1N2TDVTeEo2TmJrYlJqcmk5K2VUdGVIaDNBeW1ETkJHSjYzdHRIMFpSbGNBQ3pReEJtcGtRelpxZ1RGKzYzMUhxMU5HZklFMEhPTmVqcVBRKytsbDNjdWpSbXlCTkQ1Qm1Ud0tQaWZoMElralRCNldaMHd5OG5yK01nalJuTGltZkRvejhQcEllcE9rRDVzeHBXbjR2aEE3U25MbWtQRHBROHZwWVVSUTByUWVXc3llQk4vWDczRUlKMHB5OXFEeDZzQ3gvdHZCWS9Dam9kamdMOG9Ed0dwRTA2UjJVMWZkQ2o4STU3VFVTeTVoZHFWRWppQjYrUjRuM1VJYklObGhCaU1RMXZzSlhOSTZqcUx1WDJjVWd6VXlJWmsrd1NzaEJGTldHbVQwSjBzeUVhUFlFY3dRTzN0bmhlMFpmNERqM0pJTWtGTThhZ1hWeUQ1NCs4UGpZOFRvaFc4NkZOcjRBQUFCYlNVUkJWTFB1YkdnL0E0RVY2cUQwZHpPb3Z2cWxqMVlKZWZyUGYvV3JHWVNoZUxZSTFDK2l0Zk5UZHg5QXkySTRjVk9HMHRraWNKZThsYnd6b3d1TDVPTE83WWZlY2Z0T0oreWRHVkROdXZoemQxNDU2eTRVc2YzL0J6WWZnN0h3bU5DaEFBQUFBRWxGVGtTdVFtQ0MiCn0K"/>
    </extobj>
    <extobj name="334E55B0-647D-440b-865C-3EC943EB4CBC-130">
      <extobjdata type="334E55B0-647D-440b-865C-3EC943EB4CBC" data="ewogICAiSW1nU2V0dGluZ0pzb24iIDogIntcImRwaVwiOlwiNjAwXCIsXCJmb3JtYXRcIjpcIlBOR1wiLFwidHJhbnNwYXJlbnRcIjp0cnVlLFwiYXV0b1wiOmZhbHNlfSIsCiAgICJMYXRleCIgOiAiWEZzZ0NueEdLSGdwSUMwZ1ppaDRLWHdnUENCY1pYQnphV3h2YmdwY1hRPT0iLAogICAiTGF0ZXhJbWdCYXNlNjQiIDogImlWQk9SdzBLR2dvQUFBQU5TVWhFVWdBQUFtd0FBQUJUQkFNQUFBRFFDRVpIQUFBQU1GQk1WRVgvLy84QUFBQUFBQUFBQUFBQUFBQUFBQUFBQUFBQUFBQUFBQUFBQUFBQUFBQUFBQUFBQUFBQUFBQUFBQUFBQUFBdjNhQjdBQUFBRDNSU1RsTUFpZStaRUNKVXE3dEV6ZDB5ZG1iR2dZaU1BQUFBQ1hCSVdYTUFBQTdFQUFBT3hBR1ZLdzRiQUFBUlFrbEVRVlI0QWIxZFhZd3NSUlh1M1oyWm5iMTdkMmRCSDB3MG1TdHFna0daUzY2RUY4Z01HalY0UTJhQkYzOWlkaU1hRFR6c1JvVVFYbWFWQjAwd3ptS2lnY1JrTmtSTmhJZTlJdjVlcENmeEFWL01YZzN2c3lFYWlEenNaVUYrZG9EeXErNnU2bk5PVmZkMHp4M3BoOXVuempuMVZaMVRWYWRPVlE5TE1QZVJvUFJ6NzI1T2xUc1BjNFF6RTlYK2xBTlZ2ZDRSVG1PbUEwSVlEVVVLeGNpRjQvVWN4ZVUzYzRRekU3VS9sZ2NWN2tqcEZHWktDRmJ1cWc0ckZ5ajAzczVUcW9TL3lCUFBScmFvaG5sQTUwODZRanlGbVFLQkZ6ZFUzdFRodW5HcHJ2TFdhQkRjT2U3NHFzMlUxMzhyRjY3YWVsckl5NXNwQUVTeFBONyt1d0pDRkU4cjJXZWhVTFpZZVNuODQvT3MwaWwxeU1wTzRVQU9YWGt6SFV6R0VIaHpEL3pRODN5UFZGbFVhNlRrSTdkT2ZOenBlU00xYnZGR2U2OU1RS3VwUGE0aHpPVENLVW9DYjZDOER3RnVUZ3o1YzJxYjZGOHhXVmZ2QnBVWDNpQTRjMnFIbEx4a2srcERRNWpwclZPR0tmQysrR1FyOXR0MUY2TW5LYVdJUytxMXRKQkJoZTlrQ0taaTl4SCthL3Mwb0E0bWIyUEw2aEpyVEpqSlpOTVVYTHdsN1RjYjlVL2ZEYzhkcDhpZm5oUldvTG9CUTJmMkxDaE1uS1lpTTdqU21oQmQwWFpWOGUzZU5mUEtPdWpCNnl2MUtnRmRVWW9FcTMxQ0V5VkdycWdMckh4RmhRUDFlcUJIY3NlaW5KS0J5MG9JTVJxVHd2OTlrZXEyUXFYWS9uNmd4enQ1VnRWL0RabnpiazBLMlRsMXBXZ2ZVYUVPdDYxWndWR1JuR21lVkVCTnoreXdlTk1RTGw0RmZieE1vVmJJNU91cXMxU1VRUi9OYnBXZVZwaTZ5K2pTcm1tclFycGplTzU3bGE5UzEweTNTaG1PaTFkREgzY1loRXBEZkc5eU5FYlY1U0xMaURXUldWaFVHQ2o4azA3NHhRS2JFdUJDRmsxY016TmJMQ1J3OFJiZ3RrdXNidjkxVXp4ZGFLU0RHdUxSako2R1VwdEJKU1NUL0lEUU9ZMXNvVjc2dUdhbXNta29GMCt2aUNHRGF0cGRxVjVzcElPUTdMME1xblJob0hRa1cvcDZXckZmYU1KanhwOUo2N3dIc2EwTHQ1RUdRWTVzcWxad3BJT1JtSzhjcjB5cEtUdFRjTUlIS3lTMHZCZGJ3cFpTNGlCd2ROa1lxbFBQSWsrWERYV1JHbGs2KzdJemRSN3JzK29GRlpwdHZnZXpyYTNZT0tGZlIyZVN6bFVVejRZeSs3dzRzK0NtbEVobXVrV1R3aDROYm00c3l1dzdCSDlkeTVOcW1Zc1hLam1lbzcwRVpVWGFrUENkMXhMTmtCMXBDVVpWeVFFWThZUXNHMnRBdDNQWHpPeUt3YU55M3JpNkRwNlR0dUZvczUzVVd5NlU3R3BsVlNRbGRYdmpjRmFWYkRJc2l0eWdOUjB6blpaU3hqM09VS1V5UXpsNCtpQ3paNlR4dTIzbTdJR1VjRDFTNmhlZEU2U09qMFEyWkFOckpEOWRlQjdYNmRKd3pQUTFGdk5leGhuOE1Gc2NTeHk4T2JqTnVDbXAzRFlvYlNuSlJEOHFHb0V5RVdMQktUbUdDOVFadVpWWGFTQjJ6TXlzK3M4aVhuTmpHenBxRHpLM3hlRDkzYVNSVkpMWmFpTFlrUEZ4VW9VTU9iTGRzMHpVNE9kbEp1TUZoTVdoNVJSMVc2V3AxSGpUVnNza0hEeWF0dldIVWIxMko2Nk85UnNUay85ZG5oeFZKNE5BNDBDSmk2cUJXTFE1S0NGSkhoMHovZldxYlZ6M21FbmlWNG01RHQ2QTNCT0pmSHl1Y0Z6QktWTGtmbmw5eUpFZDBTbWo5WnFGdzJ2UUkwZHJ4MHh2bTlVZWN0YWhWeVNZRGg1bXFjbVVhaUpMTzJVbEJxVDZnZkNQaDdwUS9hRDZ3Nllta2djN29DR3Y2STNSNS9YM25mQjZ4OFBqSDBjNmQ0VGorNm55RVptWWpwbFUwZENuKzdneVdEZWwzTGVEdDUvZXR0WHBiU1ZRR2pLSFFqdkg4Ym0vcWE1aEZ3QzQ3eG5tdGx0QWVMV3l6NTVWVnpTSjFkeS9LZFdLSXNLY09vNEpvM3RBNHF0anBsRWk3eVdZL3Vva3J6M3lZS2lPOTl3dEFWMjluR0IxeFQzR2dQUWpVamthL3p2NGpGNk85ZU4vQlV0OTZtVVprMGozaXBLaDlacnRrYjduSGJMNnErclo5VXBiTDhmKzlSMGtxbWRUYVFQZmJzeFR3RzAxdFBkS3gxVHd2MnVZajNoZWM5eEcwN2IwQ0IrRE5OUHVSNHlGS0Z5UGNNM2Yyd3VDMVgxcVVVZ3UvLzFkbU1oOTVOeTVteEJyenAwN2Q4dlFLQ005TW1UOGJtdlhyT0E2YnZFRXhIL293QzZUUzdySmJsdHRLZlZKanUyVXRHZFBIanAzeTY3ak5wSzJWV1h1MVJlTVp2UkRqSG4xK3B6dWNwdmxlNzJaSE9ZeGlQYlNLaktpVHBNeGNPYmkzNk8wMUdaekx3aVFISnU0RE5raU9jeFBkTnZ0OE5xelVSUFoveXpCYXpmSFlvbEgwcmJ6ZE1acjdSYlptbEJjamJ1OG9NWUgrTUNnTDRXM1kwejliMXZNekZSU2hzTG5IeE14NG1yellvYytpbjlDMDFiUDZEUFhGcjBGMWs2MGJVa3pyU0FoYmtYdmZ5V1pzdHhVNnYwSlQrSTFVRDhXZlZYSjZDdFN6NDIzSWtXWTFrSkU0WjlKZ2hFOUVjcjJDNWR4RzM2QktUZjQ5WEkxeWN4SDZsZ0gxajZiYmVnWVhCay8wa3pEVDk1M3dlcGZDNTVUL0lKU0h6ZE1pVGZBMmVLcXE2NTYzd09QQTZsanRLSTMwdTVMbExHL0ZwV1FhK2p1emVPMW00cTNWT3pVbERNTmhadm1iVlp2ZzZmUnA1STFlUlNmK0Z0cEZvQmFtUCsyUTlKTUJobzhoNzcvaUxQY1VnVmJLT3lNSDRuWEJJSjVSTnFHUUhOb3F1RzltbHg4WTFCMWFvdlpsbjRtMGVsOXVvMlJTaVhKcmhpcFlNQmh6VTNnU0VYeEE3T05lQmxKMEtGcFQ1cHArTkg3VVJoOEgrUDRDZ2hmYVp5VmVQdkdaM2pUaEFKQW1GWjI5RkNjVC95Q0VLSW5WcFYrSnRIM2VDUTQrM3BSaURmZ1RlTEdsRS9pMW1FTTA0NzF2c0s2ak5XeFpscVJaaHErZnQ4RFV6OUZHWDRhWTNKb0pSSVBFSmUxOExOL0QyVnlpMDEyYU9zaC9wNkpDNWhtVVkybGJ4QWhVbU02OTZpa0REMlNnYUpKUmh6TDBIenBnVWtSN00vV0tUcVplOUpNb3FZdmlreWtKMnhKWWxIcGZDRjVCSjVPMjNaaTBZTDhTb1ZwUlh2Vlg0djFHdkp1SjJJM2FDT3g0aFQvOWtnT0VWVnZzNTJtYm1ZME04bTJRem9tekxRcVFhQXZpaTZSY2hiWnBXdFU1bTBrYmF1SVRReDVFTnNqakE4M1pQeUpHcDZOMjhJb2JCSkxlbXdzRzhrdks3QWMzeUZLaGl6Z3Rrb1RGMFdIcGtMZXUwZlFuRzhKSkcwTFpOb20zSFpEMHNpV2pEOFJ2eUh5MHJ3ZVpjdFlRcUhWdU5zV2tnbVBQZE8zYjVQc0pXTzJWZHVZcDV2WjdhY1M3QzgwSHhONFdIRTJSNlJxdWo2Q1dDZkZzUlJhdG5SS3pNdmxwVVZmZXN6Ny9MeVQxbU1VK2lxT3hYMDIyNHd5d3NkbFE1TjNTNTB4SldGbXdxNzBrQVhzR3AzY041cWdaZ3E4UVJvbEt0SkptSWsrNU5BYnhYeHVReGJtZjN4VFJUZmxmb0RaOS9vSHdIdWVyazEwRzNMTk40YWVpaDRXVkhVK3E1L25JUlp1YTZiTFlrbWtiWUhmYlpXMEJtME5sdEJpUk91cDdIMThnVW5YY0dlUjMyMEkxOGx5WlcyR3FZK0ZtWWthNnYyZTFjZ3VETktPNjk0S3ZQMDBTcXlJdEMzRGJSbHh4VGZiNXNLMGJVb2QvektqdXhpb1BTN3l1MjNMRzE1eGhqNWphZ3N6RTdZKzREeHJWUExmYmR2aHFMY0NEMElUSmVweTZmaGptenNqb3Ziblo3RWxOTVFwV0o4NlgvT1lCNXM4WExqdGdtRUxNdzFiMzN0TXVpMktkVEdmenBoYWVITThldHRXTzB2VU5DbDIwa1NhRVZkbTRyWU5tcGhIN2ZHZE5PbEM0QSt2QmR3VzZGdTJEM2NNVHM0YjgybUhpTG5iU05wR2RCTFM3N2F1UDY3TUpHL2I0dWNTOU1QcnRvendpcDhHN0JrcnVKbUdpM2N0eENHeVF4Z1pKTnhHd3lmSHd6cGs1MDZHZ2VXNHpoaFJBYWJ0dWx3Y3J2VDUvZ3FmcHJQNCtDa2hnYzhJcjNEYmp1a0FOOU53OVZ0L1FaajgzUVVqUTA2a2NwRTJJS1dZak1aVTlEaW83Yy9tdXJNNGsvYWRBTm4wNWJVWVQxL0VnNm5ieG9Cc3R3WFI5NnFoVWN4NGE3ZHRFaG5ITzBqVE5xS1RrQmhVV2pQaGhvNXBrV0FtTnlBdHgvZGJNdi9WalNHOFhraDZRMTg0Y3EyWk1qZlRjT04zdFZjZzZZWGJocVFheHh2NWs3QlluOTVmV1FRTWcwbFVYclJNRU9KaWpJb0swOENXR1ozM0dxOXJOOXhWTzczUUNMMGY1R2FLSGxUYm1DMmJnaW1LTGNVaUZNZnJwMm1icUlZaXJMQ2paNldZZ3NuNXA4S1c5eXh1ZDJHM1RJSzZ2bXU4TGJzTXVwZHR4OHJjN2xid1NYWjhTS3E2NUg2ZTJ6QVZhY09pdGgxVXdrL2p5Z3E1anNMdmZka05ENmxRZ3NRVmw0eFo0bHRDREliSjBvbXAwVjc4anY0dDhTMWg4dlZSTTJlUjZtTStiWmowUVpNaEU5NjJxM2xwWEZsbUM2cWQ1Mzlkc2NDRGpPZU1VRnRXZEhBcWowWGlOTHlHbDRnK1J0U1crS0t5N0pSNGVjSmw1WUR2aHd3UDQrTlpoeGE3VDYzQWJ3ZUdrQnpZWFg3d1Vhc0lRbjVUcGJLaU5JWmtSK2pXMmNWS1UzMENjZ3gya3V3c0hYZUlQdjJteXN3a09pbDVEMnkvTVMxS0NrZDVPaVFNTHpkdDB3dVBySmxtUERIYmR1WHVVMWhrNkdkbHk2WExEWGNRTWJBZGk0T01TTTg5ektwa1Z6ckZKdnk4WVVPSG1Xa0JHSkgvSVFadDdSQjFob2QrcHZPYUtDVWsvUzBLZHZkb0diYk1LS3lPYVFWc0g1dTBQQldObWJ3ckttSm1EUzFySSs0dUprTGlycU1MVmdhaWF6WXIwTXhNcWtUbzV3Q1grZGtQQnBFNXcvRUcyRkFJamlUcGIxSDA1UUU2dVlKZkhNWFRhb050ZWpCdlhWWXZYVDZpVXl1cFRaTjF5SFYzUjYxa1dwbVB6WW5xQWRtVmlyZ3R5UDNJUERKakU2RXp2QjcvMXBrMGIxOTFrbjFpWmVqRnZ2RnVMNTY4bFhETjZvRllaVEdJU2tyUWJjOGc5dFBNUDJoSDA2eXFYa3hpMjNuelJTWnU0NGlFWW1abVpoZHVoVkZaRjNEWW44eEUrQ21mdmJlajF0aklQTmpZQlN3WFFVYkg0ZjcyUmp4NXovUHZlNHZFdzdaT1dTTDBnRFNKTDBaS0QxbjlEUVNNRHJBcjRUWnJvVWM4WE14dFFkNFBhR3dlOFdWRVVvTlgvY2RORDhKcjJJWi84SjBibm1mTjJ3TFNUK3ZVcWhwZndsM1NPUHFSRkRMeTFvNVYwOFE4LzNyT1pJVUx5Z015WUN2dkw4RHFYY0JlcFIzMkUzRjUwQ0tIYjJQbXBMWlh3OHdMdUxvNmlheS9TeUZsTUhpNFNFMGY4ZDNEdGtYai9PaGtFN2N1VHdkQlUzMDMrRnlmcncva0pUU0FXb0JTQk9MajIwNEYrb3ZPRmYwam9YdkhuV0JPdmRHcGZFdmtUcWplc2RXTm1aYVJSZFRndDFmU2VsU3RxVjRkQnBXWG9uT0t3VnRReDlkYy9QTVRUMXg4NmhxbGZrZTFDVTJuZmEybHJrTnZFY1phNmlsMXNrdlVRSTVZWnN4bFJVdllkUzQ3dW16MWYwMGRoeGkwSUhoQi82a1E4Wk9obFNnN1NRQ01tUTZldzlBWFNmNExPUDJkNjZKU3Y5RnpyamdlbEFja3NBUzFCMXUvSGVwV1Y3OS8vRkJFNkVMeTlNa0NNYnl5Yit3NjIwNmRKUkpmZytDYmo0OXZqbFJlYWwwYkUya0YvZmREN0ZQQ1RIMlJGUDlxenRZMnhOMVBxbXMvRkJWSzRPbUl4YklNZythK2tlVjBYRzVKRHVMR29WdWw1ZVJ5cms3RTZkSTRVY2JNYW8vbEdsNzRNbmc2aG5oQkhDYjlxd1NPc0NpajRmVjkwek1GdllnamVrNHBaV2JsNm96WmxyWlREaS8zRUpHQzRvRHZCbk1pTGtadTBPQmtxM1E5QWM4S0tSR3FZVm9zWldaYUxaTXFoOWRUbTVsSVZMQXhneDBCdjhSOWgySW1kTkgvd3JmS25GN09URSt6Z2xVT3I2Zzcya1VEa09nTks3WnBjTElTN2c3TGRvZ0ZGb2ZMbWVtQU9ZeHllQXZGRmw4bE9lMDRyUlZrVkwrdC8ySm02STlpYmJyNHNnRzc4YUV2VVNoblpqYXFrWlRESytpUHVXTGVOWDF3M2dOOVA0QWprMGdHWXozdUQ2ZXVZVFNaZDh1WmFUQ3kzeVh4ZUdleVlMditlWktsN3ZCYkNna2krODlvaVVxeE1hbndUYitrbWFRNVAxa1NiN21RUTVwWGxyWGhzdzdjVmlmWFphenZZWkVzYUk0SHhwSm1zdlo4aFpKNFN5elErZ0RCcTlMOFBFTW5qejBIdDIzanUvNmVYMm5nWDd4Y2VZT255aVhONUZpZVVsbThkbnAzNUVHTFdZWCt3RnBtYmZ5SFZIRGJPbzYxUTcvT0FqM2krVldDUVB5ZHViSm1ac0VhZmxtOFpacDdHeER4UGpydUNFNjVJczd3dUV4b2tTTWxyeCthRDlxY1RVdXIrbmFIUEdYTkpGVzlaRms4K2RjTFBhQ1ZJZ3ZaVTgreUt1b1ovV0hGUGNjbkdodFo4OUFpNERzQzM0WExtcGtpK2FuU2VGdmpqaC9KY3V2czA1aGxseUMyM2h4VzJtOW1WcWhOL3N1K2ZYSEFLRzFtWnVPeG9EVGVTbGFrdGcyMUo2OGhxK3NuY0pjWGlrdEhwamc2WVVXM3NDQkRTV2t6WFV6R0tZL1huTEQvcjdEMG5EVld1TEQ2OFBqR0hPV0pmOWwzSktkcWVUTnptb2VvUE41YzNqd0E0dFlFdCtiM3A1aTBLZTdnUmEyYUV4ZkxteWtnUlhHS1ArMCt5dHppTlBacHVUNUVnek1wcnZDc1RHSWVPR0ZpQ2pNbEtDdFA4VDhTcU9WdVpGMFJqRmxyTXl0czVkM25WZHc5YVFvemMvdGF1ejlYN0JYZXRlNWx4OHpQNXdsejZwVVRWZk5DWCtVK0Iyd2FNeDJRbFBFL01uc2tQc3FsVTFvQUFBQUFTVVZPUks1Q1lJST0iCn0K"/>
    </extobj>
    <extobj name="334E55B0-647D-440b-865C-3EC943EB4CBC-131">
      <extobjdata type="334E55B0-647D-440b-865C-3EC943EB4CBC" data="ewogICAiSW1nU2V0dGluZ0pzb24iIDogIntcImRwaVwiOlwiNjAwXCIsXCJmb3JtYXRcIjpcIlBOR1wiLFwidHJhbnNwYXJlbnRcIjp0cnVlLFwiYXV0b1wiOmZhbHNlfSIsCiAgICJMYXRleCIgOiAiWEZzZ0NuaGNhVzRnU1Y5dENseGQiLAogICAiTGF0ZXhJbWdCYXNlNjQiIDogImlWQk9SdzBLR2dvQUFBQU5TVWhFVWdBQUFQRUFBQUJIQkFNQUFBQWtkcnhTQUFBQU1GQk1WRVgvLy84QUFBQUFBQUFBQUFBQUFBQUFBQUFBQUFBQUFBQUFBQUFBQUFBQUFBQUFBQUFBQUFBQUFBQUFBQUFBQUFBdjNhQjdBQUFBRDNSU1RsTUFJb203M1dhclZETHZkaENaUk0zNzVuWDlBQUFBQ1hCSVdYTUFBQTdFQUFBT3hBR1ZLdzRiQUFBRjVrbEVRVlJvQmIxWnoydGpSUnlmSkcyYTltMmFzSGp4MUlvSFFSWlNVTmVEWUNyVXhmWGdXMWxRdkpnSEhoUmNTRUZaOFpTS2YwQVZ0YmlzN092Tmc0ZEU5RklSVWtURTA2YmdZWGVGSllVVnhJTjl0WnZ0bW03dDErLzgrTDYrbHpjVEp6WEpRTjU4NXpzejM4K2JOL1A1ZnIvdmhiRmhsN3dQVjVaZTJ0bjViZWtLZEJ2RHR0N1AzaW1JbExFaTU4Nzg5S3pBN3B5OTlHVy9XeHhKM3daQzc0MTF2YlNNTENKNzFCaHJQWXZJVzJORkpMQUNJcE04M3JvTmNIZThpSVJXQWpnZ2VieDFBUEQzZUJFSkRiZDVsK1N4MW5sRVhoZzJZdjdSODJpV2w2NW50SjNHN25Wajc0azZuSXNDVkY3K01acmdkRjR4OXA2a0kxV05BTU5WbzRtaDA5bHBJZkRhRDYrK0o4cE5zMTl1RDV2T0ZUVDRzbkdoa1k3U2tPbU1nZmV3R0xGdkZvUGgwdGtKNE5EOGdHTzNnWnV5RzFQOHY4WUdkTGZzTEF4RTU5TlBkcDRTWmsrN25UZjE5bDE0UnQrUjBBNUM1dzhCZk9IajA5Q1ZRc0pjQnZZVE9vTmlBRHBQd3ZORnBNd0NZK1hQR3V3WDJOU1lGTjBhdlVZMUFKMWI5M0QrREM0cWU0VEM2N280a3dQZVpWZnM2Wnp1RnJsSkg1WkwyNHdoZWZhU0NMUHdWMUpwME5qVHVmS3hNTkdDRndCdm9RYTZIYTNCQlFOT1VtMU41NVJLMXVyUVBVUXpaZTJhZmZ1SHphenBQS3NlYmdYRUUvVUJrbEZvU3FOTExsWnE3T2xjK1VqT3FNdHdqbXYyRWthem9BWWxlcElLZXpyN2FnZGJNa2QrQ1Bnejd5bUZBU0s5TloybnVnb0ZGeXVrRzhVZVdHeldvSkZVR2pRRnNFeTJNOFFoNkVQWlZzY0FvMUczYmFOelFSRTExUytvQnRhdWs3RlNQMFBST3owMUwxdFR1ak5OQXdkSjNJTkJvelA2cmwwQ1N0U3dkN3UzM0V3TVVncmNack1oM2FRSmdHMmRudXNjdEpZb2hnelFuczZFMWdTWUo3bTMxaUluL1kyWVprOW5RcW4xZWVYVklac3lmV3M2RXpCRFJ4TEtDUUh1SjFRbWhUV2RRd051SHpvem4wZ2ZEamNLcTdaMEpndjRRUHRZTDl1L2lOZHQ2VXpJZmVuTVN1UmlhYmk1THArQXpnL001dVpneGR3WjcwSDJEVXpueGJpSmFHdENFem1qL2NkeURwRVhqcHNXVWhNbzVaejBrc1BUME9lQnhJYlBJUEw2c1NidG5pdGlLM2Zkdi9ZSTErWi85Szk5ZGR6TnBSckFzdFEwTlE4clorMjRNNGk4SWczaDFYSHY4SENmSzNmT3VueGwrZURvQ1Q5Nlp6Z0c2ZHlRRStyYnNvNWRxenc1dENseE9tY09jRW56ckk1dlpHbWVXTFlPR2l4THEzQnVDNE11VUFoMjF6VUljN2FiRjZkejIyTUZlSkE5NHJjZHdGWm1uNi9PVjZzb3dlZll3b09oS0p2WGZwUk9BMzhic0NoeE9wZUxiQnJ1dFJiNHhCSjQ1VTB1VkdXQVFBZlBFMXIrY3N5MWpNMGV5THJuNnF2Y3VFZWRhSmFqZEU2aDZRSjA1Wm9xOElXRWFJSEhwODNoaWNCcU92UThsVVd1VHBSVnk3d1h6ZTJHazlPNGlpYW9MeW9WQ3NOVkdZNnh6VGU0N3FzMVU5NGZ6bFlDaHQydFhwMm16YVB6ZHFpZndFeXJUUk5Mb1BZM2tHZW1KUmFiZ2xmVVBuOXI4dDZWZm40OXhPSmZ0amZEVm5PUmI2ODZRRlU2MDc0Y2dTY0M5eit6andsZ0EyYzRyaGZPaXd2b0lwNkxhelF0QjgxRldQRHdPai9TS3NYMDFkc0N4aVpVODMxK0VhL1ZSVllYKzM3TEhKUnVBYnpGWnhqTHIyZmVDQkFZNE02bHg0dmhLSkRuaWVIUzVvVVNZOU1LRjJiZ2Q4YmU3UWltTjV4M1ZLOFkwblBCVHpUd05IOHVoaEpMWER3YWhIUmRGaklCY2hySnp2ZWg2OExiS0w4R0hSLytwQm1hZXNaSEJqNzJnUW5jd1QrcVBsM2EyVms2ajM5VVNUUTBncHNrSjRTQTA3VHg3UElmblo4RnprWC9FeWxvVUlXS1E0ZWw2NW1HeGZRWjhvMFRCTGhxNjVTaWRyNlQreWpSRGJsbmREektCZkpRVFRyYUpldTRGelhsWEhiRFJWK05kaGpsT1VvZWEvVDV4WThjZnVNMFhjZlhOLzd6aTJ0MFdvVlcyRksrRFkvY2hlaUFrY2xWV0pTMmxlZmlSeHVQM1BXUkFZYUdsY05pK1BWa1hpakYwVTVSU0E3SERWMUEveUVKRnZyOU50LzQ5T0hRa1hvTlRsS1l3R2dzKzhSK1R5dVAyanQ4aU8wc2RLVzFXWkVHb0J4d2IxckQzNGpMTkgzV0sxQ29LMk84Y1B6aWlIRjVYcURlQmNQTW9vVEltQmlPdk5TSXpuVktWVFpnMHdtOGtRT3pDbVVvbVA5SnREemNEVVovc2huTHJxSGI0T1diTlZrejluMXdiZ1hsZndFR0ZZM0FUUldEdmdBQUFBQkpSVTVFcmtKZ2dnPT0iCn0K"/>
    </extobj>
    <extobj name="334E55B0-647D-440b-865C-3EC943EB4CBC-132">
      <extobjdata type="334E55B0-647D-440b-865C-3EC943EB4CBC" data="ewogICAiSW1nU2V0dGluZ0pzb24iIDogIntcImRwaVwiOlwiNjAwXCIsXCJmb3JtYXRcIjpcIlBOR1wiLFwidHJhbnNwYXJlbnRcIjp0cnVlLFwiYXV0b1wiOmZhbHNlfSIsCiAgICJMYXRleCIgOiAiWEZzZ0NtWUtYRjA9IiwKICAgIkxhdGV4SW1nQmFzZTY0IiA6ICJpVkJPUncwS0dnb0FBQUFOU1VoRVVnQUFBQ29BQUFCTEJBTUFBQUQwUlFpWEFBQUFNRkJNVkVYLy8vOEFBQUFBQUFBQUFBQUFBQUFBQUFBQUFBQUFBQUFBQUFBQUFBQUFBQUFBQUFBQUFBQUFBQUFBQUFBQUFBQXYzYUI3QUFBQUQzUlNUbE1BRUdhNzNYYnZpYXN5Vk0xRW1TSTd3cXhRQUFBQUNYQklXWE1BQUE3RUFBQU94QUdWS3c0YkFBQUJzRWxFUVZRNEViMlV1MUlDVVF5R295QjRRV0VZV3dkbmZBQXN0TEJ3b0xKenNMWFN5aFpmd0pFM1dONUFLeHNMZlFPdGJmQUZkcUMwdzh0NlYzNy9YVVgySktld01nMjczNFp6a3Z4SlJGd3JyMFNySlJlSlRBQWJlTmEwaGtVcE4xc3V6dUJWNUJRZkx1MmlKWG5neGFGVHdMRjBnQWVIemdBbHFVRmRkNFJJcEFGMWJvQlBrUUE4UEczQW04aDgvQ2xsQldEQTF5czNOOFowbTNMNmVXUUl5NVlXZ1gxTCszRVN4cXBBejBEcEFoYktCZDQ5RkNyK3hJVVZ1N2UrNDRocnJtM1dwSlp2WW1pcEc3TkR4dC9SR1lXRE1BeUE5VEFNdDBjMGZ1b0FiWmZFYnp2cFAvOStEbUxWakRWVUh5UU9ZOENqOFJTcXBqb3A5bUU3M2xuZlNXRFhVcWIzWnkyUC9sUExPYStXMDE0dC9XMmFBZW8yNFp3ZWg4U2xBbXhaWDJwNWFTbTFMRmthNE1sQ2pxUTd2ZDh1ZW5vVHl1YjFhTW5tOVdqSjVxM2IyNmhseTlJaXVJZU1VVXRQbTFhOWJkcjFOU1RuMGpOcjRnMlhXcDZiQ0lSYWVtck8xTnpxM3V4ZGkyUlZDR3g4N3ErK3FoaTFwUWhWVlp1emhOYlVIanBNMXEzZUxhUUR6by9hRjFWRVBjbnBNbGFpdGtqWDNkbkNyTlprd2M3VUNTSzFzcE9DTERVMmU2b3lYNlhIQjdnT1Q4NlVBQUFBQUVsRlRrU3VRbUNDIgp9Cg=="/>
    </extobj>
    <extobj name="334E55B0-647D-440b-865C-3EC943EB4CBC-133">
      <extobjdata type="334E55B0-647D-440b-865C-3EC943EB4CBC" data="ewogICAiSW1nU2V0dGluZ0pzb24iIDogIntcImRwaVwiOlwiNjAwXCIsXCJmb3JtYXRcIjpcIlBOR1wiLFwidHJhbnNwYXJlbnRcIjp0cnVlLFwiYXV0b1wiOmZhbHNlfSIsCiAgICJMYXRleCIgOiAiWEZzZ0NrWW9lQ2tLWEYwPSIsCiAgICJMYXRleEltZ0Jhc2U2NCIgOiAiaVZCT1J3MEtHZ29BQUFBTlNVaEVVZ0FBQUtVQUFBQlRCQU1BQUFBTXp0cnRBQUFBTUZCTVZFWC8vLzhBQUFBQUFBQUFBQUFBQUFBQUFBQUFBQUFBQUFBQUFBQUFBQUFBQUFBQUFBQUFBQUFBQUFBQUFBQUFBQUF2M2FCN0FBQUFEM1JTVGxNQWlhdTdSQ0xOM2U4eVZKbDJFR1lOWkxSTUFBQUFDWEJJV1hNQUFBN0VBQUFPeEFHVkt3NGJBQUFHWFVsRVFWUllDWlZZVFlnalJSU3VKSlA1U3pxWjhhcVFzT0JGa0F3STY4ME02RUc4WlBZa2dqQnprRlc4ekJ5VVVYRHRsVVZjRDI0R3ZIbkpvQWNGRHhrRVFmSFFjL1BZdWUyeEJ3WHhsbkhVVFZaWG42KzYvdDZyVkNleERsUHZ2NnVydnZwZVo0UllmbXkrTlNlMmVtK09zOWlWZkZqc0V5TGVtZWN0OEpYaHBNQ1RtKzgvR00xemgzM2RQOEoyYmEzMmI4MzFoNXlyY0JFeU85dGc0aTMwc1dkQ1k4dGxpTTV2UkFtSm0zREF6Q3NRSEpjdXFBUTdUZ2xMclN0bXIxNS9SeFdkSHVkRGE2Um1EMFlzSTZDc3dibHY3V0ZWZHd5ZmZZZnFiUnNUOWYrMWNwRlFoWWUrcTRKRnpvZ3hCYkpCcTBRbU1WeE1KMXdYWWcxcjdoTGpCa0RicW1QWXMzS2hzQTVibmkvRG1zeVV1bVZIOERkemhaWEd6TXNQQVg1bnNVMjM1Mlg0aDdrS2xQaUI1MGdBSGpGVEJVNk5QbkJMTnFiUVBIUVp5aDJEdC9TU3UrRGR4VWlTUmRZSVVxUWU0WFplU3NHT3VpMjBzZFIyQ2xIMzNuUVRhKzdZZWxKbzJDT3JlRy9Bd29nU3daUm9RdFN3NWptek5HeEFCa2ZNVTZoMCtJWktlSjZ3NExvOXhYUUdlQ3pRS1QxK05US3M2WnhTS2xsT2lKZEJ2RXhwd3A5eU1nT3Z1MTJYc3RVTXUyMzRIcE16TTFmQTVPU3VGbkFkZDlqUVJzMzN6TlF5aGdhd0szL29XQ25heldNcWhxV2FoSzlNZG5pdXNqT2g4S3dvenFxWis5anpnQnV1bDF0amloM0o5QWM2dUdtS2FiMWxQZHBRUEhVb3hrdFljMHZIRGowMEhscVBLWGJqMmNsenVYd2puanhsakhJZTAxZGF4WnE3MnRzOTA0S2VnQ05aaUU4Qit2azFMTUZVQ1NaaFFHOWNFMnRxUitTVndHM2hsNkVCNys5RmlYekw3cjJSZUo1eVZoTU1XTEFZZ2FmakR2VVEzQmF6RERVbk1xOE9WNklzRWYwTFhkb2FXdTFvT1hqdU00d0pVZUdnRTZYcG5renJ3Mm5ySU9jSmd2TXlaUkVIenlqMitzUzZ4LzlqOVMyV3dMdnl5ZzZCTGcyWnlDNVQ0SFplNWxvMWhiK2NXVXBOenA1VmZaWXBUT1hEdSs0RlVhdURvd1lKencrMnQ3ZS91ZDRIdi9mc2M2WmQxYTg2aHB3d01ON2NONnlKTEx5TFV6NGtQTzA0TWxZMTkraFpJZ1J2SzNPcU9MeExXN2JBQm42aDNFSkllTnB4WnF4cUh0T0Y0Tm5vcEVRdDZXVzJNM2podDB4MkV3dEtPWHJseHhtRXR5aFl4S1poLzY0K2pwZjJUQkU1azFYM1hITlBiR3ZUc1FrajJvcEJ6Z3pmNXVHT05VVExuVjdtd1ZOMDJLRTFOWlBqV3o3U0Q2VVRxWG5vVHEvcHdkT3JXZFA3aFNkTXp0dVdCZGNPY1RzdnRiM3B3Uk1SNkhGZkhvam9OaG0ySUFwOSs5bEEyVFB6S3h3R2s3SFBIdEJpV25ZMUtYdjJqcnpRY00yTW9JWWt4SFlCbEQzVE14SWl4WEROb1lLbkYwdmUzY0JUUm5SM3ZiandmaWFVTFZ4RzM1NFJ3dE0yOTY5ZGdKSTRsb3czZGhuR0pHZFhrOENUQmlnNVdCUDdyQUUveTNBbjF3MkRUVVh6ZTZRckZNQVQ3K2FPam9BdzJKUzNGUUkzd3RQSG5Jekc1YmRWRmpKVUVHektPL1JKV3BvUm5qN21wTm54RXJLem95anBZbVBBK1ZQNU12dGpxdEVtMFhoNUxwUXFmMjd0RWc4WHM5QnBJRHhQVlZoMlNjSWR6MU40a2dBdGV2MUlXUk13bEpnZWtCVFhqd1lFbmlSQWkyc01pZEVMdVRtMkRUbytKeW11YjZZRllGUEJGZHF6a1drL1JqT2VxdjZCdGpJZGtacnVXNkE3RDU2eXY3bzBaQnQ1NDNBOW1tWlhHVE92RzdOcjd1U0pUc1ExblZodEgvSjd2bTVaZm54a2ZTaGtCbmVTUFptSFJxRnM4WUh5R1BLTlRQdDZRZVlMUXFjTVRPOHFZODIyTm9hbUx2RW0rUUtyOEpQZXovdjgxbzgxelVkNFJQQjJxSmkydFd3L0VBSmpkL0N6N0FvdnpBamRVZHhtaVIzNStGY2Z2M2FJSlFIdVhQdmhDUmtWR0QzelF1amJoL2Z3YitjSWk3ZFJlSkgvUEVlcXU1QWtUc1lwUmdWRzAydzgrdXJ3cGhCZjRyK1NTbkExaXI3d3JqUWVKNjRyZ2JzZkhkKzgrZnJ4M1Q1TTlnSUYwVlNtWDROZndUU0dwOUg2SzB6NjhCclBxTFByd1gxY1cyR2cvL3lOeWZlNS8rZitIU1c0NkVxSWJweWJTdjA1REVQakVKNGhVbVVoUm1rUk1CbGJjQ2IvbGduNmlUR3pUWnNZUTJKTWJseklUMnhsY3ZERVBDTldsejRpMlJGc3A1NnBRdzIxVU9laUFWUk9sbnVuekRaTm1sd2dMeG5jV3U3UjZpRWw5dmxkOEdCc3hPUkhYRkdRczhmTFJKZVdSNmVzM0ZzRzlmdW1EN3UxekpOcWhPNEs0dzZYUTRmTmozWDdzWVpab1FHZnpCcm5XZllYSDJtMnpQN1FaMnpDTGFxRzVDN3JvS0VJMzVZdTJxd2EvWCtEbngzV1M0dTRLZlhhU0xnTXQ3WjRoK1JPK1N1Nzdac1c2L1g1NkJzc0JrYmdHY09IQWFNeFJYQnV4UDh6VjcrZEV4MDlhWjMvQWJQZVk2S3RXK3RqQUFBQUFFbEZUa1N1UW1DQyIKfQo="/>
    </extobj>
    <extobj name="334E55B0-647D-440b-865C-3EC943EB4CBC-134">
      <extobjdata type="334E55B0-647D-440b-865C-3EC943EB4CBC" data="ewogICAiSW1nU2V0dGluZ0pzb24iIDogIntcImRwaVwiOlwiNjAwXCIsXCJmb3JtYXRcIjpcIlBOR1wiLFwidHJhbnNwYXJlbnRcIjp0cnVlLFwiYXV0b1wiOmZhbHNlfSIsCiAgICJMYXRleCIgOiAiWEZzZ0NrTW9TVjl0S1FwY1hRPT0iLAogICAiTGF0ZXhJbWdCYXNlNjQiIDogImlWQk9SdzBLR2dvQUFBQU5TVWhFVWdBQUFOa0FBQUJUQkFNQUFBRGd1Ny83QUFBQU1GQk1WRVgvLy84QUFBQUFBQUFBQUFBQUFBQUFBQUFBQUFBQUFBQUFBQUFBQUFBQUFBQUFBQUFBQUFBQUFBQUFBQUFBQUFBdjNhQjdBQUFBRDNSU1RsTUFJbFNKdTkzdnpYWXltV2FyUkJDMVJ4QllBQUFBQ1hCSVdYTUFBQTdFQUFBT3hBR1ZLdzRiQUFBSUhFbEVRVlJvQloxWnZXOWNSUkRmODMzNDh6NUVBU2dVTmhMVU5oSkNrT1pjSUVFUmRCYVNReFBsVW9SRUNoRm5wSUJGdzdNb2tHZzRGNGoyWEVEU0lKMzVDM3hJS1pDYnV3YUppcnNpU1VGemhzUjJTSndzczd0dmR1ZnR6bjA4VnJMZjdNeHZadmJ0enN6dXZoTmkrdlo2YjNvc1FXWStJWjJweVlXVHl0VFlCTEMrbnVoTzErbitPeDB1UU4wL0hRUzhTWXljL0g4VEtVU21jWG1FOFJmZXZDaXZ2NzlycE5rdGdvcWVrazQ2c25VODRCUm1ia3ZkanZlMXRMM2hRRXR5elhWRXNTR3ZiWDYwdmYzNTVqVjVNaUFDbHB5UmROZ0lPYWRjWFQyOFc1Y25QZUJsNVI1S2hLZytjclFRQzJaVTV2K0FTbGk2ZWhheXZ3ZmxHMzhDdi9TYWZBS1BBN2xpUVVYNTNOSkF6Si8vK1QzdDZ2akM0ZGRVd05ONXVlTUxsTE1QWXVidjhGb3pVZzRzNW9IY3QzUk1QQUQ4UTRmd3hiU2ZrWDQ4WjBINVZ3dnBub20rUExaZEVaMDZPcWFXUUtFVGNIbEdrNWhTaUdKZHlpOGRkRWwrSy9WMEd0YWkvTnZKWW1vV3ZLbmxuYVlWRWpFR1VTRGxZNnBYUDVIeUg4c1kwb0NKdVdYd1pnRVRpTVhrVk42VDhuaVhxclRBbGd1TUxsbENSUFdsVE1RcDh0bG5uYTVFcGk3bFZ3bVlpdkVONU15VFNVVmVNQnRXd0JHckpMN0ZEMUo2S1pFQmIzdW9seU92aVR3UnllVDBXQUZINU9VVnk1NEgwK3UyWndnd3RvS3Nsbk9NTENGQTU4ajFKbEJ6SkNxV3BhVHpxaldiSk4xcU1yR21XbDVrUmpqYVpVbWVvRERUa1BKVDdPQ3o3K1FsbW5rb1YvbTVnNTNKejY2ZHFmdWcyUE1WeW00bDUrUkRYeXFFU3Jmd2pVTmN6T25ieWx5REVoVEFDdEp1TVhrbXQwV2FkQVBqWmJReEI2UGNDcndSRnkxR0RJVXRSYm9Ka2NNWGFyRnpNdXRpdHUzVkhUMnlxbGQ4Z3VFbUdZdTQ5dlVnMlJRdzUwb3VzNm9pWGJyQmNTRmVaVFdSWWMwRmIvdng2Q0RXaytQVVBkQTZZdGdqV1hVVHdjdWd0eGVDWm1VbFptYkRaSVE5QTdUV1E2M1JuSzZCZDBFUERSTnczcWJqTEM0d2tjSXhJbFc2cVpPQW1ncFZFTGxhWG5pQ3hzdGs2MEZlMm5RVG9xV3JxdHFDbjFrampwajVEdWsrVjMxVHBwdEtPSlcvUS9DMmdZYlpaNVVMaHo0L0k2d0J6Y3pyMnRRRWIydWpRU0NwY2FPcHBrczNJWlowM2EyRE55WklpUDhHRjN4Um10MU5HWVB0R1U2RzRNdzdFQkZIbW1RVEJOUlVqRTNmSUswck9wTERra3lOUU5EdTBMNm1VNmViT3A3MmRDUnpJZW5zZytGOTE0dXAxT21tSm5GZmgrVDRLVm5reW1USzNRM0dDRk8wQmtuSGJUZjBYZUExZG1sZjA2blRUWjFqT2xCUTJDQWc1aUdZS3FScnlIN2FkRlBldGtRYnZJWExRcTFEc1JuUXZxYXJhZFBOZUt1QnQzQ2lxSFhXVzVRMjNaUzNEU2dVM05DcHR4d0hBSzBqQ3BxQ2JzQmhBQWJKN1pWRUc4S1A5QXlaUHQyRVVON3EwcDBicWRGWGJZZnpsajdkQkhnNlV1L0dGYTQ1dTd1cC9MZWVrVWlmYnViZHVud296OXJESkJ4UXdwZ3NUNXgvSEpkN05pQksycnkzNWVjV3hzVmtpOWV5T2h5aHZEV1pDd2RnMngycndIa0RyY1JOMW9MSEVDcTdWOWtvS1pGN0FWZExhdW5URGZKdFhWZmxjRUJaY3NHQytPdjVDRmkydE9sV1VuVlNSZGZBTnlhR1pCT0NqV25GQTNDM1N3OFNkUFVlb0U3S3dkQkZiZDJoOWNia3VvcFNTanVPbGExZnFrQnYvazdqK2h1S1cveXBjZDJlMkJDbXQwbDFuTnhERGo0WGFkV0hLVmhEUWZ5RXBDREZ0VlMvSlNFOTUydkhGK3JLVmpFNmZiZEJSNk8xOU42dEN1V1YySWg5REYyMkFTOGNUaG04V2JESVBZWllXeFBOSndNNGQ1eEJQRDhld0FuTGoxbDlMaEhMek9HMTNuRzJWTW5ab2wyZ1c0bDA2M2ZnYVBwODZWVE5aaVI3dWJNQkVBMDZQZEEzWnk0WVJYQ3B5SkdJQkZ3dGVQbG1JdDFxRlFFWDJmYTZzbG1WbmRxZUlycis5T2QwaFZRTHQ2TGtya1dYSFExVVU3ckNZZ1NKZE12QTJNcnl4TndsRHVRTlUySGJFTytKVmxCckswVGYvNkR3a3ZkaHRoWGNBMkNBUjlaVUZsWm9pRFlPOEpUVDlhZC9hTzR1c0h3Sjg0c3krV3J4ZmNGYU4zYzN0NVI1dUdyQ2lIc2FVTVZEVEFTVkk5RmE4WlcwbmZqR1ZhcEJXQ1Zhem4zTE1IeFlhaFhwY1J0dXFPV0tMMlZkak1VR1FXamdRYno2VUpyMGQyU2ovVTF3S01wNisyMEpnb1NNL01VZEZZcnhYVnB0MEtwQmt1NW93djdyNGtMQ1BKeFZETHYwbHZ6TUFtSUNxa0FzQmNZZjUrOUc0RXpLVzRkdk82NnFnYXBCeUsxcEFuSjVWeFAyWHdQZklnTXg5dWdYeFgrbEpqKzBja3VRb0lVeHU5WkJCQlMzRlUxYkovcEdnMkwxQk1nZzdzOUhZT0xxNFk5ZlNNbjl4R01uQVdZSWZnajRlSE43ZS9NaS9CQ3dFcXVydW1sTVdTY0ZYRWdIY1VsY3ZHMUdmUElPU3Vtekg2UTNsUUp0TWhlSVBEcHA2WHN2Z2VVU2pKZnZ3azhxdjNsekhhTUw3TVdjbUNxYnpGVjVGNWZIcWw4UmhqNkRxQ2RKWFd1VHJHUnZHYjg2ckdJaENPNnpUVDhqa2haSUQwS0Q5Qmp5QUFmZWptdE11Q2ZXL1JobHpNUXM5eW1UeDNUeE93QldFSWlXZ1JCM0hEb1RsSDRuODZsbHYraDVBRnM0TU4xMFNHYklzWGhoMHRJVGl3dTRISVJIU01qcEZkMkZPdERUUkY4dFpGWVhmWU1ia3VKak9LUC9sekN3ZVFqY2xTdGFBalhRSVBUNkZlSnFwbGpWNlpkdEV0aDhlQUdiczdnNmthcGtxL0FYdDVKZjJGSEFQdk5ZVWxscEFXMlY4V3RmRFdweXFXRmVXS2xrTVdoWmZaOVpITHZJOFVhcHppdlBqR1lWdk1IaHlMWmxMTW1XTTVabzI2K1ZER3dWUjk3RUxmMkIzQ3RGSFFlTlhKRjB6TkZVZmx3cE9NQUVxZUtFRitXamlFVGtZdmpqeG1oWElBbC9peVR3cFpzRDA3dDNFN2wvUlpkSXpSMHl4M0ZFc3MvVnhObUZoWXhtMXNnU2prWVJ5UnpPRnVGTlN5Nk1Xd2JlU05VL0hQRXdqdHZrdmx0elFNZkwrb2RmSjVwQXpXRHNUTUFseE0ybmllNzBuUmFKenFtMVp0S1VPbUsxNUovMWlHd01lYzVWb2pHb1FGUnl2OW4vQi9acFdKSWhtWi9xQUFBQUFFbEZUa1N1UW1DQyIKfQo="/>
    </extobj>
    <extobj name="334E55B0-647D-440b-865C-3EC943EB4CBC-135">
      <extobjdata type="334E55B0-647D-440b-865C-3EC943EB4CBC" data="ewogICAiSW1nU2V0dGluZ0pzb24iIDogIntcImRwaVwiOlwiNjAwXCIsXCJmb3JtYXRcIjpcIlBOR1wiLFwidHJhbnNwYXJlbnRcIjp0cnVlLFwiYXV0b1wiOmZhbHNlfSIsCiAgICJMYXRleCIgOiAiWEZzZ1pqb2dYRzFoZEdoaVlpQlNYbTVjY21sbmFIUmhjbkp2ZHlCY2JXRjBhR0ppSUZJZ1hGMD0iLAogICAiTGF0ZXhJbWdCYXNlNjQiIDogImlWQk9SdzBLR2dvQUFBQU5TVWhFVWdBQUFaZ0FBQUJOQkFNQUFBQnBrVzlPQUFBQU1GQk1WRVgvLy84QUFBQUFBQUFBQUFBQUFBQUFBQUFBQUFBQUFBQUFBQUFBQUFBQUFBQUFBQUFBQUFBQUFBQUFBQUFBQUFBdjNhQjdBQUFBRDNSU1RsTUFFR2E3M1hidmlhc3lWTTFFbVNJN3dxeFFBQUFBQ1hCSVdYTUFBQTdFQUFBT3hBR1ZLdzRiQUFBSVowbEVRVlJvQmQxYlRXZ2tSUlN1eWY5L3dySkVQRWdDWG9SRkpnY1ZCSmRlQ1hnUVpDS2VQTWlzQjNOMGduZ1RTUlR4cGhOWWJ4S1NnM3J4a0FYQm15YUhSVUdFckZjaDlJQWlIb1JaVFJ4M04yYWY3MVZYZFZkMVYxVlhUL2RtTjlaaHF2cDExZmZWNjZwNjllcDFEMlAzTDcxOS9ER0JiMzNkKzJiei9yR2NEZkxGa3dCdU1uWU5saitBMjJkRG1XSzU4TlR4MDNNcFdaK1h3Y29FL01PRzRTZkcxbUdqVDVBeXpZWUJYc0FlZUtVYkxWRFQ2dkpiMm1TYXd0RUFtR3QvaTJDVDhLOFhaSDZsSEZJTklJQkZkcUcxb2Nsc0Y2R3FTbFIrWHhuVXdYdU10ZURKSTJvK1d0azh5eUZWK3pvSWR4ajcwdk14ZmtvanM0cUpjakZLcDUwWXJudWRScWExUklJQk9JN2w1UW81cENwNGlITjdGTHdmNDh3NjBGQ013SXR6YlB3U0g1eWpqc1JiWDJFMWdCNGZLNXk5VWx3NmQ1SXE2T01BTyt3QWdFOE5SVzR0anNFKzNxdEhqLzBUdVBjRXdGMVp1ZEZoVXlBR2VScDZVbHcrZDVFcTZKTzRZRmtBdmhhQXBzOGFOZy8vNWhpMXZWUDJDSkExcGxSRERYR1FsL2pGSUp6d3ZKSWZCNm1LdjAxVHV5RWZwM3JIVXA3Z1hXOExVOVdGVGZZTG5FWjFaOTRnSXdZZGZqWGlQWE10UktyWVFhcFdhMU5QMnVDL0tVeEZ5cURWb0RSSzQ3UU9LOUVWL3M1S0hicndWeXdzWGNnaGxmaDh4bCtVejFaS0hibU9Pd05YR1c2U1FqVnN0aTFYVUJQUVRsZVZja2dGRGE1WDR2eGh6cHRXeDJWNzFEeElsa2NUL295Z0FsS3pxcFJES21od3ZkNHF4cGpDRGNtVUxlREtFU21BSzFFcE5ndnlUcGs4aDFSQTQzcGRLc2FTd3EyVEl6VE5MUnpIa1RvTVFLSmdNUUpUN1J4UzBXUVdrbjZZVUxLeUZPNEJPY2ZqY0YxVW5LRnRpOUpnbGRzTTdsNDNFYk10bDJhS2xCUGlUMWVTUzBGdW5zTGQ1cnR0UEZkeFFPWTR4SUwvenBWTHlkTEtwRWdsUUYxdUMxS1FtNmVVNlhKbFdtTFZzekhwa2RYSndnMC9ud3VYVkJqZlRNcnBrcHRVMWc0TGUxQXAzQVZ1eUxoTkk4d1JhZVQzeUJETTNwSThIbm5vT0lhNFNTWDRYbUduSTRYYmpaU1JJOU1WMnd6Nm0ydU03UzVKSG85OFBYTDNqRFhkcExJSnlDY3BCYmw1R2plYVpuSUk2bUtyUkorNWcvdlBmaTVjVXVGQStFR0pKQ201U1VVOTlKbUxPaDBwWEw0V2EvRUcyUmFsYVZvNzQ0NW5uWFJVbG1ZVnAwaktaTzRtRmJYUStFaHpKOXZsNVNuY0EzSXlKMkxYcmlWSy9KdzVGSjhOOGtEcC9tUnMzN08xM2FTaS9uUmhCeUJ0Slp0MEZoZ1Vtd3NkelhZNDlBUk4zL1VOWHZiOEdaQ09rS0YrU2htZGxPcVB0dmc1a1g3NElzNWdYRHBaeWNneUpqK2twMzhnRDVVVGNwdGhqUk0yWm9ZMVlFWWl4ODZVVWtZbnBkWkRzUzVtOHp4bVBuNm1jQnRveDJvdGFWVUg0dWZ5RzN4VjFGRnFpLzNXb0syVGxPcFB2WHQ0MkFhNGZIaDQrS3FoUGR0RlpSZXpOM1RjS2RwT2ZxV2ZLSDM0bml5OTAzdE9GajN6cnQyemNwTUsvQU9IT3hpZ01vWjlRc2VkUkJNMDBLckdwNXkyTHhvdjBxWjVobkZWRzZqTWxleEQxWEhiUFRiUUtHd1JzNmdrcWRtaktsNmtiZWxLR2VCeEN1YU96R2R3K2dyYWo0NmhlUjhpOWZpdE45ZVVzWkUyNUlsZGI4dXZjQXJDZmxZZTQ5YisrRHpBS2hnblc4elc2a3N5YVIxaUgxTGNGcUtRa1lrYlBSSnBwTlRiQXBlcndYK09kdFRiWmNxMVZxOWpidTlER2tmc2pCQmJsL2NOOGhUdThjOXpoa3A5aWc3Z1RYTkxIMUo4K05MZE5ZTVlwQUszdHdxdy9ORnI4THFoU3QraVllaHRHaHY3a09LK2VOWFkyQ0VVdUhkWW5XTEtlK2kxVkppYUZyL1hoeFNkQU1OTzR1NWNqRHNKR3hRbTIzZFhMM1lYcDBxODY2b3RmVWhuQzRjekZOOXNoaUxrbzhXSFZ1MWtwcnhyOURvUzc5WkJ1aTJkM0F5b1hSQS9KTmFrNDBxajREeDc5RWRuK2g0dC9jdFpjaC9TZXVGd2hqSXk2S211a2NOc1hyTFpEbkVKaHFMeUU4S21VcUtNblRSMGVETXB1UGd5d1IyblBXN2E1UExFbFRNRlBBM21wNnlGOVNFdEhzNVFSNGJ4RUVUcy9tYzZiaExVbnNuWDVYWW4wekpSeGs1YVBKeWhLVE5FcC9iZFl2TXMwMDlkZ0NOM210VWxNUUIwRERPVDRnUXVHczdRbEptaVVNeFlzWG1tOXoxekZjS1JRUmRWR1JzcEhuSngxaGRNeW9pekVBL0d5VEd6SUpDcE9rYW9kMHh5RDlMaTd6T1FTTVdkcDZOb2xmTXNBSE5BMTROMDBIajZNajBaUmFiaVRwQnJWOUNlS1ZDWjRwanRlT1pCT2dMa2tSUk1LaTVyVXp5elFXODFLa2xOVzM4OFNCZkFFVVMwOVU3RG5hY3cyYmFJbGRsYWVNdkhiUU9qelcxbUpzV3o1TDQzazZ5b0tUTkFSNEJoRVYrV05mck81NjJHMFlPMEdZZnNDdkJydUN5Z0tSWVVpaW5idVVMcmx1VkIydTduVloyTzI2V3huUzkra0RCcE5HTS93M3VRTnF4emxITnRYVGI1a0RydU1CMEJwb3pCQWxOL25iSkI2eXpUMXd6T2F3T3BPV0loQ2QwQkRibmI4cU5tc3hJVDREQWsraE9NenJjNktiNmN3ZU9WTmFGNU1Oa0gvVE1XTkdVNGZHTjllQkpaM2dEOUNVdktKMFduTHV0c0oyaHRWR1lwdVpRbDhZSFJYWEU5eXVmR25rbHQyY0l6cnprY3hYeFNmRGx6eFVIVVFHVU05OFduWC9GRzJhREkyMFhuR0R0SWxGdDhKU2pYYWpHZkZNTVpHMnFMVkRrd2pvejRLSzhMOG5DN1RhOGlheTM2WUxaY0d1SWZMaGd4UEVobnpjRURDVmRIWlJibGhjaXYwWENKYnpSN3l4MlM0aGQvS0VEeEJsMlZTQXUycWVwRnV1MTRuNEdkTXIxc0NySFRTVnJqWFc4SmdiUnYvZXF6SzErL3BRSENoQkZMRmxKODlPbDIyclhoTmVBTkZmY1k3UmltN3lKWnoyQXNOTGk4aTVDL2hEZlU4aUlOSGE4QURKajNXOVIwN1JPNTVIc09XNWpiK0dHcjRONW1IcmJldXZ1RDRZenI3aHJuNkM2R00xYk9VWGZkWFVVSFlNNWQ0M3pjL1gzMUprWFRZcGZrZlBUYTNFdDgrM2RLWHpTV3NvVm02TE9YWWxRRy8zUlFON21SWjkrWnNveTdYSm1na2hOVjJiNlVici9PL3k0RDlyTlFhWVl6QkVCbDdta2Y4SjhoZCtWVWRUanU0SGV1aTVVRFB3akFCZkozdy8rRllhWlBLcDlsajVuTzl3L2l5WmJtL0FLT3F3bDFsZTVKRlFDUE4xN3FWSUh6NERIK0EvZU9kODgveitWTkFBQUFBRWxGVGtTdVFtQ0MiCn0K"/>
    </extobj>
    <extobj name="334E55B0-647D-440b-865C-3EC943EB4CBC-136">
      <extobjdata type="334E55B0-647D-440b-865C-3EC943EB4CBC" data="ewogICAiSW1nU2V0dGluZ0pzb24iIDogIntcImRwaVwiOlwiNjAwXCIsXCJmb3JtYXRcIjpcIlBOR1wiLFwidHJhbnNwYXJlbnRcIjp0cnVlLFwiYXV0b1wiOmZhbHNlfSIsCiAgICJMYXRleCIgOiAiWEZzS1hHVndjMmxzYjI0K01BcGNYUT09IiwKICAgIkxhdGV4SW1nQmFzZTY0IiA6ICJpVkJPUncwS0dnb0FBQUFOU1VoRVVnQUFBTFFBQUFBN0JBTUFBQUFnQmIwTUFBQUFNRkJNVkVYLy8vOEFBQUFBQUFBQUFBQUFBQUFBQUFBQUFBQUFBQUFBQUFBQUFBQUFBQUFBQUFBQUFBQUFBQUFBQUFBQUFBQXYzYUI3QUFBQUQzUlNUbE1BUkltcnpkM3ZWTHNRbVhZeUltWXlja0pzQUFBQUNYQklXWE1BQUE3RUFBQU94QUdWS3c0YkFBQUVSVWxFUVZSWUNjVllQV2dVVVJCK1p4TGptWngzaFlMZEJRVkJSSkpDRUVHNVdJZzJjdW5zUEpGMFFUWkZGRHMxcmNLRkJDc2hTV0doUWNuWkNCWnlDNExZSldCbllkSW9XQ1VtdVZPalp2emU3dHUzKy83dXRsaHdDZXpNTnpQZis5bDU4K2JDV0tiUC9MUGErRU0vVTBwQjlvR29oYi8xN0xubnFQV041YWRveDgrYXUrQlJnM1Blb2Iyc3FkL1RqNEF5R2lJNy9yeVlOR01yWW96TXVIdHBSM0FORVBtWjBYS2lKbjJQK0R3YWpjUk0zaDZOUlR6TmJIZGtINFg1d2VuWHFCMk40bnpuempwTnVtRi9Zb1A3aUVxNlhkZUxOS0ZETHIxTUpFMEhpVWFrNGhBd2xhMFpoMDJES3pKQkdFT0tiR3BtUXkzVWlYWlhEZGdHRUcxTHVKOVNITWhCY0cvN01zWXRnRzFYV2dlVDQwaFVGd29Wb3ArK2pwbzZFbVJMb25sS2tTS001WmVKZGlabGxFdm9KZm9kMjRnb3pTZktuMGhUZ291VVBDYWdMc1VEZFpCZVkzMk5Eblp1V3FQNG5EUG1FUTNKZ056eFMwVGpVbFdGTCtBK3FVSzZWaWI2RTJPMVJHTGZ4Ukx3dURab0NyYm5jYVJGMmlENkc4TTFvdnRDdTQzUUswdExyMktqSmgyRnd3VU5VOVNtVGowV21vOGdLWDNGMDFEZWdmdVJnY1lBOGtpZDlZM0F4blBTdFJVeStCTzRMMHJORUNvS2RWV2M5SHlWMmlYRDF3Qm13WDNOUUNPZ2JxVitUSFFyOHVqMGZ1SVJYWGM1R05TL3VDZG03N3NpRlB3UXVDY2NPd2ZxZ0N3TUFDWFhEcVFwVTJGRWY4MzVWUVNabUlyUW1wVCtrc3doeGw1a0RXcmtDNnBVeXYzZ00zSVdXVkFua2k4Y3FBZUZUU3dqeld1d2dpSnJ5YWU2aFhwRktWbmQyUXZMMWlKcm80Ym5abmZDaEVkK0dFWFdtTGRLamM4TlVvL281ckhnT1RXVElPZ2tvc2lHaldQQ0NmdVUyT3VBT2tmeDAwaTRkaEkvS2pkSzZJbkZxMFYxazZGbGlKN3gxVTU4c1kxWHFuT3hHa3BOblhxTTRVN3Iza1FwUFBoVllhbUJHenIxS0NzaWw1VElic3BoTUw4MG5jcjZCVGJDcWVOTDNvd3dFSDVwMk82eUZlWFR3bW1JTGFTdklIeVlyOWkvTjhaNEFEREZ2UmdIOVNTbk5oSXBkdEdrUEwvYjF6VXdWSlUraEJlUFZUNWFJbW1zVVJJTURzdWtWQlZCNlo3UW1LRnRSUythU0hYRlcxZUNJMTdTVWFHajUxUGFTZFFsTENRbGRWQ1lmQWN6TDZCeGxVTVRqQzROQzBtM0liazY1dFhoVU9HQ2xjUGlIR0srT09qeWg1TTBXWVQrcXVzU0VNN05SSU9FSHh5amdMMWtoMm5oREtGRE5lZlZKV0lXZUw2SkI3bXhEbkU0eldrYzhIRGhSb0gyTnpaaEpMS1V3eFZndEprSWNyMW53ZXhzRTBSUUlWSDNLK0ZPNEdzMlhKUUM1ODNONVM0K2ZQblJjVVMyakFYdUZabDl1VlZyUEcvSkhsZ3RDdGhIYmJGOFhMZWx3TlFYSldTaHVxajRDb1dYNS9NMmc0YmhmeFVqSVZTV21WR25xeHdxTEVlaktqRzgvYlVVVWNVblZGWkVEY1V4WHhSbW5Kb1hqTTNYVVFmTmh6ZnR0aUpxZXJKQkw2UzhseWpUYzdpaWE5UTZiWEZIZWJZWFVZc3ZtNlAyVzhhbWxMNjMvMm10UGUxYnZQRkJIRVhVNHN3WU5xL2xkZjlKRmNRV3FUVnBKWEdBbjg5NDQ5Tmhkamc4Sk54ajY4R2s5YjhKL3dDTFBJcHBtUnl4elFBQUFBQkpSVTVFcmtKZ2dnPT0iCn0K"/>
    </extobj>
    <extobj name="334E55B0-647D-440b-865C-3EC943EB4CBC-137">
      <extobjdata type="334E55B0-647D-440b-865C-3EC943EB4CBC" data="ewogICAiSW1nU2V0dGluZ0pzb24iIDogIntcImRwaVwiOlwiNjAwXCIsXCJmb3JtYXRcIjpcIlBOR1wiLFwidHJhbnNwYXJlbnRcIjp0cnVlLFwiYXV0b1wiOmZhbHNlfSIsCiAgICJMYXRleCIgOiAiWEZzS1hHMWhkR2hqWVd3Z1FRcGNYUT09IiwKICAgIkxhdGV4SW1nQmFzZTY0IiA6ICJpVkJPUncwS0dnb0FBQUFOU1VoRVVnQUFBRUVBQUFCQUJBTUFBQUMzaFFmVEFBQUFNRkJNVkVYLy8vOEFBQUFBQUFBQUFBQUFBQUFBQUFBQUFBQUFBQUFBQUFBQUFBQUFBQUFBQUFBQUFBQUFBQUFBQUFBQUFBQXYzYUI3QUFBQUQzUlNUbE1BTXF2dkVNMGl1NW5kWm5aVVJJbEEvVmtoQUFBQUNYQklXWE1BQUE3RUFBQU94QUdWS3c0YkFBQUNNa2xFUVZSSURZV1Z2VTRjTVJESDU0N2xCRGsyNGcwT2lRZFlpa2hFRVdLUnFLUGpCU0pPdWliZDhRYVhOMWlxbEN4TjJod1BBSUkzSUZYYTBLUklFMGd1aElTdjRULzJlcGV6MSt0cGJNLzhQSjZ4WjNhSlBOSmFYZkZZQ25XVThFNHpNZVFBRWFVaG9zMGhZaFFrRWhCN1RaRjJBRFFURWtZeklXRTBaNXY5RHhBZGZoTWdGdmdZeEg1REx2M3BVb0RJN2dKRWg5Y0NSSnVQWXB5eTVvK2pONlVBTWI2bFZxT1BHSGtLY2VVOVpaN1BTSjdPVDV4ZlU0RElINGlpSmg5ZGVWUWgvdmppNlBNeVRDRCsrb2prdDFoQS9QSVFMYjBYQk1LcGxVVytFRDJJKzFvNzBlbFVHVURjMWhOUllVaTlSTHNvclp6NXJ0N0hONVVyMFM3ell6MlJxMXlKeHN6L2Fva3V2OUo2dEdYQldseWZEN1VtWTc2eGJIcVo0RjJWWERLYmFhSFJRMXhlOVNtenZwZ1pPOUUyZnlnMEUyYTJqR3FabGZ2T1FXeTVTRnk5UlEvRXdDWG1xbS9HQ0lUVWlTVlp0YTBQNHN3eUU5cm84Vk1LaTVGRGg5am1xVEdxOGNnaHhqTjJMak12d2E0RjhFcHBLaVk5UHZoWnlnL2cremFSVjVrUXZRUnhaUkVMTTBYMUFvVGREcE9aRDZnMHYxWEsrS1lNbm5tVnRqUkY5bDNyaDlXYktBV0lva0JpL2lLYVRtcWxud1BSZXhmMThVT3pRMnVKRWhETGF0RlRGZHRLN1ZhZmdMaFF4Q1h6Ty9TaTg1SWpFUHJLeE52NjJPMmZPZWp2S2Zxc1dnZHpkaDVCL1lST3BDeHhpb2pUSEhLcGtJOUVjaDVreCtSZ1Jya3lmV21hZFZ3UVpRQnUxRjFKcUU0VThJUkFYZytVUnltY0RlUDcrZmoycTFtOXp6ZTN6THhtZkFKbDZhTERScmRMSFFBQUFBQkpSVTVFcmtKZ2dnPT0iCn0K"/>
    </extobj>
    <extobj name="334E55B0-647D-440b-865C-3EC943EB4CBC-138">
      <extobjdata type="334E55B0-647D-440b-865C-3EC943EB4CBC" data="ewogICAiSW1nU2V0dGluZ0pzb24iIDogIntcImRwaVwiOlwiNjAwXCIsXCJmb3JtYXRcIjpcIlBOR1wiLFwidHJhbnNwYXJlbnRcIjp0cnVlLFwiYXV0b1wiOmZhbHNlfSIsCiAgICJMYXRleCIgOiAiWEZzS1pGOXRJRnhzWlhFZ2JpczBDbHhkIiwKICAgIkxhdGV4SW1nQmFzZTY0IiA6ICJpVkJPUncwS0dnb0FBQUFOU1VoRVVnQUFBWlVBQUFCSUJBTUFBQURNb25WTkFBQUFNRkJNVkVYLy8vOEFBQUFBQUFBQUFBQUFBQUFBQUFBQUFBQUFBQUFBQUFBQUFBQUFBQUFBQUFBQUFBQUFBQUFBQUFBQUFBQXYzYUI3QUFBQUQzUlNUbE1BRURKRVZIYUpxN3ZONzVsbUl0M3Q5b3BQQUFBQUNYQklXWE1BQUE3RUFBQU94QUdWS3c0YkFBQUpERWxFUVZSb0JkVmF6WThqeFJWdmo3M3poYjIyb2hDdGxvTWRjUWkzR1dralphVkk4UWhGU3ZiazRjS0JRenc1UkpGQWtTZmhBQkpFSHJpQWtOQU1nZ01FaVo2VkVoRjJKUnBPMFNvQ1QvNkJlRTQ1d0dHR0JBa0pBVjQrZDhjem1jZnZkVmQxZGR0VlhXVzdXWFpMMnFtdVY2OWUxYS9xZlZWNVBTOVZmdkRUQngvL3kzR0tkS2MyN2lJdU4rN1U1YWZXdlJ4aU9VblI3b0RHNHRlYVJSWWYvSDFBOUg5TnoyMU42dHpVTHc5SHM2dnZ1VzJwYzNTa1h4dXdiT3A3SnFYK1ozM1NFVlB5bnpWaHFSUHRUU2t6UGV3aWZaVW1mR2V0amdsTGkyZy9qMWt2RWQwaUgxSWhFNVllRGZPQThtOTR4RnVrWTB0R0xJTmN3c3REUk1QZnpyd241WGRjUkxSTldBcDVxRWJoWVVESjRWUldETDQyaFJBcVp0Q3hVZzdocGRJak90MUxUVGhkbzNYcU1HN3BoZ2tMc3BoZEJ3RlpMSlV1aEs5bGNiajI5VjFNdC8rcENjdlptY1BMM0RiUnpWWFg1V2J5dVdBcDBJOU5XT3F6aHBlaWorUzBrYmxFNTA0WExJdkhNSEY5M0o4MXZKUUdSTWU1QkNnZ2RzSFMzelZpbVRHOGxBT2liMnJPRzI5aGRNQlNDRmFOV0dZTEwzY0R5dDhzQzV5ZzJ3SEw0ckZud2dLNjdpN2dPUCtQaU9nVFIxNFhOZ2NzcmN0R0xBZ3ZYN2pNb3VWNUgxQmUwdlpNU2JSaktRUnJSaXdJTDllbm5OajdDYUM4T08xZzdUZzdsZ1hjNThkMTdGY2ZIejNxZVFndlcxcXhkdUpGUUhuYXl2YnJLNjgyUXFZZlhndmVmTkxDYnNmU3ZEeU9wZkFRRFFmMGxGZWZPcnRGams5L3Rxek44eFlvb1BDWjV4NmtPVmJidEdPQmlvMmRTNXVEd2k5T2F3Z3ZEZXVDZEF5YzQ3K3Q2MGpUdXYvMU9uenlaK2hxd3lzR0ZpV3dZcm1Mazg4UkhUdEhwdzFRdDNkNlJLZ25MNDQ1Zm5sWTg1YlpVM1pEYjNrUW5aRnhPaXVXNXVjWW04YUNEZHBoZ1dkUEJ1U1NabzlPWHVnNDV2akx1RFl2WXJzV2o4TFVZTUdpQlZZc2d6MHNKWTJsS1JLYUloUmxpdkJTd1dtNjVmaXRROCtEcTF6enQ3QUd6ME1FMkF3L0RIOXNXRUlWUzJPWkkvb2dramFZSnJ3VUFPVm96YkNjTkhsN25jMmYvaUVPSHhQdnBoblNMUnVXbGZBbEwzVXVLMFNya1pEMk5PRUZmdHd4eHk5UXpmTndQWTgwT3RRT1ZuaGpzV0VaWUd0R2RFemxZRUMxWlpSczZxZ1MvYy9VbDZhWCtUejRuWGMvb3VONm0vbEdhc0V5SDZYNnlYT0JBaVBpaEtVK1RYZ3BCVVFmQ2dIWjFSSy9NaDJvRndYbzJDeFlJaFZMMlV1VGFFT3NBWjhOOFRsQnhkbXhVMHBaNVpXM1loWHp5aGFWdHB4THBHSXBMRmlKT0hQRXNhbkNTM21BVkIrbVlDdk5YWEQwMUg1Qkl3Nnp4bVJqT1NOZU5oSTZkZ2FtS3dYNjZsT1NuR3ErVFRwY3dUb2JrRFpRTjFxNGdhMHMrZGxZRGtSR244QUNXNHdmZnFjS0w3eWE0cmJMMWZnaXpoOHpmeVBYWDFYYUxVbXBPaHVMdnhFeEo3RDBsZElpVms1N2U1bnJPajVaSUQ1K0tSY004MXlWMzZJdTNIdEJsZDVRZlYrNElBMUJjRW9WUzlvTDFHTkhkTThyV0NOVDJKc1YyTUhSNk1vMHc1STNKQXdaNVRoUHhqS1NrVWdWUzJDQlg0d2ZzVzM2T3pweHFzMUoyZWxhaXFScklMTEtyVXVham1SdEdxR01tdkwyVzJLTTBqR1lmdXpHcWhiOWxSUHFhOXlCNkhSUDM2ZW9kVFVIUXVYSVhpUERDWXhnMGdHNUhMOXBLaXc0aTVqYUhOZGZ0UWlITDF4aWhnOVkrRnBxRG9TWGJQUE1zdjE2YkhVS0MvWXAvZzBjV21KWmlhWDdFamJWOGxORlQ4MkJiVHpNRkppRkpWYXhoTDNnTERpekNJdXZYTDhrVFZqenBmK2R6REdKOEhLZzFFMC9KQU5MQ2JjNlVkUzU5TlZCZ3hpN2ZzazRhYzJQTVgvS0dKU2NvNjBzVlQ4aUF3dHVEcVBGOHlEd3VwQ0U4Qklyb1Y2NEE1VWZ5VjQwOHlYRHk0QXN2NjlNaXFXbmZPUXM0VVd0bmg4dnpXbHpJcnpBalZuVUlBTkwrWjl4ZVJjZWh4dDRSU0NTamhxMnVJTTEvWXcxY1g3dzBUNnF1V3ZCRzMvZ2RSYmZEZDZ3dVNqbVE4bE1tOFVjeklldDQ3eTUrRHczdENVRFM0SWYyeU4rczhDNXJJdU9lbVNMZmdOWjArQmxmaU9aMno1OVpzQllpLzdSczBITW1CQ2srOHhLbThVY1BBeFI4eERWa3RrdlQ0b0ZmbmdQRXJsRXJyL0FmaG4vVzZhRlcwMzd1SWJ0ZzgvdWZWM0RSWDBzc29YRHh2K1VmR1BhM0ZUaFpTWGF4WVByNHdJRVpWSXNiU1c4RjdyK0V0OEFtcHRlbFQ1ZkNKOStmRnBkdkZFRE1ZZ1RCT1Bzb3NPY05tUHJXQlFYZk81enRjVU5iWmtVQzNhbklRUUZvZDR0OE81djcrTmVmdExiNHA0T2JVYUJxWXVUY2l5Y050L2tsWTRXWC9rdUVXa0dhNk04Y1h0U0xGVThWMFdEWVVNd0VXOFpCbG1CTVZWcHlDZUVYOXJvS3RQNVJyZ1oxaTUvS2poa25TRkVjN0FFdURFTzBuTnhCalV1ZGxJc0NEcDdrWlIrbE9yeFJYWWVaMU9YVHhxZzc0UWNYWlhoUmlPeS9pSnQxcGdYUXBpOCtPR1RINVMwLzQ5TkNIYkRBZ1RDanlIbmozWWJVU3pjcU80R1hBek9waWtOcVNQRHMwOWJZaEtuNmpjdmpMUEJEek1BTHNCeUhSVnZuYWs0WTVFeDF4ZHh2M25TNHowcnNFSFdEOWxNSWhWREJCSWJITVNSeURTNWxaNUlKNkZqZk56aGs3QmhuQnNXeUpSNmVoQ2RlcG5XVi9oYzVobkJlK3VlNTh1M3E0QjJ3N21RU29FOFc2bXF5QXkzdUNtbU04bDB3OUtHUW9ua3ZFUmh5dGs5d1FzOElvbDRRUE04cVh2WXY0MXdNaWhod3pTckszMUZLaTRHdFBsYzJ1SWxXeXZBanFYOHlHTStvQkM5L01UdldFUUxUNmlWaDA5WEVleHB0UlNJdlljZHJZVVR4QkRnNTBMQ0xIL2dSMnB5L0JJYzNYM0RmZG5VMUhZc3NIdFpRdnV2d09kSDZuT09ob0YwUHJnN1I3UEdFSmFsQVdsbWRTVTFFK2xrd2FlUDZZOVpJMTJ3WEhuenMxZGVlZTJ6SzBIa3k1QkEvdjFmb2N5Zit4ODFoUEJGR2RUT1NnaWhPV1ZON2RBM2YyVkRjWldlR3o2cVdwb3ZPeGJOSUEycEdnWk9kTlNsRyt2RTdsVEQvcDJROHNJaTNCdWJrNGpmdGw5Szg0ZVRGNWErUElXZWlEOXdCbnY1THpkVFlsNVl1blFZelNPalBYd0FuTUcxek1sejd1ekxlRDZqM0RqSXkvQVN1ckZLVHRMZEZ0ZU1mSk1iczVrTEVYSXQ3RVhhdEJwK05Eay9tSTh5WnZPNFhIdVcvcHFMT0x3cFJsRU0yV0FrTUxRYnZoRGNjV1ZCNW10TE1xSDJPWDFxNGQ5b09UT1FvVGRkRDU4YTVmeWUyc3Z5WmJZcUkvVTJNc3RDRUIxV2FsSElGL1ZGcGhBcDd1K2hVWmQzcGhYNS90Y0JGdTNGQ2U4cCtqTDd3MkUrd0ZzeXZMUkZlUEhPMDFzRlg2TmlubmZ2TDdYbC9sbytTNWxaU2wvZWgvRnlFUWtyMGszL2xucXhtVEZJQVF1dmkxMDk5N29rM2FNU1QwbTZ2ZXB2QWM3eHI2a3pDMFpUQUFBQUFFbEZUa1N1UW1DQyIKfQo="/>
    </extobj>
    <extobj name="334E55B0-647D-440b-865C-3EC943EB4CBC-139">
      <extobjdata type="334E55B0-647D-440b-865C-3EC943EB4CBC" data="ewogICAiSW1nU2V0dGluZ0pzb24iIDogIntcImRwaVwiOlwiNjAwXCIsXCJmb3JtYXRcIjpcIlBOR1wiLFwidHJhbnNwYXJlbnRcIjp0cnVlLFwiYXV0b1wiOmZhbHNlfSIsCiAgICJMYXRleCIgOiAiWEZzS1JsOTdYRzFoZEdoallXd2dRWDBLWEYwPSIsCiAgICJMYXRleEltZ0Jhc2U2NCIgOiAiaVZCT1J3MEtHZ29BQUFBTlNVaEVVZ0FBQUdjQUFBQkpCQU1BQUFEU3lTV01BQUFBTUZCTVZFWC8vLzhBQUFBQUFBQUFBQUFBQUFBQUFBQUFBQUFBQUFBQUFBQUFBQUFBQUFBQUFBQUFBQUFBQUFBQUFBQUFBQUF2M2FCN0FBQUFEM1JTVGxNQWlhdTdSQ0xOM2U4eVZKbDJFR1lOWkxSTUFBQUFDWEJJV1hNQUFBN0VBQUFPeEFHVkt3NGJBQUFEb2tsRVFWUklEWTFYUFc4VFFSQzlZQndVN0xNZENocEFqdEpSSlFncHJWMVEwRGwwSUNFbFZTaWRCb1hPSUlRSVJlVFVOS0ZFb2tpZ1FFZ1Vka2ZwbEhUT0gwQkorSEFjQ0F4dmIvZDJaODY3ZHJhNU56TnY5bTczemM3YVVhVEhsZHUrVVRGUi8rTWllY2VSbjIyOCthVW5PbXU0a1F4ampVOVN1UTJrL2JSVHYvNEU4NmsxUXlBSDFoNEw5b2hXbWVtSGw1QlVaNkVab2psbSttRWZTU0xTRXk4V0lXdnNFdjJ3aGdKbDZncmJaM1NJem9RL1IyK0U3VE5hUktmQ1AwWGJ3dllZTVpZa2RTblN2b2NuWEplUnRDZzhKYmt2SW1hTUFwSzZJbEFhQ3RObktKbmtHb29ESDAvNCtrZ1NqbWpxdTdROUZrb3ZNM1BoMkVPVHJpcFJobFQ0SnhrZXErbHFQSzRuOFp5cmVROWZ1YmhNT1MxeTRXK0FhOTNxN0s0YXF6eVJiWWhUU0tvWXZMdHV3S1RITkpMcWhsVGJtOFEyOFRLU0RJelBVZDJheW1RNlI2R2E2YXRPcHBVVDQ1djRjRExGclQ4VDJZYUFKUjBsTU4rajMrZE1Vakk5bTUyZC9iRFVKZ3JLRk12WmxFeDJoR1FxTnVzaVM4bGtSMENtdUpuUklwVXBmdkNGTWlFN09TWStzSVlDa0NsdGVwMVFQNmxtK3dFYzZXbnFCMlRLNC9PNzRrMU9wcWdja0VsMW5vcElna1BMaEc0Y2tHa2xtOFJQVXo4ZzAwSkxYa1VSUDAwTnYweDVlcHRKNHFlcDU1Y3BOMEJubk9OclNtVlN2bHFkUnl4dW5HTG1SV3NDUUNiYjlON3hnTU90T1NTdE9qdUtxazRtN21hNFJNdTRsTVZ5YTY3cE1TS0hYNCtqQzVuckhoSWNjY29vcm01RlVKZVRjSkhMengxSnlxT0NNa2xGSkZWR2lOd3hqWUtFbUZ4MzlidWp6amtqK0JDMVZTTDZ4UUpjSnVaMk1GWmZqd3RXTjNudDMyRXlPU1pET1hWSm9rRDVQZEtiSk5PdU9tdzRVUHpHcXNrNTJDczBqTnZyQUxpTnpsZ0krOEFWWUJFTkMzcWJpTmo1VktkSlRSVWNEVTF1Mno0Q0p1cERGbjAydTdXVmVKcmsya2VNZmFESFdTS3pDNmFwMWRMYjZPRzErU1p5aUo3UGY3Nit6NWdNTnN3UGlnNlo3cVl6a3JSUWw0emIrdXZVQWRwTzV1clE1c3VOdGJWSEc1dHRPbGxtMHp1WVN4dnJZV2hheDdXb04xUy9uUFhvV3U5NG9NNk5IWlh4WEJ0RkUzSmowYnJIZzRYQmU5eDJhbFF6NXoyY1YzVEZnbmJFVDJFNEI5M043aWtxSjlEblhmNGRCZlBzT0tBcnBQZVJZMG1VVHdydFBxdEs3S01yUGtsT3JRdnFYOE5NbTlPd2kvWmJVNXA4bG1td0hmWG9CZlBXc25jaGkybTRRelJFWlc2ekFPcm9WZjdqdUpmMThUR1o3VnFCbzIxdkNqYWJoYm9TRHF3Tm9LNng4VjAxcVRtcGkzTGQ1TE9NNHJ0WUZGOFJHUGR1ZlJ2bENVOTg5ZVNHY0tUR2YvUEZNWHBVS1lYL0FBQUFBRWxGVGtTdVFtQ0MiCn0K"/>
    </extobj>
    <extobj name="334E55B0-647D-440b-865C-3EC943EB4CBC-140">
      <extobjdata type="334E55B0-647D-440b-865C-3EC943EB4CBC" data="ewogICAiSW1nU2V0dGluZ0pzb24iIDogIntcImRwaVwiOlwiNjAwXCIsXCJmb3JtYXRcIjpcIlBOR1wiLFwidHJhbnNwYXJlbnRcIjp0cnVlLFwiYXV0b1wiOmZhbHNlfSIsCiAgICJMYXRleCIgOiAiWEZzS1hHbHVkRjk3WEcxaGRHaGlZaUJTWG01OUlIeG1LSGdwSUMwZ1JsOTdYRzFoZEdoallXd2dRWDBvZUNsOElHUjRJRHhjWlhCemFXeHZiZ3BjWFE9PSIsCiAgICJMYXRleEltZ0Jhc2U2NCIgOiAiaVZCT1J3MEtHZ29BQUFBTlNVaEVVZ0FBQTR3QUFBQzhCQU1BQUFEQmRqMmhBQUFBTUZCTVZFWC8vLzhBQUFBQUFBQUFBQUFBQUFBQUFBQUFBQUFBQUFBQUFBQUFBQUFBQUFBQUFBQUFBQUFBQUFBQUFBQUFBQUF2M2FCN0FBQUFEM1JTVGxNQVZMdnZxMllpemQweVJIWVFtWWxvbXJHRkFBQUFDWEJJV1hNQUFBN0VBQUFPeEFHVkt3NGJBQUFlZWtsRVFWUjRBZTFkYTR4a3gxVytNN3ZUc3pQVE03T0tFVmhDVVk5QVVjTEQ5Q3BMWG1CeUJ4RVJRSkY2bEVTQkgwSGRraTJaQk94Wk1DSlJpT2doRCtTRWhCNmkvRUtLWmtLQWlDRFJxL0FISktSdTVJUllJTHRYQ25JVUplc2VvVWdKZ3JnM0hzZmJqcjBwdm5QdnJhcFRkZXMrK2pIYjNidjMvcGl1eDZsVDU2dFRkZXJVNDk3eHZQVG5GZjdQNzZWVEZMbnozd0lQaVZOeFd1aHgvaFdWS21ISkh6YldhcytuMGhTWmM5OENENGdYUEc5ZDdNNjlvSVdBYVMzUUZGZTlVbE44TDQybXlKdjNGdGdRcDU3WEUrTG12QXRheUpmV0F2dmlKYy9yQ3lIU2lJcThlVytCbW5qWjg1cFFZMlBlSlMza1MyNkJOU0YyUEs5YWpNYmtKbHFFbkdVaExucGVSNGpoSWtoYnlKalFBdnZCcEhoQmlCY1RDSXJrUldpQnZuaU94UHoyUnhxTElHMGhZMElMQ1BIOWhKd2llWEZhWUVXUW8xbzhDOTRDcTBJY0xEaUVRdnhnKytaYTBRNEwzd0oxSVk0WEhrUUJBT3YrYnRFS0M5OEN4YkovNFZVSUFFdEMzTG9UY056bEdNNkw0cHp4RHVnQzI4V3k4UTdRb3RjdWxvMTNnaHI3b3JpRGN3Zm8wUmVpdU5tNDhIckVtWEZ4Nkwvd1d2UTJCTjJuS3A0RmJ3RWMvUWVualFzTzQyNFhIK3VOSDk3dGJYQUg0TWQ2bzdobHZQaDZIQlNyLzhWWFluQTk5ZEtkZ09NdXg0RDF4czVkM2dSM0FQeDFxUEhxSFlEakxvZXdCVFVlMytWdGNBZkF4MzJxNHV4LzhmV0laV094aWJQNGFzU3lzZGpFV1h3MVl0bFliT0lzdmhxYnhTYk80aXZSOCtEaDRPc054YlBZTFVDbmpUY1dHMElodlVlbmplSkswUkNMM2dJNGJSVFhGaDFFSVQrV2pjVk5uTVh2QmtkUTQrSGl3N2piRVhTZ3hydTlEZTRBL05YaVBadzdRSXVlTDBUeDNjYUZWMlFKTmhYZkdTdWV4VzRCZkwyaHVGQzEyQ29rNmZGUzNEaDdjVnUvbEIvNnZjY3B0QS9zcFdUZXJxeWxqNmZVVkhwZExITVU5TEhDWjVKd0RtcThNVHJuN2Z6ZTdlWnBJNFgvaFhrNEpPdS9Qa1ZDcjdWajU0NkEzaTU2UnZGOXFQSEs2THg3K1M4TTFGSS9ZRlp1ZlhEMDJxZGM0bno2d3ZtSm0xMnJ3aEhRV3lYUEtscUhHcStOem53Lzk4czd5eGtYZlI0WWRrZXZmcm9scWo5STVWZnlQMkhsNTBkdkZUeXphQjlxM0J1ZGV4S1FMNzltK0ROZGcxMHo0ek5tYThKdUpLUDRiWWlzWmpYQWtkM1QzT2pMZi9YajMzcTFQOGFZbUFMR0Z0UjRPRG9mTnhBNkx2bXdlWmZndkRqSjRGNlowb2V4di9VVHJpZXJkZ2hYeTdyOHNHUlBPMjcwTkNKbTljSXYxWnpSenE1c054QjhXSGZQKzdLL3kwb01NbDJZcmVtODZrelhiUjNQRFNhTE83Z2xkdHdaT25WZ2JaQzQwZnRCOVdPWU5sM1J1Q0VDUDg2bmNOMUFsdWw3ckQ4bTJGU3pudU9iZ3EycGJEK1VYdjNoVUl1bmp3VlBGTXRXWXp2Ylc3dGczY2Qyby8rSFozOEZFalRHVmNVazVlalEyT3BxdWRpNWdmUXhzSEI3bVRGOFBHdmVRVzM3NDFoMXA1UnRvTkY5NkMrL2l1Z2xKeUZMTFBzWmt6ZG9TOWJuZ3Qzb1FlalA2SzRvSFJxUE14aWNRSEFmNUNKOTFvUFowV2FPaVc5amFwK1B0SS9BT3prV1U2djJ4TWRVcklJZDAySTUwUk94ejd1d0tuMzJBVnI5Ni82YnZ6NG5FTncvNzlKMzU3WExzSkpyaDhqWEJmSkw0S0xFVjdiRk1jdEF2OXBsVVdld25zY01uak1kTlNkNmNDL1A2dlBDK3dBK3pyMDRKNUFqbW1aYnZGLzBjcTFKNjlPeXFqMmdNWFRWeWF5L0xHNFpKZHlSRmRPcU90R2pKTDdhTms1anV1c2NKYlVDNE5sZVFKeWpFMGlObXFUR1IwQXQyMzBBN3d0NTdGcGNobmdLMERDRGp2eHR5emVKRnptZnd3ZERxWll4T1RqUmcyb3p4MXdjRjJFS0tRT284Y29ZZkp4QWdyT1NKMWozWG1QaGxFcVdwblhHMHJjbittWDZ2eFNwejFIbWVBMktWd3hHVHZTZ2cxSGZUYTN0ckRLYlVPTzFNWmk3Z0dEeFFpYmxzMTNGYnpsZlYvZGFVM29YQ0FZZEt4NzJiR1dhNjJvdWV3RUZYV0pzWGVncEcwWjlqNUhkdmlDME9GYk5MaUJZYXR3d0pjL1oxYjFPcHUweitTYkU0R0ZZRW14a0tTbW52Y0QyRlBmblhlaEpwc3FNbG8xMFpUeXp3N29helFVRWp1cU9TVnZOeWJ0bjlIV1R4d2d4ZUJpV0JDdW14eFBuRld4WXhKTmpLV1ZqUWVoQ1QwWDZCbFdNeVprbDBObC9Wb2QxVnU0Q3NpMU10eHordDduY2NuS2l4UFBUbVJ6aFlWakRlaVhMV3ZmeXJsbHJmSEowb1NjY3JjbVhqV3ZQRUtNUkh6cjd6MExxWk9rQ3NoLzhveXRHdnNGV2tDdzVIbHlmenYrTnBHWGpvY0Y5dzNBd2phd3cwckY2bm9Na1RHcHpUOUNGSG1SVFdEYXVWNjJPbUNnUXp5RGdwb3ZPYzFQQ0xpQjFlMmE0a0hzVlpaZE1xVGtsQ3g2R1pVUzMyTDZnczJBcnorS2ZTbTV6TEM3MG9KbDgyYmpVdEllQ1UybzdrWUNQdFlYaUF0SzNHL0dJOTJDN2FpTmV6VHNvakZKMnBCMzdiN0NiR2VEV2NwdUJaZDVPTHZRUVp1Smw0MHBMaVBqTkh4dG1QQTdnNDAxTExpQk51MDM2dVpWVHp6dEZ4U0d3bEVHc1QyNW1iSHR2Y3VVd1R2SGdDcC9uWGVoUlpOSmw0NFkvbmhZOUFPZkdJaTU5VW9vTFNPei9CNWdibkVtc0tIM2ZXdStsMFNibk5mVStZUGs0SUZ2TzJDL2V6cjJoalB1OGV0cDFvVWQ5UGR2RFNoYlZsZk1VbFBHbnJvek10Q3BLV211OXpESUJnUU1JRmk5bTM4ZDJRRDVtMUkvNXNpeHZLWXVPTHh1WHcyMkF6WmN0R2l2YXpvKyt4WHdQQjNwaVhPR3F0bXJLamo0TVhYd2dtOHhGZ1pMam1UTUhFQ3hld3JhVEZXM1pSbFpteEgvUGorZG9tWXpvQ1B4S2xMU2RvYitJYktBS21Ld2NzUnBia2pyUVU0bCsvbjRicitCQlNQOVQ4ZVE4S1hUemY3eGRRQWNRVFBEbXdGNk5UVHlsLzI1OWFJOEVLMzFIZk9RaWt4QmRnTVhHRE5MbnRrNmlzcFdEWEV5YXFvQWtmK1ExdzFjRjRVZGF3MStXaWZSYloraHM5RXUvNXYvaE1TMGJ0ZGVmQ0pYelpPRlBRZmhmWmZGUmdtaTlNYzI1QldUTEowN0JvMWRxMjdiM3RGWVZwMkY5QTNIWnFCZ0crWEFVd1oyMDJFVlNwNDNWYTA0U096SG0zcU0xL2NEQWI0blRNQ0NMSERGYlk2SC9UMSs4VVR6WGhWRlhVME15Vk1uUC9QMDhaSC9hVElyRi92R3RMWEY2SlpZY2VNZ2F1U00vT2NrQ1F1dFArYWhDYlFZOFNLd1AzK1U5U1QxMitmVGQzbnFWSC9TTnQ3T3JxZ29DMjVBZ1NpbnpQUmVUaXNkZ2hzM2VzeUkrMmlqM3lYeFdYOWYxL3BxZkdteXptZDlFajRzd1QzdnJyVTlnMmFobWxSU29YQUFadmhlaS81K011SCtYeUk5eGYvazJhUDJ1dTFoNnFnbkVXLy91OWVzMUllNjdmdjM2djZpQ0EyYUdLSEV6MklUdndJclgwS2RXbXJ3SlcrUFpkbFVYQmRwNjJaaTVKUjRXaEJrMk9IaDljdEkyc0tWMm5vektiMnExa0JlbXR4SU05T1dxK0JpSWwyK3lXU1VOcWxsakVIc0g5dEt1T3RKWjBsSUw2TzY3L28xamxpYUQyMUR2V0h0eFdDRTBKQlA1aTFZMHUzYlY4cDRHcnlmU2MrSjdXOVJHZlQyUklWYWJ3dWI0UUM4Yjk0ZFVWZWF6ekJlRG9ONDZiVkFaWDF3Y29LTkJMV3ozNER4cktRUDk1eUpQcnZWYlFubEJhVkNwQnVNcC94TnVKKzRaU2JISU9yVDQ5VmhxbElDV3orOU5Ha3dNSUdGT3grN2F2a0lWRUt5RWJiUXBoa2M0bG9RRjRnT3diNDFjbzdLY2thWmFOcFpiM0dBbkZ6L0hmQktpcWdjZERUM3NZOVJMSzhZZFB5aFZNZUxvWVppaGNqelVtRmREa2xTb0lZbitXMGIzdTNsUng1MGgwQ1FiM1E1cVpoM095Y0NkeUlGRUZEV3JhK1B6VjlkNDRmMXdLWTZaeEVjNlhXSTcwZG1kOFhZaE5BT0V3UEZHa0ZEcTJNNlZwaXZySUcyVUd1b3VSUjVTUjV4U2V0Vm9ITWpka0dVNWVseEE2Z2JwTkVNZGhoU3BVQ1dUNkxmVWh4YVByVVE3K2hVaGZzRk8wM0VJbWd4WWt6bENIRWlVYlovU1lEVnpsWmRzbmdReDhvNGJaRnNONTZxU2V6dUZzelRDdEd4ODg3UFBQdnRmci9iZG5nQlJielNQV2FGOTdWcFM2bXJVcGV2aDFoYlloRDB2S0FIemNSd0U4SWVoaDQ4ZEVkR1YzNGdnRmFwa0V2NnUxWEE0RVduZnpHR3hNbHpVQm90YlFRZzY1aWhnUUNLZTNOME9rdENzZTZ3K2VmUUh0TFM2d21qVUxvUG5IVEUva0JVYUpVakxSdlVjdUV1V200WUwyelpyclY4S1MzWENTUTZkZkZlemdiNFVISVllWXpBaUFrRzBiRXlIcWxraWhJTXA4WHpEU0hKRVZwa1BITSttM2FzeDV5UUdKT0lMcmJHK2kwUU11Mk5XNTdsb3B3NXpETkdWV29iSjNSL1R1TE1LZ0ZVLzExZ0dDNEpHNlFMSmRWTmtQOHJyaDVML2ptRnlZVnhPSkNlR3ZpOU91Mkd5N3NmcFVDVVQrbDFxWWlPNnkxT2NZZWlhaTIzUmtCbkt2eHRsRkdaQW9uU01zcGNORW95T1E1WlF1UlJHTUF4dlVHajlSMWttWmlrK05ubE83dkEyd0JCeCtUMy9IRnZWU3lZRDA5QVArSXJDVzVKT08xb3RLUERaaGl4SHYyclljYU9LSnBUT0JZTFJzakVkS3VOSkIxTnY3cklFZHhCTnF6ZFY0aVJrelkweEVTZEpTb21yRVJjSklrVkZaVERzR3F4NDlTU01vTFd2c09Rb3VKMHFhSnpla2RKV1JnMnVadGRCUU85aW1HcnNHMVBLc2xTSXU5V1kzQm85cG5pNDNjR0RiaHYwVC9oR0oyR0tHMnFZUjM4M2ZDRitVVWNUUXozVlFad2s1QzJtalZabm9UQlJBNUZFbUNSMlpEajRoVjY3TEVIcWROOXN5WWhpQ21vYzZJSFJHN0tLV1JBOVMxdEdwTmNNQTdJZEtRVEtWcHRxckxCVGpSMk5HZ1o3SnlSUGg2cFlQZ1ZwUHFwaUtZRWFxOXBCUnQ2aVlmZ2NOQWxKY1RWdW15MFVmT09qeTBvL0U0VXI1cFFacFc2TGhKWm5IREtDVFQwNWJ4dnJDRjBPWFNoRmpac25JU1Y4VW5PV0Q1T0YzczNRNkgxdHY5RUFWMFBLZEtnaGplYzlER0YrWDBiU2Z1RTdHWTZaVGR0RHZ2U1I3YnlNdUFZaUNZL3N1akRXdXpLVC9mYWRWWjVqZXlTSytMMWZjRDUvNzJMTGxvMVlEeWI4NjdSYXk1eEVxc1pvbFBWaXpFYldVYVlFdjc2ZU5CUjZXajFKb25ac1NMaWhSdlJmUXRHZmxtVlRmOG1HcEJHZzRuR25KQVZFOGErYlV5RldZZTdLVzg0cVhXcWs5YlR6Y1kwVmovdzFPZW4yVEdkTHlsZ1M5NWhxYkRyMWhYb2xJMW1TZmwxcUJLbHlQZ1l4dkc2b0VVOWZpRi9uN0pQRE1KcW5XQS9UODY4dXFnNlFKNWdmRnpsUGk2dXhiNk53cXhGdStRODVveWlNOW9pbGJrTTg1K09hdWVqMVdHVXcyd2N4WnBTd2ZCUFY3TElzdHhwN21oR2p4V21pR3FNSy9SR2JScHR5MlNnTEpVQU5zNUU1dkNncDAzOXB0RVdQRTNrTm1lYTlpM1IrTEZjQlVXbE4zUy9ETkxjYUV5WWUxMmpjYWtucHpkL1RQMUtWc2dDcVUrdlV6aldXb1lQdEYwRzBvK09lVzQwVnpZalJPa2RqUnp1cVdKQlkvVE1CYXNTem5yMGZIbEgyaFh6Y3lLbVpvcVVPbHpkUE9LN0cyTUIyejQwSkU4KzVpVjJjYllDUmtsZVBaY2o0YmUxQ2pkeGV1dWZHdm1iRWkvc09GNmVwVjFrdzZwYXhUNEFhOGFSemphelRxWkNVVmNMbGtXR01hNkVOaFV6Tjl4dFRJN3gwYTJCYkM0NkliOExFTTdrYTIyeWFlcVVUeElwb29Hc2RzRHh6d1NFekVxWTBoeHFwQlhlalluclpLUGtrUUpYWkhwMHlKaDliS0RMYTh0L1JzVmlJbkFJRFZZd2lPU0dtUmxnUWEyQzcxZGh6VHp5VHJ4c0hNYU5tUy8vNEQrbERoNWRZc2xPTlNWTWFHOGdTUGJYZ1hzVFBHdWhJVFlDcTY2Y3ovMi9xYUZJSVZDZEplVWlmWUJPSDcvR0hOY1E3STJ4S0kxNTd4VDN4Yk52K1FieGtSa28xWnRUc0FvUDc2U1Q0QmtzMmQzR2lqS1FwalkwSnFVWmFieHhHeGVKS1M0REs2djg4eW1mZW82SWhML3NLSzZ1QzZKcnBCSW95SHBCQVZJNWxycEFPeFI2cmJCWG91MWVUdlluM1ZJR0ZhMGhWcUFJbHJNNHROUTdzNll5SVFlTmFyNkExZHlVdmlaNEdna3hyeCtBbVFKVUY2SmZ1dzJVdE8waU5GM2toS3d6YnJUdVRsWmNWbFVBVUhSWTN1eW9TQk5DckhiVzMzTDdNeENjY3ROVnh4UlRBaXExaW53aGRpNnVvNGpwdFJiTWNXRVVwaXNuL1JDWkw5TkI0NnJJUk5XWThEMExzckUyQURDMXRJMTkxcG96cTdHd0pSS1hEcGx4VmtTREFEK2hVRHJyV3JTanlUcFdJZ0hYeXg3UHloV2xnbktTUzFyRzFBeXNvZDdLSjFubktDU1RYUWtZcnUrRnY4QmZ6NEo2TVN2U3daeEtORnk2NDF0OG1hZWcxT1pscFFGVUVRZUJoeUoyeEplYzdaeWZGNWdnY3N2dUxJamNDRW9oS2pOc1V3RGhSMlRLQUlScHRsSldOSGxSeG1UZFpLTTh2akxyTGh1dWlaUnFzbGlQV3M1ZDZSRjVSVnFSM1F4ZW5vc2N5S3RGak5MNFVwUUV0TFJ0WHRaK1hCRlV5aVg2ZjhyTTJ5SnZwYXF3TDNWOHMzcGxSQ1VRUmR1SnpudXJWaW9oUFBPWWJwQjFqbExBQ2VZTmtXbEpwbDhrWnNSWjMxbDJjc0h4ZkllbEE4ZXJCY0cvSWlFUVBHeTFYV1ZBYUxSdVo1dlVjYTBLVlRPVHZocDl4WERWSW4vb2dyNUpDOHN6N0s0RW8rbHA4Yjd0bFRGYi9jVXkwZXVLNUlQdHh3S0tmNFo4RVJHbC9qdGcwNWFTcjBHQ3hWcmNYOU5TR3pQSVhnb0o2OW01ZFpaeWdGUldUNktGYTBoMDl5S2F4VzluQm4zU29JRENmck1QanVLRXp5amVoUm0wRGpLek1pQVNpQ1BuN0MxRmlsYS9SY0prZW93R3prVnpLdHU5WFpSR3c3N1R5dkZ6aFRzYXlzZXdmZ0E5TUgrODl5MGJmRzRnM2dVUmZxVm1YMXpNQ0FmaWRWb2tldExJQjRlTFIySzFCOHhsUUEyN0duK0FxUjhOSTRoR3dCdGZFQjFvY2V3eElJSXE1b3hVNzNDdUVaU0NZZldWcG00Wm92blFyRk1NUkExVTlNSndsTjhPWnpaeEdNSnE2aWhvV2t0eE9ES3ZJTTFubEdzZFZQdW13c0VzY2FxYVh3UHlHUnkrTnBrRlZGZXBBK3NVcUNMYWphZTBRREV5V2oyNFgwWEZiamVpWDByd29vaVBWVmNQckV6ZVE0OHVldFdJNFZ4Z2xGMVc1c1FMQVF2d1RuM2FvQk4vWVpvRFVoNnJFUGxnZ2dyNGZxYTkrb1BJUTZFbmZER0dGdmlabkpkb0l1SXE1RjlkNXFGMUpGTjhObGZOVTRkUnJqbWdjdmtwU2hjSUFKbVdYTDJsUkpVUVZrQ2dmTUdKVjhaZFhDT1lCTm81TzVXaU1idVJHeGRHZWpTZzQzZzl0aXgya0ZXM2RIK1EyVGQrY0xTSzhldWkzZC94bzJNbkx4eEhYSSthRUtmUkhjdGVpZ3ZyM2NPTUJFM0FHVkxlUXBUNXN3YkU3eit2SWp1WEt4MWdkZnd3b0lCRm5tS0lEdTVKbGlSRVp5S2ZldXYvOTZHM1BjdXVFazY4WWt4VFB5Um1tSGFuZEZOck5hTFREOW5LcUtpdlVENFpoU2J3ekdyQlBRQ1hzcWJPWlhxSEhSbXBBc2k1K08yakxIbGFsR1ZBWlN4NHN3eFFQTC9JVUhRYTRSaFQ3TzUwYWhRZzVteHBpK2FrSkNraEVCUTkwMXk2QXFWNGxZUmFpdTdqVjNmMXcxRDVoM21jOHp6U3V5b3dRS0hlQTVjOVNDclNqK3ZvbTVBSFREVmpzNEdqNWVSakZMamlWVzd2NHE1OGFBNmpRZ3pabyt2cExzQ2NZallPZFlLczZEYXJtYUliU1hzaFJQdjlEdDh4Q2lLSGxXVHZIc3RNVEZKQ0liSnVicHlnTmhxNGh1WlRFRUlQeC9EQjQ2d3h6aUw4amM0TGZjM0tPTVZKelJuNzN1MjlwQW9zUXIzM0w5Zi90T2d1Vi9kQ21rdnR4eUNqYWhxWDhjK1RVRG1ERGRoSDRYSFFGWEZMN2VoTkh6NDNZS3lERzU1RkhBM3VOQUdkQWxmeml2M2dqSytFQWNsbmNCR082aFJYQllJWFI4c1o4ejdLeWc3WWFqOHptQ1Jsd205M0JTME5MclUrUUgvYzI3OStxcHNIQ091VGw3RHFUS0pvQW9wNWdjTVFvbDZVTzZsd21laGRIWDc3YW9FMnhlNGRkTEJpZTc1WmZZVzFCWWJSMUZWdU5ma2tNajcxSC9JOTczaFB3OGU1NWlValNvU29tOFFBZFhMa1BJQWZpMXFGWGZydXdtbzFZSEtGUVVHMmNYM2FLQmhMU29ubmloYmdkV3FJWHE1L3Z3Z1B3OGE4NmJoNmIxQjFqcDhETXk0ejF4ZVUzUHZhKzk3My9zY3UrR0RhYzVKM1Ryd0p0K01BcXFNY3c1dmVJMHhiNm1JZnozS0Z2ZnhSamcrOFVNUFFQQ2RFS21oRnZxMTRPMTNmcFVGWGRqc0RuSWVFM0hlbGV1U2JFWTBMOFJTT2VXVWVaMkNJaFR1Wk9ZVUFDZ3I1cmNtdXptY2RiZXF2L3ljQ2VyZnprNlgzY3NGRjUrdjhkWi9oZ0tPbm5oRlcwYmt3clAvTG84T3RCNXR2OTE0WUJUYnJNelQ1SC81bEhUMS9WSmJyMXJ3MmpNNmRVcUpxbEk0U0RxOU9HSTkzelh2bCs4ZHIvY2VYMGdleUdLeU5QR2dkQzlFMk9Vakk0bDdlYllHWFVsWVhPNHBmY0FQWHM4QnI4Y0ZlQUo3bkRQVzcyYmZUdUl1T2tQaWdYbTdrTFZ3SHNJRGUxUldnRGNTd2JhVmZLOUVjdEhqcTZJZUllbU02ZFBGUzcrVXg0ei9OWnVEaVhPTDlCNE03d2xJUndoMjh6MmVnVHlveVQvTlRseG1qRmZLangybWhGTkxVRkJJNzNGWjBwUXhoa01waitlMEc4bUU0d1dTNzdSeCtyVm4vcjVUVklMZTdoV3VnbmsyNnkwbWhqeHlJaEwwOExDSGFFcmpxS0d0K1NkZVRMcEgxWEo1Q1prLysyYVIwUVBsZ3NhOThVU1hrL3lGdmlIZzViY0VpK00vdWw3U3ZldzBZVHhGSWpkaTY2RGdaNTFkUFBPME01NmtoTkNvNmVTbXpleGphRTRiU2I2a25tdFdsTTh4YjY1R0pubndOQWVXMmVReGdONU1ITHNNejhvekdNZWpPZnNTeVB2MzVsbFRtQ3BXRC8vUUUyLzhGbk5mYmtjVEp4NkNnWVMrcUpIWmFtMGJQRTJRUnBMMDdkQnhwWkJBVUVneHJ1eWI3UldSVzNuUHJaeXFkdHhUWjM0RHhOL21zK1Z4eFFOM2g1VXo4OHh3Z1BERzByOUFiTlRDTGtoQnYyWlNRcEZCQ2M2MkRudEo3Zzg1cm9rMnJvc2VHU1JETldPaTR4SDJKdjdmV3NNUHh6WXhiUDE0WEtwcyt0MERQR013cHVRNDFqci83MUpGOEoxRmhOT0M2OGtFdEJBK2ZFT29WMk9ZSndUZE1EcUF2eHB0TFhHcHA1SzgraWFJdXZHdGw1bzJZenE5QytzSHp2a1FSUi9SRUxNYlJEa25sZXo5TlR1QXN5a2hDWnhEMWd0RnhUZ3UzenlhU2R4NzNhTjNlWkZQcE1DYzZjb0FJOEIyUFhvb0JBalMvZzJDSnAzZGZYWjFXSmRlWDZENHFKcGRNeXd0MmJQVTZDaGFONVdMNXA3Z2R3V2gxdWNzWFAxV2hFKzQrLyt0ZEd0UzZ3RzMzTzdLd2FQbHhZT0JrWlQ5MjR1cFJCUEZKMnNKZHFyQlBweHBSMTNiNEZGeTNqV2JFT2lGUW56aWgzRzdLcndITng3SG9Va043d0VCZWxFdWNYKzkvSk9pb3M1ekc4am5KNWtqNkh5Ukh5OGVlUm4zczNqOUxRc2lqTWJJcjFMTU9yME1kSmIzZUtEelUyeHE1VUFWbkNCN0tmTkJaVkpzL0tzR3NteEdMTHB1c1l5NThrb2Z6dG9mc0FqekZkRWpnRlRYK3FMNW41Q3IyWlBJc1l0SmhqM2txU1RBTzVSd3pURmk0Ym1mdHMvV3lqbGlURmROSTc1c1FYWjdwcHp3d2FmWno0OXFiUUhKRm9Dck5GWVVEZTN2cGtJNlhBSUtPV2paU2huTUoyaWxsYldhdWlqbldmUTNzR1U1UmlQRlowRFUrK2Z6QUdCNmJHak5KYjFtMEltN3lTb1dhYi9nemlnL1J0a0tXWW12T2pQd05wRFpaMERTOXBsV0FRdWlPOS9DdjJUbXB2V2JNTmxydStNMDNkU0hTMGcycVBZbFovQlBSbktuanc4YUc4UjIwdVNiWnpuaVNpN0ZLcUo5aXp2QWRYWldlZVZrbnIwT1c0Q3pZQytqT1dIWHVoazB4S1M4YS9Ha21YOWVGR1N2NlgwakpUeWswMXEvUjBDcnR5L08zOFVkQ25jSjVDVmc5cXZEb0ZQZ1dMbWJaQUcybzhucWtFUmVWVGFJRU8xRGdGTmdXTDJiWkFiWkpENDltS1h0U3VXNkExeWFHeFpsT0VadHNDc0tubTF2OXN4U2xxSDZzRmNMSFVQTkFlaTB0UmFNWXRRSzhhSDh4WWhxTDZpVnVBWGpXK05qR1hnc0dNVzREdU1seWNzUXhGOVJPM3dEYlUySjJZUzhGZ3hpMndYeXdiWjZ5QnFWUmZMNWFOVTJuSEdUUHBUM0xYZU1heUY5V3JGbWpLTjQyRGU1dVlLUEc4OFQ3cnpwaWlMZ0p6MmdMUTJwVkFOT045Nm56LytXcE9JZDJGWXRHRnFwTVFkL2xUdUJoVzlqL3dlKzhkQ0QvWC82RzdDOXRyVGlIVGhhcmpTRGI2ekRCOXNzNHJOejk0ci9qWk9aVzRFTXZSQW5TaFNpVmpBYmtTM0JyQ1AzTjlSK2J0WUZXc0NNeThCVEFqNnJ1WGZ0ZmJDTlM0Y2hOZlN0dVp1WENGQUhsYkFKczQra1lhcVRHOHFZbHgrWGgwZlBXay84ZGc5cGxIMzVEMWJ5THlWbG5RVGI4Rmp2Z2xWYTNHNXJHSEVVbFArZkozOFdyRFE4TnZmQ2QyMTNiNjBoUWN4MnlCamx3MlVubXR4dG9lM2podFVOcnFDMTd0dWFYaHNlZTE5TENsak9LWm94YW84VXVxV28yRHEvaDgyekhKMlQ3Qk8vT2RYWVE2L0FNSWxGVThjOU1DTGY1bEk2YkdFN3lyaUJFSlpYYnhxWkhBNzZscmwzWnV4QzhFQ1ZxQXZsRFZWVzJoMWRnNWdSb3hJcjB5L05qb2s3cURRbzJxcGVZc2dJL1pzSGY2dEJvRG8wcWpzZndiOUorN3V5UjJzekNxMUF6eitPQUtCM05jbUJxaHd0WnhLUEY2U0ZJT1RlczhvcmpyWmNMcW4vM2pOSzNHNmtWOEtUdHFuYTN3aGF1bE0zd3ovNjdYdzRRTjBET3V4V2sxdGc3eDVmdUk5NFh3Q0dRNXovZEdKaFNuS0Q1ZUMxU01hM0ZLaldzWWlRTTVUSHZoQzFmNzhpUmt2SnFLVW1mWUFuM2pBMXhLamN1M3ZDK3BGMjhyNGR1bDlDR3d6V0FOY29ieUZLekhhZ0Y4SVorVmsyb3MxMTc0Ry8wOWdGbzRTZnBZZW1Bdm9Iam1yd1Z3YU16Znh5YzEzdnIzOS93dHRuYkVjdzBwTHVtUC9nMGV0c3FyS2xGbUZyOXowQUk0Ylh5WmlVRnFoQWJwK1pORG1SNTlqMjhGL3VwSytvY3FaSW5pOXphM0FONzczMlZWUm1vYy9vSC9OcDI2RWk1SjFxRHd5aFdkWElUbXB3WGErZ1lIQ1JYTWpXWC9vdGVXWGlvUzVZY04rODkvOFdhWHFJcG4zbHFnYjNnNDBVRlY1WDd2UE51aFczc3N0SzlMajc2aDhGUG5TNEdmL2xDb0VkOThRelVZamJUdUwvdUZ4dVpMWXk1cDhFNWpzRVdEM3lzOFAxUmpHVzlZVlpoVjVSUkZlSTVhWUJ1dTZESGt3VVZ4K2xGUHFFYXZmciszekt5cXlpNEM4OVVDUjFEakNVUnE4MU1xeENNMUZsWjF2dFNWSkUwRmFyeUd6S1o0MFNDSjFFai9rcmxlV0ZXamFlWXhRcU1SUGd5bXhoTkR2RWlOWHYyUzRhc2FORVZrYmxvQXEzN2FTbjNjc3FuU3FIcXJ1SHRqL2dQd3VSRzlFRVMzQUhiYzZBMk5xdjF0YlRrYXlhb2UvVURURjZINWJJSG1teURYc2podG1PSkpOWHFkQTIvRHpqUkppOWdjdE1CWHhOUGVXa3Q4MEJKRnFYRVZlK0RWQXl1M2lNNWRDd3pvWDJpL3poYUwxQmhjU1MzaHBQZ0plWW5EcGlyaWM5TUM1Uy82dy9obmlZVlVJMW5Wa244eU4rSVdnb3pRQXZTYTZsTDRtdHdGV05YNEI5Skg0RldRenFvRnlwL0dEbHhKdktzTEFkWmdWWmZFQjJZbFNsSHYyQzJndjhSeEZUd0cyQ0d3ZHdmR1psMFV2SDB0b05SNFNtb01ZeWUzci9xaXBsRmI0UDhCTmZkYWwyOEJzRndBQUFBQVNVVk9SSzVDWUlJPSIKfQo="/>
    </extobj>
    <extobj name="334E55B0-647D-440b-865C-3EC943EB4CBC-141">
      <extobjdata type="334E55B0-647D-440b-865C-3EC943EB4CBC" data="ewogICAiSW1nU2V0dGluZ0pzb24iIDogIntcImRwaVwiOlwiNjAwXCIsXCJmb3JtYXRcIjpcIlBOR1wiLFwidHJhbnNwYXJlbnRcIjp0cnVlLFwiYXV0b1wiOmZhbHNlfSIsCiAgICJMYXRleCIgOiAiWEZzS1ZDQTlJRng3S0hoZk1Td2dlVjh4S1N3Z0tIaGZNaXdnZVY4eUtTd2dYR05rYjNSekxDQW9lRjlPTENCNVgwNHBYSDBLWEYwPSIsCiAgICJMYXRleEltZ0Jhc2U2NCIgOiAiaVZCT1J3MEtHZ29BQUFBTlNVaEVVZ0FBQlM0QUFBQlRCQU1BQUFCamZJUlpBQUFBTUZCTVZFWC8vLzhBQUFBQUFBQUFBQUFBQUFBQUFBQUFBQUFBQUFBQUFBQUFBQUFBQUFBQUFBQUFBQUFBQUFBQUFBQUFBQUF2M2FCN0FBQUFEM1JTVGxNQVJIWm1WS3N5M1praUVMdk5pZTkvNkJYRkFBQUFDWEJJV1hNQUFBN0VBQUFPeEFHVkt3NGJBQUFkc1VsRVFWUjRBY1ZkYTR4c1MxWGU4NTd1T1RNOUJDTVlJdDJhK0RiMjBRU0RRT2dURXlFRWRRNEdINkN4QjJPTTd6NUE0TWdqdHdkTlRJQmdELzRBSDdsM0dpTmVPREYzSmlFRTFFaVBqd1FseUJ5aUNTWWs5RkVpRnpTY1BsNjR6dVdlYzZmOGF0ZGpyNnBhKzlHNzkzVHZINzNyc2RaWHExYXRxbHExOXU3dUtMcjBxL1lUSDV0OHlXdGw5ZlZld1dWbGExK2NBbmx1VWtXUFhKMUNyTXBKWDc1Yk9lUzBnSUVDemg3L3B4K2VGbVFtK2o4N0UwSzh4WU1ZZk1VcnVMUnMvNlE0OVB5azJyaGZYS3JLS1RjdkRpdkhuQll3VU1EUHdrcSt2RDh0VEhuNlpTRXUzdUhyWVUzTVRZSkhId3lMQ2o5SHFlcjlUeFdWcW5xNjd2OVZqemt0WXFpQTlaY0ljZDgzbEdsaEM5T3Y5OFhGdFlCNjlMOUIwV1VWMUNadkxRbzlSNm1pUjg2SFJjV3FtbTVMN0ZZTldRS1BVY0J2Q1BGTUNhUlNMSHRDWEE4WXI0aXJRZG1sRmZTS1dzQmNwVm9YaGFkTDFabzUrMXJWaUdYd09BWEFXQTRJMXRLM3AxeXpXOCs2RUUrUmxuU3lPN2RwZ1FaWHhXa29BVmN5VjZtaXZRZWNESE1vV3hPMzU5QktmaE9NQXBaY2EybkM1V1N2citlajUxRHNDTVlxdHNWSkRsdWwxZU1uQzhITldhcHRaaDhwSk9lc1JPTkZIcm1JOEp3QzJvSWVQTHFzVWFKd2R2OFlEZTBTV1ZTeUtZWkIyU1VXYkloV0VmUTVTeFgxbnlnaVZlVTBTK0xweWpITEFUSUtjSmN4V09ENTc3N3NqMi9kdXZWTFNONy81aisrOWVIMy9mSjNJRGw3RDg3RWVTQjBmVEpmQjZkV2FIN05XNnJvaUM0TmdaSXVyZUN4ZWZyMm1iMWdGTEJOYlc0VnUvcWhRb0E3S081cHNNMGttUW1mV2VrNkRJcjBDck8xWjRMTVd0a081MFlJT1hlcGxzV05VSXJMTHpsYmxGOGJkSTFSQU93dmlkU3NpUWZhTEtNVjJPVjFBekNlM1g3cTNNbS9JMHh6cHFWTHZ1OFU4ZlRuTGxVMG1lZnB6Nmg0Ulh6REpCZCtEeFVBZTBuMjBvYXdNZDQxMk9VMUkrOU9ZcUttYU5vNzJnbThxRHAzUXA4V2VDcjZsUUliK2Z5bGlqcUwyTWlQblVqTVZHcXNuRGhVZ0dNdmV4ZEQweVQ4enVSTXNsYnN2R0I0dWJ2VGppWllxOEJ0NWRyS0tPdm43MTBMa0dwajl2MG9vODhwVmQxa2ZGTW81bGNjS3NDeGwxRVNEanJDQ2NqS3Rad3NuYlpzeW9UVGp1YnR6WC9HN3VYM1pBRlNyWXBFOFZQcXRUVDUrdHczcXd4UlF3VTQ5a0tpaVIxNlRsbVozUTkwMnRFU2p1WS9ZemZFblF6MXhGVUxrQ3JxWCtSSlZYbjkxdnczcTR3K0JBcWc5ckpLM0p5dUlITjRSV1JBRnF1aTdXaU9SY3pZNWRETDllUmZoRlJSZTNaSHlldEdibllCMjBLR1RJRUNxTDFza2ZqL2hNYVB0cE10UFFNN3M0cTJvd20zQ2h4Q01qRkxWTlpGM3NxMENLbWk0L3hsdkVSbk0xbEdaQkhLSkp4TFphQUFhaS9IU2NTb2htTlBFbFRiSkFaYlVremFqb1k0SmkyVVJKMmVyWnZuWUM1RXFqV3lPVTNmcHpJY2RYSjhLTU5mTVUrZ0FHb3ZuY1FTWmZqeXdMYTk5WXhObGszUWRqUkd1MGd3c1d4N2FYek52S1B2UXFSYUV2bHhnclFlbFN0ZkZyT1BhYm1XV2E1QUFkUmVSaTNMNDRRdm95dEppTk5TVEptZzdXalcvdXlucVNtRkFIa2pMNXE4RUtraU1XOWRiT1RwWVhyVnpzVGhLNERZUzUzb3hnbGZSanZKQmwrMmNkS09obGlmK3hvaEc5N0tXU2NXSTFVMG12ZmUwY3ZiTjhvT2RFaytYd0hFWGxiSVhuS0U3endrTFRSbWYyMkR0S054TjNNc0pHbSt5dFJLamwrMUdLbnd4Q2Z4b2Fyc2JpcldZTjRUSVZVU1ZlRXJnTmpMRnRtdE96UjhHUjNkeVVITnJ5YnRhT0lHZVRDZnoxOFZCUTUwKzFsWWk1RUtyeFROL2laaFZyZUNPdTZ0dzRCb2pnVytBb2k5N054SjVPalN4K2JSMGZXa3BtU0t0S01SbXZaOXBaS1E1ZGo2MmFIQ0JVbTFrUnRYTGRmYk5DNjhENTVXdFpoeVh3SEVYdXJEUkNTRUw4bmJKalZTazlCTWxTTHRhTDd4WWp5Y0xubW94ZlJnUVZLdGlkbERjVXh2VW91MkYrTGNwNG9UUmI0Q1FudVJ6REo4ZVNjRFpmcXFzSjJ6d01ONStHUG5ING1SSCs2ZnYzcXFKbFkrY2ZHcWdneWQ3R1c2U3FtaUYwLythN2VZV0lqTEZTT3NpT3BLNE56WFB0OS8yMVdKWHZ1Y2VOTzE4czFNTVJTMEVWOEJvYjFJYWhtK25IM3ZwdTJHN1FnL3dvMHZaMDdpN1d4YlhLZ0VCY2hLcjU5ZDlCTjVseWNuR2NTOWJFK3VRcW1pM3hTUGkrUWJSVCtRdFNMaU5kajlES0VycjJyNGdmejFrYmdRc1lzekZuZFZvbFNqMHd3RmJjQlhRR2d2a2xxR0wrUEpRMWxuU2dmdHdNUFpkeEJYeEJzUDZ3TzV5NDYrT0l5ZVI4TDZEaG1YYVQ1MXVKSzhIalBPOU5VYTVIM1RFS3RLcVpiRU8zSE9QdENONElzQnJiQTlXMUsxdmkwd24yajZzN056L2lQUmg2UXpzWFh4b21ocDlCVFBsbDg2elZBNGFKNENBbnVKaVdYNDh0QmhtelVUdElOeGNqRUhNaHl3akFWbVRjYXJYdUlyemlWMmN1dHk1VTNNZkpLWXFFT21NaHRrQ1F1cks1UXE2dUhsdFlidEJsUjZFTFpuUzhoNmI4c3VNVEgydkpuTmVCbHFZOVBwbm1LN1BQUFdqTUtTVERVVURxcW5nTUJlWXVJakozenA4SmZNQk8xc2VZSEU3WXQ0SWt6RXRmRnBGT0VyUmNXZmt6MG0zMTdzbS9NTWZHTVM4QXJFWFJNa01CdlVWaWhWZlhJdGlqYnNlUVlxemRxQnVoWDc4MEhQM0lLUkZ5OGR4NzhTdFNPK3ZpMFhoWUVJZkgrWFBUVTMxVkE0S0o0Q0FudUppVHNpYzFWeEFJdGxZQzN1OXloMjdJZ3BnSTc2L2F5QmVMTmNxZmVtRWFCN0FBaGhCaGErY1ZZc0VCYWZJWEdGVXEzSnZiQmhad0ZVdXAvUjhNQmJ3REpJcTZpYW1GbXN3RmJVb3JBcHpuc0l3K0RyaDRtM1BsMXJVdzJGQSswcGdMZkxidmFhRTlWZjk2eTBLMlg3aDEvcnJtSU5kN2V0NlcrWHQ4V0ZITS9SRk92bHVueTlHSGF2SDByQk43N245TmpOTEdkNktOVkpGZldrUEVkQ0NpY3ZxRlFsK004MmpjdnhKRldXZWs3RmtYclFETjFNRHVTejJyTHI1WFJENFhUSVZ3QnJBRzc0MHVHUE00OUI4cFRMWFJVdEsrYWcrNUQ5eUYwL3IraHR1Nk1DcHhEQUpiZEFZU0orMndrSEZtMk5jT1JPUWlKYkFrRjJiU1pJVkNkVk5Mb045S2ExeG9tM1AzaE43eFh2cjhkWkpvdFozS0o4WjFKV0ZZWTVqQ0o1dXNqUUVXWDAwdE1OaGNQc0syREM3TmdRMit5S0RxL05RTjFwRjQ1MDNCVjhCNzNwcnArZE80cXJyYXhxTk1WT0lyY2U2WkJxaENOUDV3clhmbUxodm1velFhSTZxZGJqZytQQTdPT0JIK00xM1hQVjRkVlduY1VzcGtwWTBTNDMxa3M1ZkZndmsvRFdWRTFQTnhRT3RLK0FydEVjb2NvTlg2NWhQVXU1WGs5d1NQTFkyemtRUVhFV3hJblcwMEJOMWZlN3V6d0JDcE9ERTVRbHEyUW4yNUdEZ2R3T01VeEpkVktwZDZudEtwbmo5V0xETDM3T004S1d2ME9hWGNLOW8xMHNURzQ1S0xXK09DQzFVeVNuR3dvSDJGZkFuaXRpVEZ0OStGSzZWME5IanJGek9sazFoK1NSM3ZpKzZkQ2h6c3JJS0pIY01PVU5GMXBTaVpUUHpKVzRPcWthTWtpQWRVbmVjRUdsOTFTSy8yeVVYYUo0dUp4U2hNUDJDY25lSFpYQlFoa0x1ZlFLVzdrYXIwQ25Pcjh1N3Q3ODlNM3dWd2dNZWVwUTVNUDRDcmdpdkpBQjJwQU9Sbkc3TUVKbDNhRUlQVUNHYXVBNCt2YU5lQ0Zrb01LOTZtZTdib0dUVzQvTkVPdXNMclZMRlBKLzZhekppa0NJVTAzSjNBcEw5ZHpQaUxkL2xnR3dSVDA1d29uM2txem5QR2VENmJmRnFqd0J1ZWo0eHE0d0dtbUV1c0hXanNzY0d1UkpIVmZhMHA0K0ZQa3d2Z0pxaklONVZIbjRFbVp6MWRWdTE1eWY0K0tHOUJGeHNXN1ljMXduWFZIYXoyMTVmbzlzTHlqQ1V0OG8xRkxMZ05JcHlYbkpvbEs5TkI2ZnJ3NDlkcElkSHlBRGE3eXV5cURTVnB4SzRmU0hSWEdaejVjOFVNd21MMFBmZjU5a1ZDb2s4aWxzSHF2MzBHYWdFbTJrVmtoU1YzL2RIckdHMml2aGUvNGc1U1drVWNaUTVNSUVDdWhaM2RrbU9xVWRYd3ZoSnA0anhKdmRFbXkzTW81aXJzM2JLaFVjMjFFTVZiUU1IWE5mK2lzVVlzUFVTeU54NUZaSGRxSVRQbVovU0dvTFN2Vis4WVp2ZWUvbi9OQlhBb1BVOCtSWU42MlRCSlh1eS9vMHpvYjNtRUhTMmd0bTVCOG51MEhVZ1NHeUFIN0NzOHYzNkhwWTRLNVBHa1V3RUxLb25KMXJJdzRKby9TaEFIRU9US0FBZUxrWFY5MUcwR2szMk9oV1Q1dDc3eGVFK0UrZmFlVFlwYWxOTmo1ZDh1Rm4vd0hVMGpMMWFYY28rbzZxUStxZVROWGYrOEpKc2dHcHV2aHpZaWhKbVUwV2sycGR6YkoyT0tNdGtFb2toMHFvVkJhbGN1NHd4MDhMdHVkWWhpeVdHNm8zUkNHUjVROFNjQ1NIUVdIOG5JY3BiWC9TS2hlMTQ2eUhGcEk3SEFxRm1RTVRLZ0I3LzhXM0RSV3orc1NBNm4yVmxwWk5uMEdIcnc2WXo5aHp3SWEzeTZLVDRrMEY3TEpoVDluR2tldmloMnk2M0hxWmFaZkZwSHJrL2xEMkJ5R25uSGhLNG9wcHJ6ZVZNeHdXb3JFUnRIQkM4aXIwN1MyaElaSEQ0V1J3cUhEeU90Tm5uZHpSdjlFNTBIVUZDV0hDb1ZBME9UQ01BbFl4aGhkeU45UVhYTFNzTmNXUUZiM0wvMlA1aDZGUHpWdkFzYlV2UmI5MjkwM2ZpZUZ2K2R4K2ZrOXZrL0VUbHBqNkZ4Ly9xZjBlWjVkOWRrSm93R0pTblowcThpYmQ0RFFDdldGVjA2dUw4WHBUT1RFaEthZWI3a09ETjV3aWtQc2JmMGprY0RnWjNpN3g3STg3MFlqZFBtbXJmOVZCQ2pQaFVDaWFIQmhHQWJYdlFpL0o4Z3dYemJqclliTWxTbW92eHNJeTlCaDVDMENuZGoxQ3VTeTEvREkvMzdXYTYxZ0xsUzROYys0cHNWNTZVcTJhVFJDck9YV1NmYUhrbHFiTlNYdTk2WnpNY3BIQWRURWdKMGtXS2JtUGVPdGxTT1J3T0JuZUxqbm5YdTRLVWNjRzRTTDZwVmtIMG1iNG9jaUZDUld3UGhMaUk3OXVjZVBvQm5GMFNVWHA1SjhHWWFLSTkrUUd6TEpSeEM2VG1ZN2hzV0ttMktXMkZVdEdFb1drMm9vakFPQXlxeUFCY0pJTnUvckRqdTZoS3AxengwNHNCMEZsbXNLZnJqam5tWU9lb1ErSlRFMTQ1LzNMd0xtUEdaY2Z5TENDMFprTk5JZWd1b1FmaWlnUEpsUUFiT0ZkVGl0eWt6aDBTbWJPZElJZHI4c3VOWnlIVThBdWt3MFRBYU5rSFpuZUxndEpkU3krcWhYQy9XZzgwUlhXMlgyVjFWNXZPbWM0TEFRSEp3Qi9nMjFia3pkMERKR3BDdTZZSnNPZ0VDL2xjU0UwaEpheDJwdm84MmFPUnkxUFpHYnJwVU1SNWNFRUNuZzBpT0VjdzkwTXBaNnBCTkthbm1rYzFnSllENmVBWFdMKzMxRzR6aExHMmlXcmZOTzVRbEwxckdNeFpzZlhnR0ZQTUhvOFVpenBuRUg0em9MSXhLOStmTmZKWTNkOTl6dThFb2JJcDdCNTNpNHg3cmN0aVUwMEVJQ2IyQVBSaGhjRnNHUW1rVElVVVI1TW9JQyt1QmdhVUhYZnl6MW51dlJGY2dOL0JOMG5LeG9DNWhzK29TbGdsdzBoRGhRRW1hNHAvcVh2cWpuU0Y1S3FhVTBiMjBEV3hwSjhDUjhxM1VkRDZad05zc3c3RWwxS3hudmVvOXVBa0w3NW8wWSt1R3JibXVPOFFFM0tVT1RDK0FyQTFGRnY1Q1lLR05DNFFGSk1VMU8vZi9tWWY1UWFNeFlvbjl1RkI0a0NkdG16anJuakkzSHJKWmJrNjdRbmJycVFWRmo4VGhUYm5oMHZGMGJsSUxqWkpLQlNXWmJPZVp3WGN1SWFLRjJHeDhLTUJVTElZUWpaUG8yZlcrRlRYdVpSdXNveG55bERFZVhCK0FxQXFtNTc4UDNjOENXc0xPMWlUc0FTM3JFWFdiQm54MHptOUFVUDU0WkoyM3NCdTJ4YmpRSkIyd3o0T2J2RVJ1LzMxN1pVVUNxMGNVM3hkS3dEU1RCc0VoNmZtV1Y5dFJ5bWN4NEZIcVNGdVlRRWRwVnJJU3dOQnlXMTh1RTVlcUwzc2NIMXBJWk5wUXhGL0RwcUZveXZnSENTWUVVeDNocmJNZ3FiYVZZWlJDOE1RckJEKysvYnhZVEhkajllU2ZwZndDNjcxcEVEUXN1MHlkb2xUckpYTFVHUUtDUlZiZlJHelloQk9Bd3diQUcyb2pzcUE1WEc4eldkcytrL3ZyRW9sNUdBU2tNbFFFZ1RhSGdCYVRSZVdlMjQ1b1l2VTRZaXlvUHhGUkNlZ0dGQ1dWdWRGSG42OXkreFRKazlUZlg1bUZzZzl1dzhQcjVuVlZQQUx2dDJGd1RDdnVYazFrdjBidGNTQkluaVVzV3N5Y0VtUUVJQlZzZnJxaHlObWtPcUp2UTUvZGUxT2J6cXltQ0N0d00wQ0ttSHFKNkUybVRjRWRkWXF6VS9mSmt5Rkxrd3ZnS1NTV0lFeFpiTHpDWlRXL0lPVGJnbk9lK2JOQXAyWVBkajZZN29xNEJkVG13QUhRaUdqOS9Ic1pjY0poUitxcmhVTVdlb1BBcUk0RkJMNVFNdkJtODFtYlZKVWJSRjNvR0NJcytjdHZzU1FZS1EydTFBck5GZUtuMnMzYVA4OEdYS1VPVENlQXFBdmZpaE1VenpyS0d6RWsrVlFEdXU1N2toU09laityTml0TVRENmJjc2ZBRzdUSXhlTzNLS21Wc3ZvWDJMSENhS1N5VjVZZU5aMXRTdzh4c3FQWEVhQ3pnSFdVOUhIZFpLTW4wblV2bUJYUWtLSVc4bzhBMHlWT3JOV0J5VTRnVS9OM3lKQ1dmV0gyY29jbUU4QlFUMkV1Rkg2SzIzVm9rT1lwQ2duUzJua2JINEVzaGdnVG9vdmtSaVY3NWRMcjM3VmI1Y1pBZWk1cy9aSmYyRytITS9HZzhJUVNzdWxXVENnbmhnbVVNdzJPVTFWUTJWdGl5aFREaWNzbUJrYkFMdjdJWDlreFRsTHdad1pEeGZpWXJmM2RuSHJXY25UL08vWmJHNlpOd1JiMmZwMEtFWHZtU1FVNFlpRTBhMlFCU2dHeVNUUTVaTTk5M3RtS1BBUjJDWFdER0dsZy9UVWE2ZVdNdjA3bmFGQ09YYkpYeWQyNVpUSlNibXVBaFU0c2h4ZHJsam1wRGpFZXdWeGFXU0RYZkkzR0xBWUh6YTd0dlU2L1U1NHk1TUVndG4raGVUbFA1Z0FOdG15NWFncUQvRmJXQm4yVmtMV1gzRlh6ZU9LdzlSNG9VdkdlUzBvVkF1QXRwZ1lHUlRSQUV5RzloTEZIV1RwVmhTVkhNRjdjRGE5aTMwa1loM1Z3eWt0c2ZPRFZzblY5RldrcE92QUJ2LzNKYWVtWkxIOU51WHFvYXp5Mk5EcXFJSzF5eEduQ2d1RmNoeGxrdEN2MDJJNVlIaDdRaFZVcDk0em9QREtSdUdlZ3d6MXo5SlV2cmlBT212aDBHWTJJbUFrSzI0a1JYNnR6amEwVDlXWnpnM2ZNa2hwd3hGRm94c2xDZ2dsaUd3RjJtNWRNMkpxV2IvQ051eHpoZkFPeUorYmFFOTBZdVorWldEdUYzUExoRjljVnhUU1RNMjlqeXllNUVzNXV5eWw3aUVYU0NkU2pweUZaWUtQTEM3ZmN2S2dHRUpiY1gxZURhbi9STk43bkRLTXZSUnJpUHk0dnFuYWtwK2NvQU42d1dxYjQxakdWakc3N2tkeEUwYzZWaGxuSkhoUzF6WXlxUXI3WVl2T2VTVW9jaUNrZmhFQVRMTHJKY3lUR1RDd1RGSkpSK2hYWTVNRUFYNGczaWhySWtYNlBGNzlCblNxR2VYOGxobUIxR1Q5VFFmTElHdXJaeGRkaExQcWc5cXFXeDZGWllLVEFQalBVZ0FCZ3lDbjhUWVk3c1B4Rm1QVTVhdGlBdGRKWThmUWY5TVhhazdCN2hsQTJ2cTliRVdua1Y5cmF2RXJmZVZLYXJHSnJ2eEhZdXFkTEhjOENXSG5ESVVXVEN5QWFLQXVMM0FYbXB0cU9XSllWeFo0VWZRRHRhNE94WWZiV0lFdDU1RTc0Y29yUGV2MjZwNEtyVklGb3VQWTN5eUNtVkRlWmV5Nzh1RXVqaTc3Q2JUWVFScTRzZkdQSVdsa3FmeGkzM2RFRzRjMkVoTmNEaXQ3ZzdrY2txTXRjUk91UDRselpSSWNZQTQ2bGdraUNkWDg5SDFJeVh1by9TVm9maVhYU1JwVjZyWUMxOXl5UHhRWk1KSWVLSUFtWFhXeS9VZit2ZWYvcHNKbEloZDlhTS85NTUvalFrcStnanRza25XcWlQeEJyVFR2UUhEa2hiNWZHZlg4OVpMK2RheTNuQ3NiUGhTcCtUN0lINmVsVWFCT0x1Y0pMSFpEb0QwT2NzaUZaWktPaDl2dFd5eEt4S0FQUkpiVzczN3VPUDErcHdTWkNmWlY3bitrWGFtVDNLQThBd1BEVkpObkxkZ0dPZVlhTklpbDV5ZnRWMDJ2dWFSVkxvWHZ1U1ErYUhJaEpHQ0VBWElyR09YOGJLTXNUS1hsVHltbk8wanRNdEdjZ0NCUnY0eGlsNStQc1FSK2NsaC9aWHVlZHV6UzdreVRhUVYwdXUzeFpPSDBjT1R0MHowaHE3cUdMc0UyTkF3WW1wZjBMVkJsaGVXQ2p1UE0zczRzUFdKZUUxVSs4TDVJMlpEVnkxN25MS3dwNWFxdUo3cm4ySXMrY2tCSnVjczdESVBya1dyZlV5eXNYaHQ5T2NqNmtNbGJ6TERsM3c2OHNPWEhESTdGUGFGYUJiR1U0RHNKclVYQk8vdTNyejVhVnczYno2VXZISlhVaHN1RzIxSDFUZ3I5MDhLTEhXdlJjVkx4ZmxFL0ozRDY5dmw4dGtiams4ZENuU2pLd0dlZ0I5QU4yYkdMcGZwbWVuN3o3OVhocWZvVlZncUxKZTNLV1BFZ0VVZkZQZ3BhOUU2Y2gwUG54TXdiWElBNC9ybnREUnRoZ01rN2t5ME9wRS91RDJFa3pjUkQ0a0h1eFIveHp3OXhpZzhFM25oeTRoRFpvY2lHd1lOVWdYSTlrTjdvVkpWbHc3YldTSXVUaFQ5MkdmT2Z6OXU3Y1dULzFFSjI3WnZsNmhvbk5wYW5haDlmbkwra1NFMkZoSys1TTdqVzhtR0dYUDZkbGxZcWhWNjZORkMrR0JSOVBBbnhOdGVCQk9tWGkvSE9VcThDNGtWOWsrM1VQWVdBRGFKZHgrdC9zTGtkL1lsTkg2MC8rTnhRbWJpNitocGs4TGFPUFRDbDdJcVFJNjRvY2lGOFJTd1FMdEVQTXFabWFiL3daMnh5K09UZ0NvdXdHWjZoOVF3NitVeGRpTnkxWjI5V0ZZVWxhb1RmcjgvQk5NdGpad3B5SEZpekRWdGZFdnJINldaS2gwQTdqRFRpa05NQXNrOVBNNXd3NWVab3JwRGtRZURaV3ZvTkIrdVkwNTFaUm1tblhGeU1zNXNockhMM2dIUDBYQWZCVEYyMlJZTzY3cC83b0dQZFozSGRrdVh4Vi9IQlM4OFRNcERNRjNuUEZmaU9KZTlJMU5hLzVLMnBrd0ZnSERrQzBGMER3d1pETzNlT05STmdLenAzYUhJZy9FVnNNajE4cmpncXdxTVhlNjFqTGJjKzU2ellYTDdlSi91cVBqZEN1cU94bGdGcFdyclllMFR1d3pCbEhUdVcyNGM1NGJqZnVCUmNNdnQxOHk1QUJEclJDRlErU1B4NnNJUi9vbXpxeVpuN3dHeXJuR0hJZy9HVjhBaTdUTDRMM1RiVnpmQjJPVmcxeUg1aTMyZEhibG41SEM5ck5GakQ1ZzI2YU9OR0tTWVZNdm0wRU5IMXdPci80cVdDaXZOaVU3S3FPZHRsYWFjUitUWUkydTkvbG5tMG9rUXNHc2ZmR2FCMXNqMmVvWi8rRGtNaUQxa2ZpaHlZWHdGTE5JdWZSc0p1cXdMR0x1Y09MU2I0c0V3TGdBbFBmWXc2K1dtNTFidDNIT1FrQ2ttVlZ1L3pMVk9qem9lMkVCOFNvSDM2Q3JPY2c0OFY5dnRueTlpaVh3SUdGZ0NpMG9mbFRjUlZndUpYT1NVb2NpRjhSV3dTTHZFYzd6OXNKOWhTV2lYampYRWp5SU9ZallFeDVLRkNTWGhlbm5zRWtTOTA1aVJmaFNSYXRuWTBUYjEwbHd3Q0tPZDF5NVp4Vm5PT2lHUW9uajlvOUtWU3pPQW0rNFVUc0dOLzFSRDErR2hQdTJ0S3ZXUXUwTDc3KzVRNU1INENsaGtuRWkrNk9sWVVZcHE1Q1A5bGx1M2FWNDlqWXZsQS8zVE9OVVRGOE00b1Q5Q3V4eDdVMkZ3bGRMSDZTSlN0YitpMk9wTjZwKzZZSEN3MUdJSytaUDNHVm5PYmM5RzNQNEZFazVmd0FDR3BzREJOb2ltb1dlUzA5UXVjdHBRNU1INENsaXNYWWJTY0txUkw3YTEzSXJIbk4wWFUxTWJ1SDNIU3BNM25TZzdDdXZlaksrN3UxRE1Wa0FxUE4rK0t5ODBUUHhURHd4THgvMFkwTDd1aGh6UGVlekZBTnoreFNDemZYQ0EvaFJsVytpUS9rVjk4WTJBeUVWT0c0bzhHRjhCODdOTHZGOVBseGJWdjM2NEx3UWRsMlBwRFZzMHVFM0pNTzdLaHdmaEFhM0FRd1N2Z1cwM2VobHRPcy9jTkcrK1ZHTzBxQzh5VWg3WW1YbE50RzMyYytDUERaL3pKdE9ZbkM2a0VHNy90Rml6M0RqQURWK3JUQU5MenFEdE9jRmhSZTRpcHd4RkxveXZnTG5hWldnRFRlT21NU3JSUmJjKy9EcU01Wk12KzVOYkNVM04zYTN4V0Y4NWNqMXFodlZiNy90V0dNR3JmKzNXTU9FOGNoK3JSRWZKQnBzUTVVb2wzNll6RjFtNVBiQytuaVhZeHE4YmNKNno1dTJQWHY4TWMvazdDN2hFMTNvV3UvNXN6SzEzSE5vNnhwSTlaSFlvOG1GOEJhQkZhQzEwR3F3a0ZTYVM3Mjhtb0p2TUJFeHFaUXA3dUxsYXR1YUtLL0dha08vRDRDU3RYaXJTWkUzRFI2ZjhHVDArZzVDSng4bjNFZTlvakpRYnp0ZjJ1cEhRZUdEZCtCMnBLRkl2RlNreW52T0tkbzhObE5jL1Uxeit6Z01PbU5PMTB3YXNVbDdXTUZlOFdRMWlENWtkaW53WVh3RUF4aE5sNmtJNGNsV2E2WEtCM0w1YTZOSWJ3dVBxdXpmZi9zbWJkeWZFeHh5Y09Bem01YXZuNDhXQzVHcUt1NC9qUHowZXVrdnNjb1VjUUNTbCtvK2RoRWVuOHFUYWk0ZExmVnkzM0Q2WWZtYTNOREVCUzFEeW5CMTMvWSs4L3RrV1NpZDR3QTNQNnduZ3p5NXVmdnFoaVhuUkRkV2ZHUG8wSGpJN0ZQa3d2Z0xRQ2p6VnAvM0dMaVhmbzk5UU1DMGNlY2RqVTU1NVgvR0dNVHFMSHduaVZkZmRURDRaQUhBcE90dzJIa1dscElwOHNDdjNoMUtjc2ZpUEhLbnEzc29ROUMrSFA3YzZCYkRtUlFGeWNVS0NBTG53VUZBc1h3R3k3cGg0UDVTMjhqUWVlb1JXc09xOFdsdXd6YVlUT3dmVG8rSjdvdWkzL0YveFpOQkc3dEZyS1dWV2xKSXFBS3YzbnppTTFzZmlxU0VqQ1MzYUlsdUJMQS82UjRuTHBOTUE5ODZIWmVBSVQ0QmNlQ2dJQ0w1dDBLTFpPSTN0OVRBb3ZJeUNPbjZ6WUJnQXR6MkhMeUJnQ243Y0Y3ZytFSTlQeE1XN0dGcW5hTlBidUZiLzJhbE9NbVdrQ3NFK0pDNGVFdUxMd3dTWFR3MDhaeWJvSDg5V3ZEUU5jTm56YTRzakdzb0F1ZWhRR0lENDdpc0FoVGdnbWhjL0hkSkx5RHdxeEZzQzJPM2tyQnJVRlMrb2ZkL2svRy9kTFpwamJ0L25TcG15YXFTSy9oQXZYMzZXZ1hlTGxvczlYWENacXNtTnZUQmFCYWdGaDRLMnhDa0F5K1ZWU25PSjZUcmErcGtBZjB6UEtrRnRwUVdyeGVmQUhLV0s5cW8zanFKcTJ5WkhzcUk4MWRPRkNxaS9OUGdONitxYnRZaExmU0grNVJVMnF4TExjNXNYVWMvYkx6MUphSGFPVXExN3pnVVY0OUxUNWlXU1MyOG9vNEZBQWJVZkhUSC9RNWFCTUd2Vk92NjV6anQ3SW5UaW4ySm1iU1dOdjg1NDEybTA4NU1xT25iUFlxa1NYVXJGYXNySjcxSWFTd0VORklEbGkva2ZzaFR1YW9vLzhOMC8veG9QcWZaT3IrQ3lzblcvNWF5RzVpWlY5RUgvRkpjbFZ1VjFmN1RRMXVQdUJBcjQvRWQvYjU5MDlQOEJKMmxJUWVNYjZ1WUFBQUFBU1VWT1JLNUNZSUk9Igp9Cg=="/>
    </extobj>
    <extobj name="334E55B0-647D-440b-865C-3EC943EB4CBC-142">
      <extobjdata type="334E55B0-647D-440b-865C-3EC943EB4CBC" data="ewogICAiSW1nU2V0dGluZ0pzb24iIDogIntcImRwaVwiOlwiNjAwXCIsXCJmb3JtYXRcIjpcIlBOR1wiLFwidHJhbnNwYXJlbnRcIjp0cnVlLFwiYXV0b1wiOmZhbHNlfSIsCiAgICJMYXRleCIgOiAiWEZzS2NDaDRMQ0I1S1N3Z2VGeHBiaUJjYldGMGFHSmlJRkplYml3Z2VWeHBiaUJjZXpBc0lERmNmUXBjWFE9PSIsCiAgICJMYXRleEltZ0Jhc2U2NCIgOiAiaVZCT1J3MEtHZ29BQUFBTlNVaEVVZ0FBQTQwQUFBQlRCQU1BQUFESnB2L0lBQUFBTUZCTVZFWC8vLzhBQUFBQUFBQUFBQUFBQUFBQUFBQUFBQUFBQUFBQUFBQUFBQUFBQUFBQUFBQUFBQUFBQUFBQUFBQUFBQUF2M2FCN0FBQUFEM1JTVGxNQU1ydnYzYXRtellraUVIWkVWSmtWcEtPUEFBQUFDWEJJV1hNQUFBN0VBQUFPeEFHVkt3NGJBQUFZckVsRVFWUjRBZVZkYTR4a3gxVytNenV2N25uS2ppRHdneDdsWVlYdzZNVnJPOWdHN21BYm9pU0Mzb2hBRkN0eGo0T3NLSmFnRi9LRFJJTDB5SXJNSDB5UFNBZ1dKT2xHdTNhQ25HUkd6bytJL0tBN2NYNEVjSmdsc1dYeG5NSElLRVFpUFd6UFp0YXZMYjVUNzZwYjk5RVBqeDFjMnUxYmRlcWNVMVhuMURsMXF1cDJUeFRscHlkNitUaTVHS1diY2xGZUhRaWZ2dS8yd2RyWVE1MGZ2UFcvaHVTeU10Z2V1MWt3cUsxUGdzc1BPby95bHhsalIrTUxkTGJHMk9BL2hwSkcvWCtIUWs5RHZuRGNTYXM2Y2ZqSGp0NURiZjdZaHdZZkhYSlNqOXZWTG1PLzhMZmpNdUgwUDlSazdNZUg0RFROZWtOZ3A2T1c0cmVuVjU1c3pZWGpLanVJb212WWJlOWlsMCswNmRjdzl2T1RhbkNxeXRoV2NXYk43eGZIemNTc0hIVXk2MCt1c3JxN3pLNUVpK3k3VWRSaVowK3UzV2laVFhMZWdOdlZ3cDJmSFVibm1WeVgyYm5NK3NsVmZqM0dJbVRTbWR2dWQ3em5FbXlRc1U3OUkyaHhucjB3dVhaek9WVVkrWUdKcGIwaDJMVXVUYXpaMWtuNXNMN1JvY3I5UnNjTVkvclpLSXJaYi9PQkxVelNRRXdUS2JtWUhhZlVqQVJlWkt4bzdMTEVuaHVwaVJEUkROc05nU2NQKytFWTZqdURSRS82ajNSMVc3ZlRobDhBZkowQWMreEl3MS95RE9TZXNQNkhuNjY5NVNjY2Q1SFdqV3R2VHRRVW54Zm4yV2FDZWxSQXFmRHNHYlVGVFZkcXNRNEtwOWl2ZEtLcEQzQkZYdEtLYk8xR1pVVHRoSUJGa3RIalpOSThZeHRlUzlkZ0Y0Si9teDQ0VUZ4aUx5YWdMU3dQQ1dBUTBKeWtJK2llM055ZjVWRjJRelQ0R3Zic1BjeUlvYllkTFNuTFdHR0Q0TGhmRXVCcVlqMTdpQjNkRzVXZllzZTVGbG51bXdIb3psVVlINll1cDJibUdOYVNpYVZURTR1WmNyczB4NXZxUDg4Unk4MnIwZWUwRE10UTdnSmo2N3hxZXJJclZuYS9kdnlOUWlrV1M4MjNXZDZtb1B3bGF5THFWc0J3VXhleU1qc1RqYS9tVHM2eEx2T08xK1Z5MUdacjBaK29JTDEwSzRXcFRMalpVeWNaNTBEc3U0NjByNVUycHZUcFZOcUZUMWF4TmlUOWFvS2hUV1BuNjBYOXIwMlVucTlOMGt1bk40T2FKYUZIR2M0dGtIVzJMQ0d1S3ZXMWN5MGhzNW5oS24yeGw2VTVSbEVsb0NUTis5K2ZydkVWZm5ROVRxazVySG1PbDlsbkY4ZGpVSmphMVdPSm5hYVF4Z1RwV203ZGlTNGNPZDN6OVRpdm5UckNyYlZVNGo2MCtMTi9ObzQ5VGs5dzEwSGRuQ0Y1bmtoeTlSZzFhWm12R20vUVZRT3JubGlQMEFGZmoxMnpEWWt6RGtuKzg0NlAzazByd2VqMldKbm84a2dtSVFLUGwxNlZuaDc3SklNZE0rZXJiRVAwUVVjL0wzMlhrbnFNVlMraXFCdlFrdE9sc2ZSWU5TTjNtSTVhS0o5WWxPL3BzWEVGWFY2aFZWSWtwYjY1TEgrbWtDZjI5T3dSUWZPdTR0M09rOHc0ZWl4UC9MQ2pQcmtGY3VtKzIvbnFqeDM5V1NVTjgvVDB1RWRIZ2xQYWQ1V1k3TWQwbnZnTXg3emNOOTRReS83Y21JYnE2ZkdVTllsbThuYUM0K2h4a2RFMG5tVGEwNkljazJ2NS9WSm85RWdjZHZueGFsVGhoNm5zVUxZS00renc3TTZrUnZodzFlcFBUemJqUHp3OTdsbG5TU3NzNStKbEhEM09URHlZVzUwUXgxTGRFaHU3eFJkWVFvOXRyc2Y0T1lrNHF4eE5nMkxZeGZFdlJ2L1U3bzQ0OFV2MnlZOXo2anBjNWVlRGFwSUZDQUVhUjQrVlNWbVA3dHIwWk9ZL0Rxa1l1L0U3di9WdlBIMjFvL25yak9kWGQzaW95cU5XUWptbDlsTk5palJXc3lXb2VhWm52b2p1RE82NlgzVG5YMzgwRGRHelIvc3lFbmVKMlVjNjQraXhid0tEdEs0TkNaL1E5VUtEc1VzZnpHemEwMk5iNkZIWlkxdEdoemd1MzRxaS9mVk1Wdm1WY05Qc3V1MThQRmVQempYd2xLM1VFS2R4OUppMzlvYmF5NFlod0ZqTHhpaFNpOFhrYW83WWZEMEt2Nm9NcnlIZE83YmY0RlB0RldrMEF3ZmU0Yjh6cW5XVnEwZUVxeWI4b0FzWWpSZktqS0ZIWEFxRU9JNEZxNWxRZTJRKzVTYTcyc21oOXZUSTQ1eXkzdlBYWlc2RjFzbXBjVzloUHN2b0RaRUN5ZFVqTlBPOElZSkpkMHdwbVJ0RGp3dldPcHhrUEJxa0x1OFpScU1XVk9mWm9KZEg3K2x4N3lvSWxuVklHTXNjZnh0Z2hzNEl4a2c0SmYyNVl1U3VIbGVkRXhyb3NaZkZwWkFlcDE1LzlFN09aTzcxZ3c5cmp6VnYyYjFvb25SZjdiWk55cFkreG43cG9vQ0ZQc0htdlNGNEZEVjA3Qit1ang1OHc5RjF2T3JCMnRIN3dqZzE5dVp3aFFYMTlOaWxtVCt0TnE5d1lxTHp5eFR2dE01YWRINDJmU1FhYzRaZDZ1aENac2JWWTl2Wk1NVjhxVTRuTDZUSDFpRG1zbmtrSHRUWVpkV3JWZitzQ0cvYURjUVpSSXVkc1E0ai9OYW5tbUNqcGJNWXJ4dUVpblZZYmFBbWgvdnhtTHViQllZK1dYN0hvRXlydXdvRFN1WThQZkp6dVQyMVRDREM2QWdTWE1ETW1sUFhKSnVNa1dqa3FobXFob1V6cmg3M25MZHJhamtieUNKNlhCejBsdGtSM29DSXIyeEgzOWFTM3RNNTJhM0cwUWVqTHpLRUROT0RlNk9sS3ZtcVlOcTd1ajJuSW51Nkw3TFVzWm9kWHMreFg5N0dwbUlkd2NkTm5laHJ3ZU5kWGgxczF3SjZlcXdoVWkzSEtxeVkwd3ZHeDludlVtT3BLV01raW1hRkJGSXN1WHBzTUJsdGNXTG9jVDJMU3hFOVZuQWJRTE9xZTdVRGw2bER5cGJuQTFmWUpscnFBckYrRG04b05kTkN6eW55V3BvTFhrMnpGRDZUYlV4OTJrUXRBb2RieVFmOGlZUktuSzVsR1JCaFVITDF1RVRieEUvUWgwaS9kcWZLL2VIZ0oxVTI4TXdhaVVJZllwUHQ2ckhyNjNGRHNRdzlpK2l4dWt0VzgreUNXRFZhNm54RVh3cEl2cTJiS1hPS3ZiaEFrdXd6dGtYbFpEcFBnVU5OVFMvTUMydUhPNXNaWGkrSXI1TEU3R0lMTXdYYkMyVkJWaVB6OWl5MjRHN1cxZU04b3VTNU9HM2V1WlIyS1dza0NxOHAzeXhRNVl5bnEwY0lrRzdUWktveEhVMHJrUE1zb01jU3JSc05kcVVsN2xsM2xNbkVTaFdDNFp3UU1tSjFzbCtzTVduclF2MEFCTHBiMkNRTHZwd0xkQ080QlQ4YmZLWmdpdndpQ1djL3VEZmU1MTRoU0c0QlhUM1dCOUZjemU2R2habVZ6UnFKcEZ1Mloya1dMOVMxblppaTd1aXh5VHp2NS9FcW9NY1Y4bnRkcGp6aHRIcDNoYkVEbTFuN0JWN0MzamtHSEZncDlqaEZRUVNzRUVzU3BWbW5nMkxuTFdvU255WFc0N0F1RzFDWHFrRjdqSXU0VmRldlBzR3VQc3JZTWFiR2NDbHpKSkxWcVNIT0xpdk1ub01Zbm1XUFRVZE15WDRHOWJqcTZHQ1Y3S1dsbzJDWXpBSHhnU3JnYjAxcWJ2RThIVUpCSXJoMGtWSTNHQ0kzZlFWUG5DRWNpaUlRMTBXT1BtSEdQVlB5Y3ZORWlkUVFJNHgxbHdTWWZ5NkhiamVzZXBuVjlsaisxTDlBWUVpRHpTUldEaVJ6SkpKMlAyTThQdnQ5Wi9Eb2xxdEhPZkY5S2xFTzZoR3lQV3ZROTA0alg5ZXFoY2tRZ0ZTeFNVK1o1dVM1RWFvcFFJTTlwcnptWDZIZVlUSndKcjR6d1RuaXBtU1lmRFFrU1Zlb0hnTTltMENhVlh3VE5RNUE2aEg2aytuU1JhZStVQ0Z6SkpJRFhIYmgxSGNXRlF6UDBselRLU1ZaQnZVSVh5ZEZSZ1Q5QTN6RU9nQ0J3ZkY1Z21jUEZTcWRrdEVLTkVRT3RsUVRWcXVxemJPL2pyeXh3b2J5MXh3RFJyN0ZNNkdQZUZOQU1kNGVjcCt3QTExUmc4c0oxMGtvc1AvMDlIajBQeDBmbzBBNWN5U1NuajFmZ0pGQXdmRURMUmNxdVpwelN3ckhQSU42aEhjalhjaFV3MVJGRzZwRDBCOEZuUFN1N3BwQ3dYTmZhaDZHZUVqZ3BYK3lLdTBzajNyMzFKRUpHYnBURzdBeFdiK3NwalptS2dkOWM5dW1GUGw5V24zems5VGpBTWNWdDkzMU55b0N6NmR6TUxKSHdsR1hiWnR5aUpNRldJOWxnSkdyT1pTNDlTVEpCQ1NvUi9Bd2g4TmxrZ3cwcTloQWYxeWxNRHhianRVdHdYQ1ZaYS9zVTF3SE1DbUJEa04zOXNrWjFIdzVJaXJFSkpJNCtlaWJqaWNyRFVTdmo0MUJKNHFhdGgwWXBKeGN6a2c0OVlyWmxPWnc0eUhJUlF2SjFaeXJWUXROWnNONi9MaTE5Q3lUbk0xNlJnRW1qemZ3N0ZqOGxGTGJYdmhqb2ZEc0FwZFpyRlpQT0ZKbDZMdzZRNCtyY2liNUpFNEx6WlJWMlVHeXpnSG15ZjRyck9mVkZ5bm1qSVN6NE95TE1PTWl0amJTUEJ4WHBnTUdvK25SdnJhY29oTU52T2VEOGZJRXg4bFY0ZW54TzdKNlh5eGVzcFI4TE5HWDFoRWpTY2NOTDIxdEg4bldOcEkwQXJLeUpaNnUxL2V3M1ZuaFZacWl0c2NTZFdUQkRnY01VazR1WnlTY3V1QnlEZHlsR2p0YXMxdkU2akcySGhGRHNKdHNwanVNYmNveVZNcnRFZnJzMkNneWJ6eG1vRktCTUFkT2l6eHlod3BLejFoVjJFQTNEOS9na0RpMTdNcmpmdnFxZ3lBS1dvOVJseHh4YlNUSFNxelNSOEliV21WLzVIZm5jVWRiSEF0aDRUY1FTTzdLZ25pNGVxeGxEUm9FWWIvSzkvMjMvcDNoQ3l2YmxpV29sTnMvS0UyOXlkVXlGaStOdGNyWWxpaVl3RldVQytnUkUrbWM1dVJsRUk4bDB5MGVFb3BHanpQVWt6MG5aRXVpcDBQU1I4SnBJS3hFb2hYWlM1QWx1M3pSQmRZZGU2eU5xTWZvU2JDK1h1a09SMkVxV01TWWhVOE02eEdDbEx0MXQxZHVhVi9IdW0xdk9hMWwySnJrQWRsc3VleE1LYWhISy9aV21FYVBVK1RYaHdsSEZBdnhUQjhKcncvcE1iQVl6MEpOeC9lNm5Qdk9pZ09FUTdmZUxhWFpZL1FYb0RTekZOZU9pcTRsK1lmMW1MbDRLUlpSWGNmRERhc1JxaTVnanhCZFQzUHlNaUU5NXJ5SDNDTEhHaGVZZkY1VG9wZytFbDYvQXlINjZjWVFJL3JtMjUxT1JkZlg0NFpUN1JYUzlJZ0wyMHQzZHhReXhLTmpLVFRJWjBaNGZjeGN2QlE3UkROS2JuWFBPOGZwY1k2aTduc2tDczZmL3QyMlUya0t4aDRSd3UzU21mdWFxUndtbHo0U3ptVlYzQkVWNEZpQ1hDL2FlQTFmaitmc1dqK2Zva2VvNDJySDRNTEtkRlNKNmJWT05WamhPL1IwVTliaXBURXRkdDcyRWZhNG9kRlNNcGtyY0VIRHN2UzRSR0hoYkg2endkNWtqSVRqRC9FVmEwVHUybGFJZGsvSDlGU0t6WWFCaW9rVTFtUFpDNEtoMXRPU0ZGc1NFYnFHOWJpVHNYanB4bUhLa2wxaUw1Z1J3MGp5N0JXNDZwd3E2QmI5aktYSHFJOVRCZk15Z0krWlhjNFlDU2VjRm5NK200bXMzWGNOc3VLL1o3V1Z4U1dzUjFpVkUrU2h2QzY1NERoSGhLN1E3WGFTTXpyVFMwSTl5Q3BqQndKa3pXY0JNQTE1TkxvSWtrRGdvcXBiT2g1VGtPRFQxaVAvelpFUkhXdkdTSGk3dyt4TUlkRG5yTTZDdFdXZmtQcEZxektSRGV1eHp0d2ZjWVNWN1VwU3FGUWNmVUdodlFRN2VnMmdrNFI2RUV3MTJTbjAvZEN1aExHZHRjdUJ2RGRjRDZOZGJLR3o5Y2pQUUVlTVdOTkhJdm8xekcvSjRBVkpIVXlDR3BwNVhnK080cmR0WFFwa2ducUV0MU54aUNEWk4xRWxWUG9pQjhJdXBESnN0bkRJZGpHYzcycGxXNGJPVWRIeVZwaEdRMEd5b1F1SnpFenVQT0FrdGg2ak92bmltaTNEQk5zMFFQcElKTVV3YkdFRFZqdXdFNk1FV3Myc3VtUTJxTWZFbExkYVFNODNPQnV3M2t6d3c3eFJSeVAzSkNvMUFPWXU4NWdWdXhxTWpIZXBhVmVwUEVnT1JINHVZTG9Mam05U05JbW5vOGZ6TkNFcm9WbVpvUE1CNlNPUm1PSUhsM3l5Y0huZjhYQ3dFek8xVUVpL0d5QnVRVDFpeXA5em1xcVpTNG1hVWg5VXR1VWdVUUh0Q1d2RlRWZWlVZ1BNYmhSZFg5TmdRZCt6eTRFOFNDQjJTanVING1sL1Rsbk95SVo3ZVVlUGN4UU1MRkxZT25SS0g0bGtWWEhuYVdZRGJUMHlRb044amVwd08yK2NiSWhKVUkrcmVzb0xFckJVWEdDRnluRjZTQnpWV1BLaTZVU2kzVml6NjN2dUl2UDlITUVISkIyUjY3cVRUUURyMmV1SVFMTE81UWhRcFlsZlZlT1NLSVVlNlNPUjVMTkRUSThkWlNLQ3RxbTlGcjhNeVo1bVFUMkM0Wlk5REZpWjJqNUNVU3BiYzR6Mjh6MmlNSXZYak5LOHpVam1UU1JtR1RxdkEvc0F2Z0NWSCtkUHN3TFhkZ080YlIxWkJ5bzF5TEhIcUUwUjIvbENoSnFEeUtTUFJDS1dqQ2Z6U0pORmlOMGVVVmRQV0M3WDBLUTFQTkwwYURPa0xmK2hKSUh0Yjhtczg1c2tlRTkvRGZDSzNqZnN3VmZ4dFBUMGUyVk9QeXpucXkxVFZFNXJhNCtpZjNoalQxTlFwc1YrQnA5d0NIS0x1QlE0Y0tZN0tDdGFkK2p0Z3F2SFJkck9MbGxoaFkxcThrT05SSkcxQWxHRXF2T2VuaDVSdktnd1ZvMnArbUlSS0lYMGlFc0paZFZONDdTN2RralJFa3RxWHp2YjVxN3NBMnEyVkhma00yWnlCd2czcXF4YlZPbHZBdlAzUmt5OGhsckViK1NxWWJFeWtwb1BXM3hNeHBXWFhEMktGd0s2Um14aDhxRkdvbGljVW1OVmdQVG5qbXVQR09sWmhieW5iZE1KWTFWMVNwempNWVRmVVpNY0h2Wm1SVnl4ZElEOUFqZlpXSFZsVHEwMmlFQlY2S01JbzZhQ25EZUdMaXAzVkEwL2wzSUVpMDZRejhXY2t2cHJiR2lHZHFaU1JIRHU3OHZCamF6UjJadzdwMnltbEI5dUpJb2EvcU9uOGpsUFQreVE2YUdpcUt0QjAzR2RJeGFKQVh0TStpR1BJYjB3S3FNV2ZMZHdXL0cydjFPRHcwSGFqaXppKzFZSHZMNHRMWTU4c2lKV2hQQ1FVaFZWN1labFhVVWJmbFFINFRsTnd0OWFwYm5SamFVOXFyZVNMUlNlaGJoN1BpeFJsci8zS0dOcjJQb0dVSnJaaE1PTlJEZTVWMlJlY1d4ZjdDMnRHZ1NhMUVGS3ZsZ0VsQUtUcEh2eUdSSXRWeC9PWGMyY3RiK2dCaDlBYTNUNyszVVJMWlJyVzZhQnhGRkVSUzV4OEJIT3lrN0tPaTNwOEEwUTQ4MEoxdWM5TGJGN0pQRUZ4K3NxS2p6eEZRYXJGTTdLMzEvVkc3UWFDZUZDdHNRaHFpRkdvdHZGRk4vU2hjeU1ML1lacGlJQVRLR2VKUFhGSXNHcmVybXhtdkFaeHV5WXZoaERJN1grMWd0Q0cwMGozejZ1bm0yTFJmT0NsaEJPa24xbDBVdktIU0x0b21wTjg2Qk0zU3dKVlZUYVV3ekk2M2kvK1RMY1RRZVk1ZHBaZklZUyt2SzJFTnlDeWQ5RGJyT3ZTR0NGNW1rNXp2d0MrSEFqTWExMWkvNWhGVi9zcFZoSlk4OUl3aGVMYUlmK3lBUHpMcUlUUDNRR3lWMlpvZUFDN3dLOTJmUVBEZ3lERjZuRWpuYXh3aHp4TDdVQk1WNVhOZVJ4cGE5Vm9FaDI4Q0Y4bmRYYlpzUW11bXVBamhwVnFjM2VnV3g5QTlvbkRUNldmckh4R0dQdlZGU2g1elZvVnYwKytlQTJQZ2I4N2pGK3J4eGdZcDJTaGh1SlliS0VjOU0xVTB6UDdmZ1R2aUk5QzliWUEwWG1peVdLUHZmSHo3d3VSdGZ4S3U2dmYrOStoVWRQanlFRzhFSXAvcDFvcXE0ZE5zZTJGOXp1OGNWb3VmWjIyaDNjR1gyaGFubTJLcjY0NDB2blduWjVPM293ZnB0Lys0Z09kemhyZkdENkQ3UlZvN3pJL2lDS25qanFZREc3M0NsL0s4TlpsWnVNL1pUbW8vaVpaNThQV24xczhZcFlGczJ5WWZCVmJwaVJLQnA2ZmhaYnBYKzJBU241SFYrUFU3SFEzNzdVSjlINVl1SGFVbVBSZXpMUmdzY1EzdmtRdnhlTUh6eS90U01ReEtmbEJLUGxtTjBBK2VMN3F6RzduUjMzRE41aTh4MDc1MHlSNThvNGw2eXg1MkhvdHVja1hWbW5RRjgrK29wVml2Qk5hTkRjQ2ZyZlpFY3grMzJQcFYxY2hGYU9IL2lSamcyejhsODN3OGJwbERBVjJEQ2x3YnFGNTJlSEdZbEQreVZ3L3ZBLy9ya0RDeFE4c1FQaklUYjQ2eWg2aWcxNkJ0MFhTN1F6dU9HdHZ5ZlNIV2NjTCtVeFJLZ1BSWHdydnVGOWhodmw5a3hRZ3BQVmQ4ZS95a1dDbno3NGFTRWJqYjBLY2plVjdvdVBydXZBME4zNVArMGFmT1RvTVhyeVEwZmlUMis5UDc0KysyOXdrU0oxQ3IyZjQvYW1lS253U0Z5V3BFaWRiblRyVE1rVE8xVjhEUk10OXQrSTlNUmlHUGc1ajJIYnQzZUpYM2lMdTdQdXR5REs4QkdublpvZEVTVXBXTm1aWFFwYTVQbElVNHN0ODlxNUNDOGJwL0JJYkNKRVVQUm41SFRxdVpXNjVJbWR3ei81N3ZndGIvSUlDb3ZGWTlqd28wclpjdUUvTmxNNWtCVGVZOVVQeWJ0bVBTZlVLVHZPOFdoeml1VW5hMXB1dCtUZ0RsRmRlQ1ErenkrOFMzZEhiU1o4RkQ4c1NkUXJRR0d4ZUhxcysxR2xaSWpkcVdLZC9kemZEZGZ2K3hPazVtNURsdDNWTTh3a0ZmcFgzMHovbmNCVW9weUt3aU5KOGlsL2FzamZDVXl5a0pEQ1l2SDA2RWVWdW9GNjZJUkkxNXBNdjJmeXlQMmxXajZyNnNoYlZwZnNNQWV3RlhVbzVKQy9uSVdpSXhtcGo1N1lVM2tVRm92TE1CRlY2Z2JhenNHWkJpY3lzUU5aWWNjZERzQXV3dzF6VnJ3RGxWT0hEdUVyb0ZCMEpDTjExUlY3T292Q1luRVowdll4ekhURjAwTVlLNXB5dzA2NDZRT09pZjNNdWtPeTQ1VXI1NXpxbDc5UWVDUWpkZFVWZXpxTHdtSnhHZkx0WTVCcjJmT0xRU1M0Uitja0hsY20wb3dyK3Z4UUVyYmM1VEhxYjZad2ZMbkFoVWN5VWdkZHNhZXpLQ3dXbDZIWVBnYlorb0lQSWtYbkhmZUlhU0hOVGw5ZlNiS3k5V0lSZ2NxdUZ3c3pQMUZvMFpHTTFpbFg3S2s4aW92RlpkajJkd2VtaFdKdkdmYTNEQVcvOFJUaEVjNnpEK3dLSExnOTU1UlhyampGVjBDaDZFaEc2K3BxeWo3ZDQxWmNMSzRlRy9ZNXFzdHpLVzNsdE5GSzdvWUoxejlpVzFqeHpDOXFzMDJiTG1wUGNPUG5NQjYxVUhna296VUFQVzRWb0N3dWxncXpKVnEzRHEvOVp2cm02c3F2MHVWNVozbkV4VEpkamVBcnVQcFdSbUUyM1hnb2FtNnFtbGZJcy9CSVJ1c3ZadmpaQXBURnhRSUw3R21HOURwRFI1ZTh6SXpuR3IxcVh1US9NMk1xMU0rblBHWWQ0dk5hL2hxcHdZdFdSajZWczVoTU5GdDBKQ00ybWg1UTJneUhFSXRsZ1k4ODA0UWVyLy9lQXpZcmt5L3cvWVU1MTYzaTlRbCtoNGxiNko3aFE3a2RhL0pRdWZGS2M2dUZSMEs5SHlGaFArMjZyaUNQNG1MQmVadSsrT3REaXp3RmVlSUxvRWVkbEJvRjNuUDMrdlJTQWU1aVhwdjg4ZldxZXdxMzVHMUNGTCtYNzFsNEpLTjJFYjhuM2NtakhVSXNzTzluRmJzR1hXN2RjY1lvVmxYSTUyTHVrYzVUMng0SmZ0RDRCdHpGZk5jRHIzZ3VldmtqSHNMTFhpdzZrcEU3ZW9FeDNNUm5weUhFMGtvUFVKTnR0TFRwSnV0U0lLVkg0eVAvTGdZdjY3emlsc09VN2x2ZzhFZ3NoT0d5OVBWaGY5WVB4OEhHaGprV2NOT0tndjlOV2xVWTQybis2c0lZVEg3UVNSL0Npclkyb1VFOEhLdDNIWW94N0E2aDlBeU9GYkdwek1CNE5WVGhsWlBqQnlaaGtwOStGQytwN0E0anN1V0p4Q05sNzBYV1lYcncvd24zdFRWRWxiMnhSNFN0YU9LSGxmS1lmbVlTODZmOG5yeG1YaVgxNWI5LzVvM2pDM1RoZFhmZGJRdnMvd0E3a0ludkhTOTN4UUFBQUFCSlJVNUVya0pnZ2c9PSIKfQo="/>
    </extobj>
    <extobj name="334E55B0-647D-440b-865C-3EC943EB4CBC-143">
      <extobjdata type="334E55B0-647D-440b-865C-3EC943EB4CBC" data="ewogICAiSW1nU2V0dGluZ0pzb24iIDogIntcImRwaVwiOlwiNjAwXCIsXCJmb3JtYXRcIjpcIlBOR1wiLFwidHJhbnNwYXJlbnRcIjp0cnVlLFwiYXV0b1wiOmZhbHNlfSIsCiAgICJMYXRleCIgOiAiWEZzS1hHMWhkR2hqWVd3Z1JqMWNlMlpmTVN3Z1psOHlMRnhqWkc5MGN5d2dabDlrWEgwS1hGMD0iLAogICAiTGF0ZXhJbWdCYXNlNjQiIDogImlWQk9SdzBLR2dvQUFBQU5TVWhFVWdBQUF0WUFBQUJUQkFNQUFBQkozRjIzQUFBQU1GQk1WRVgvLy84QUFBQUFBQUFBQUFBQUFBQUFBQUFBQUFBQUFBQUFBQUFBQUFBQUFBQUFBQUFBQUFBQUFBQUFBQUFBQUFBdjNhQjdBQUFBRDNSU1RsTUFWSm03M2MxMkVPOGlxNGxtUkRJQnZoSENBQUFBQ1hCSVdYTUFBQTdFQUFBT3hBR1ZLdzRiQUFBTndrbEVRVlI0QWQxY2E0aGtSeFcrTTV2ZG1kN2RlWURHQjBKNm1RVmowTkJEaUlwTHRBZlp4R1I5OUNBUzMvUWdCbitaR1RTNkNVUjZFZEdWUUhwQVFSSERyQmdSRmUwbHlRL1pvRE1ZSXZsbGp5RS9OQ2d6S0NJSVlWWjNvcE9ZV0g1MXUrKzlwMDVWM1Z2MzlKM0prdnRuNnZXZDg1MXo2MWFkZXZSRTBZRTh0VGZkM0gzd1FEUmRUVXJhWC92dzd3NmN6NWZiU3FrN0RsenRLNjN3WVZqOTFlMkRaWEZFcWIwYlZ3OVc1MVdoYmZwSnBhNGNxT0hUTGJVM2UxWFlmdkFrL3FyVWZ3OVNhMTJwQ3o1OTk5KzgrNDRWWDJWZXVSaVlKMVJVbDg4RXhwOXdpQjA3MmNJQVl6NjdkNG84UWFWUEsvVXZtcWRwakM2M2kxNjhHRWkxVjVJdVlETGx0UDQxcHBlVDNEZEhaVFNwMUtKUFJsTnRSUGQzTC9pcS9lVmlvRitrc0thSXliSlMyMXowYXhQbnNyOHY4b1psODFDMjZjRWNVditMb212Vnk1NXFmN0VZNkJjcHJDbGs0dWhxUjVtTDArenpRaElwcksxMjB6UkxORENRSDFPcS9Pc1VBeG1CMGJPRlRHRGZmNWlhcHJweTZxZHpiMzM4RXB6OHM4ZnhQREkzOXlQdDhIK3locVd6emdFcmxvS1JmRGJhUWxoVVZxWVlXRlpSWWZ0aUptakJ2dHR4dGJzYUN6NE85NllhcHJwS0xhVTVXV0xDSC9VY1Ztb2xhdnJydlFyRlFLOUVhVVV4RTlqL2tpbTlrMFFtNDBZM1cxWWZOTnVWejBIWHZ6Mm9IVDI2SVBaaDc5M1RtaFNMZ1VSR05jbGlKcmI5eDE4LzFIMk4wYzMrY012SWxHeGRxY2llRGdaN09kRjMycElseEVBbVovUnNNWk1jK3p1Q2JwWkxPVWRYUEJuYzQ0Kyt2WExGUUs5RWFVVXhreHo3NjBwZGxpcDI0dnk2RU9hL0FNanZWNXk0bkVJeE1FZW1yQ3FBaWQvK3FKR3o4aER4OGV0Q05DUjdyV0tneUlBOFVBQVR2LzE2cWxyS2sxNjZ6cThMYy9oOGFYRWFJQWFLdE9XQkFwajQ3VWVOdmFUTTAxWlk1OWMxbzlURlFyaXJnUmpvRWpaU1dRQVR2LzFqMkdvZVNic0Y5dXRhMDBzWnlTTUdTcFRsWWdLWStPMUhlTzNkbE12VjZxMzA2K29ydGVxRjVWV0lnWGxDUlhVQlRQejJJN3dlZVZGdXN2YnJhcEFWcW9rcHlJbUJCWExMVndjdzhkdmZrY1lHWHA1K1hXMGwzTmNTQTcwa3BSVUJUUHoyMTZXeGdaZXRYNWQ0dUJJRHZTU2xGUUZNL1BiM0ZIYnZLMzI4dXJBQnhqWmxBdldLZ1lIeXc1dUZNUEhhSDNYMTFsdWxqMWNYZGhSeFVpQjR4RUNCcm54SUNCT3YvVmh6Q3NkUUx5bXZMb1E4bDcyb3ZBb3hNRStvcUM2RVNaNzl2ZzFRRVJtQW5McU80ZnNaUHVYZXJSZ29wZS9GaFRKeDJxK2xJdVRUMjBGVlBrNWQwSk0rcFpTSmdhVzBoRFFPWmVLMFh5dFlVMm9oUkZHSk5rNWRVemhod3pSODA5emMzTjBsWkVXUkdGaEtTMGpqVUNaTys3V0NaZWtXaForZFY5ZVdkT2RGRFBTVEZOYUVNUEhhMzViYTd5ZGI4NTJCNGIzNlVYazFZbUNlVUZGZENCT2ZyMUZlc1BNMDhkeWZmWTluYjhNYmcvYjhkeG55RFJjRDg4VUthb09ZR0llS21STGNseUtQYTVhOGw5U3pwQ2VBd2M2aCsreTJKYmdYRWxNVkF6TkRLMG9GTWVtNjdhUnpxMUxuSEl5Mm1JTkoxblBMd3hlRCtyNHRoMUt6U0F3MHhWU1FDMlBTYzQ4VmE4UjE3cHRoUjd0R0U1cngzRzdvdUM5cVJsZzJ1ZnQ3a1JQRXdDTEJwZXVkVEtaL2UrbnRwN2VKckxyYmsrdlVkeFg5NXFMbldmVmp2T0ozcndqQm5LUVltQ05UVnVWa3NxWjl1RTBFNHB4c2dXU1RKRHF0dmw2RzV4SDE5YVJ3dEw4NC9YUnZpT01DNFRsRDlFUjcwOGo3TWd6NDlNZlVyYi95dGQzZmNzWmtvT3lMdDhQWFZHL05PV0RqbTBnUFphNmp6VWRJTjN3Ymg1Z2I1ZzI1endRZUtwdkFwM1EzVWcrc0dLSjQ1c25ubDFqUjhmYWRyQ1N5Ry9FV1BHOHlTV3M3N0lMaWp1dTJFZDZUSy9aSWhRZ1N6eWoxSVRkc2hpMmJjUDE3eWQyU2xSckFiNnZiL3ZqUVl3VzdzN0NMVDl3OS9xWWpSeU9tMk1vYVRMTGFEcnRVVjhOdldEYXk2a0VLMkVWZU5sTCtvVjhxNzFpMFEwOTI3L3ZUVzlBN2w0S1VVZUQwNEUwdXUzcE9KcXdPMlJ0WkZpa0Vvbnp6M0c1a0lGd1p5b1RVMS9ta2ozRjk3L1BzeTRPNldZSVpPZG1HUlQvd1NlbVRrMTMwS1hVbTFOY1UrTjByc1FsWUwrWGQ0VzVDL0x6QjR4QktXRmUzR3hrSVY0WXlJZlhyMWw3eFdBL2VmaGRwRWtWdGR5Um90Q21UZVJnV2ZZcTl6eFRmSURQSTBmTm43b2EvbHRMS3ZBUUZ0aGNITGJkNHh6VUV0TUJqd1NqQlNNdFhyWFlqQStIS1VDYWt2bTJORHJYUFFwOXhNQUpyUFdzL0lxaFVzdllFT3B6SDJmeFlOTmpYQkRpV0hDTGh3OGdKSUh1dzFPelgra05pL2RwdVZHZ3FZVUxic29rb2lxYWJTdDN5ZDlva3dnb3ZoN0RSTkRqekxWL0lGNUdZSjVZVzdHc0NQSlNFVGQ0TnJsajBGank3YVZCR3hNVUhWYnVSZ1hCbENCTlNEZG1tTW4xSDhuclNRQ2M3K1RNTWF4Mlk3WHUrYm5qbkpVTkVxSzhwc0tNZUdNckkrVkZPRkdGdTRqL29YTFk2bjZPUndjL09VQ2FrRmlzS2trUHlIa2NzQnYzYlpxc0tjcGp4bldzWmxCc0RXQlRxYXdyY1NjZjRkYy9xZEdEQlgyNWlQUzJhUG5rak44NXV4RnV3UEdWQ3FnN3pJMXVFZkN1a1BrNjJlQ1BlUUpSdnVMMWczYVlOOVRVRjRydGZISkRxazZoR1JGTUFva3dJZklaOVJKZ2JyTitJWXB4eDlrQWlCc25TKzlmWWhiMWdpb2h6aUxvV2pPSlFYMVBnV2pybjFhMUIwaEMrTHhuS2hDallZak1CU0Y0azFYRVMwSE84ek1xWDM3LzI3S2xPOGxjUTZtc0tST2cyTzZDSWZyMXRrZDNuQXNxRXFGcG5FWWJydzRiL2x3akVuZHhTM29mRlVBa2VvOXJMU1pyODdYQnRvYjZtd0ZyekEwT1J5Ni9BR0VLWnhEUnFqN2JPYkdLVnNrRHMxRDkwczY5bE5FSldNdVgzcnpGYnU0YW1MZjdSaC9yYUFzYUdOVVBJR3k0WVBjT1pJSXorUlB0RkJMTW5ETm1PeUJDSEREd3dNaURTRE9TYXdkMUFFRHFpT1RtSCt0b0N4dkljQmtrSkIrTTRrM1YxUTFScnZqc2Qxd2FDWEg3RnJGcjVTa1pyOHh3VVdTZERvYjYyZ0ZvSmd1T3FkeWkxMlB5SE1mbFMvUDBlM21XZHlHVS9Sdm9UK2JKbHRTNWRrTlRpYTJUdTY2ZFBiVG9WV2tEZGlwS2ZPdmx6SjFCY0dNWmtvaFV2RnpGa212L3F3TEQvMmNFSlRKKzlEekUxQmpSMFpYWFdpTVY4amMvTVBhUTV5L3RrdUY1M3hGaVozdktwUUNiWERQbkd2K1FsV3FqOWZ4dk80RjJQYlFRbVNsSmRtUUI0bGtVbnpOZVllSko0TGtNaFpRTlJpTTZVTGhmMFZvZHJNamFrbE1rRU11a053NDgrMDA3czEvOVhZUjZxOGZjYlpSZ0V0eVc2Q0FicTJPekFmTjBEcjBVQ1NKSTJFRFU0UHQxT0d1Z3RQRHZJU21vRmY4T1lnTmVBd2pJempOaGZCelg5c1diTEFnR2RQQWpSUlpwaGhiTkFza2d5WDdmQXl6WGQyVUJnRytRamdTSFZ4dHBoVERySkMwNzZkMklkc2IrdnFmMVkzNXJNTzlsSWdJSy9SQmRCd3lNWFNCWko1dXNtYUxsMjAyMmdqa0wydGxOaFdQN3laVkphSjBxRU1WbFBobzR1TTR6WUgzY0Q5ZXV6bHUwaVhnNFEwVVZxWjZ5dFZ1WnIzUWVTM1dtQ2kyeGdGUFhWKzdJbStKaXJqYWlDbU1ES3l6RUhUQjBiR1Jta2lQMVlRZzhlbDJFR1NKZ2h1b2lFbldSNFM4dVlyOUU5OTF4Zm1nM0VWR05zRHpTVmt2eG50SlFJVHdReHdSdldzMTQ4NzYwYUVxajk2d05YNzgwYUxhckxVRjJaVkhTV0xCT25tSytqdTNZLzU1cmliQ0M2OVVVcTYwajd0czRpTFJnMUhjSUVMMlFqMW5PVVJKOXhBYlUvL3ViaUlYdFVUbTQ4MVpXMWFGalRBL2MxMnJwOGJRT1BrNGx4cUdDbVVsK0hNSmxKNXVOSmJwaGgvejkweDc0aGMwUEZLVU5YS3J0dGJaTFl2cDR3aG9ZaDFBYjJoLzhWTEpXTjA3eDVrcWtnV2N3RVE5dEF6eG8zekxULys1ZmV2RmtCSVk4SVUxZlN5QXF2ZVJ5Q2h0T3VLY1FDSGxIdmpJWCtaaldSSFVVN0o3SjBGYWxpSmx0SnlOZm5rYXJiL2lwWTJUS2N1akJiODgvYzd0ZGpqcGpQQmk0UFo5QVc4WFY5eWVZeFNra3hrMzZ5Nm03d0F4ZW4vYU9ReWNFNmRTSDZXV0lZMjlmamJCV3ZBUmJ3U0RJeDBybTJVZkYzV3N5a253d2RMUjFlUDBac2M5cFA2cXRNT25WaDliZkNsTmkrbnJ6TW1pQnJBWmVIbStQVGRDTHQyc0NSU29xWjFJZExHVmk3RVVWVXY5UCtrZGo0d1Z6WDk4NmYwRHNDVnV4cyszcG4wWkRxQkI1SjdyMGNJd0lOdnhzeWhKbGlKanZEWUNqZUZqSDBjL3VGRklKZ1RCZTI0VERscmRseG11M3J4Z1pWNEFZdUQvZjNKcmJJNEQ3dU9naWlzc3FtaTVuTURQczFOdEt4WjBDNDBIVmpXYldsMnpOZmc4eWVYbFV2Y0VIdzVaSlJOa0cveFBnNHdBWmlKK1M4ZmhDMWtzSDlYc2ZnWTRndW1RbGdNajdjdkluUFBRL1RMVXhtZjBuVkpadWJlMGoxMk5kTmUyOGF4MWdYRE1uajVsbUJFN2dPSnc4ZnNpbll1R2dJR2prVHdLUTIyQ2ZBaGk1T1pYYW9JUWZzYStxMDlmaXFkQktOSm00NGU5OXp1dUs2NzV4TlNqRE9tUHZwTGlDT1ROSW42OHMxKzBwWEpsV1NDbUNDZmRKTm5GbTBQNjIvMmlhUzZZT3hzZW9oTFpWdEpWckdQQWlYdllCTlVQTXVuejVMR1Q1TEtiNjlrU1oxWXQwQnhHb3RmUmJTMW9lcnRpMkFDWDRDOG1BMGdWaS9wemFQR2V0ZHpKWmtlRXRKN2sraWx5eGZZL0Y5L1krMkozVmdSSjRwREx1bmIvM0k2ZlBkYk13ZU54anJJZDRHMWxOUDB3R29NVTlFVjVBTVlhSVBBTTYwOXpZUmxGNXBmNVFxeGJCQ2gyOWFWWDBhblc4ams5clozY1k1Q2duUXNpb3oxVGVIa0NnWWVMenFJU1NNeWNSZDNUT3pNT0haN3ZzTlF6cTBHeGcxKzVEQmRpTngyNWg2VC9TRjRWNXZucktwNGZGZDJpWVVHRzJaNDFNcVFKcVFNNGsxNHJOZWxhb3VqY1BGaWQyVkRQVUd0WnZzSFdTRmRtcnM0N3dzRUJoZFc3RnBjaWJhQWt6ZmxaN3FjNit3UE83VjMwR0tubWk5VitZTk1aQW9yeVpaZ2dtNjlVWTFTb09rVEVEZkw0SmF2dW9hVFR6bCtQM0d2bG81MVZMcWsyL2NWeFZYcGZEYTY1ciszOUx1RitOcC9JcjVBS1BNL1RLanJGeDBNZjl2YWNzS0MyLy9sYy84OENmaHJWOGxMUjg5OWJadFlzci9BWEIzQ25tRlVva1lBQUFBQUVsRlRrU3VRbUNDIgp9Cg=="/>
    </extobj>
    <extobj name="334E55B0-647D-440b-865C-3EC943EB4CBC-144">
      <extobjdata type="334E55B0-647D-440b-865C-3EC943EB4CBC" data="ewogICAiSW1nU2V0dGluZ0pzb24iIDogIntcImRwaVwiOlwiNjAwXCIsXCJmb3JtYXRcIjpcIlBOR1wiLFwidHJhbnNwYXJlbnRcIjp0cnVlLFwiYXV0b1wiOmZhbHNlfSIsCiAgICJMYXRleCIgOiAiWEZzS1pncGNYUT09IiwKICAgIkxhdGV4SW1nQmFzZTY0IiA6ICJpVkJPUncwS0dnb0FBQUFOU1VoRVVnQUFBQ29BQUFCTEJBTUFBQUQwUlFpWEFBQUFNRkJNVkVYLy8vOEFBQUFBQUFBQUFBQUFBQUFBQUFBQUFBQUFBQUFBQUFBQUFBQUFBQUFBQUFBQUFBQUFBQUFBQUFBQUFBQXYzYUI3QUFBQUQzUlNUbE1BRUdhNzNYYnZpYXN5Vk0xRW1TSTd3cXhRQUFBQUNYQklXWE1BQUE3RUFBQU94QUdWS3c0YkFBQUJzRWxFUVZRNEViMlV1MUlDVVF5R295QjRRV0VZV3dkbmZBQXN0TEJ3b0xKenNMWFN5aFpmd0pFM1dONUFLeHNMZlFPdGJmQUZkcUMwdzh0NlYzNy9YVVgySktld01nMjczNFp6a3Z4SlJGd3JyMFNySlJlSlRBQWJlTmEwaGtVcE4xc3V6dUJWNUJRZkx1MmlKWG5neGFGVHdMRjBnQWVIemdBbHFVRmRkNFJJcEFGMWJvQlBrUUE4UEczQW04aDgvQ2xsQldEQTF5czNOOFowbTNMNmVXUUl5NVlXZ1gxTCszRVN4cXBBejBEcEFoYktCZDQ5RkNyK3hJVVZ1N2UrNDRocnJtM1dwSlp2WW1pcEc3TkR4dC9SR1lXRE1BeUE5VEFNdDBjMGZ1b0FiWmZFYnp2cFAvOStEbUxWakRWVUh5UU9ZOENqOFJTcXBqb3A5bUU3M2xuZlNXRFhVcWIzWnkyUC9sUExPYStXMDE0dC9XMmFBZW8yNFp3ZWg4U2xBbXhaWDJwNWFTbTFMRmthNE1sQ2pxUTd2ZDh1ZW5vVHl1YjFhTW5tOVdqSjVxM2IyNmhseTlJaXVJZU1VVXRQbTFhOWJkcjFOU1RuMGpOcjRnMlhXcDZiQ0lSYWVtck8xTnpxM3V4ZGkyUlZDR3g4N3ErK3FoaTFwUWhWVlp1emhOYlVIanBNMXEzZUxhUUR6by9hRjFWRVBjbnBNbGFpdGtqWDNkbkNyTlprd2M3VUNTSzFzcE9DTERVMmU2b3lYNlhIQjdnT1Q4NlVBQUFBQUVsRlRrU3VRbUNDIgp9Cg=="/>
    </extobj>
    <extobj name="334E55B0-647D-440b-865C-3EC943EB4CBC-145">
      <extobjdata type="334E55B0-647D-440b-865C-3EC943EB4CBC" data="ewogICAiSW1nU2V0dGluZ0pzb24iIDogIntcImRwaVwiOlwiNjAwXCIsXCJmb3JtYXRcIjpcIlBOR1wiLFwidHJhbnNwYXJlbnRcIjp0cnVlLFwiYXV0b1wiOmZhbHNlfSIsCiAgICJMYXRleCIgOiAiWEZzS1hHMWhkR2hqWVd3Z1JncGNYUT09IiwKICAgIkxhdGV4SW1nQmFzZTY0IiA6ICJpVkJPUncwS0dnb0FBQUFOU1VoRVVnQUFBRVFBQUFBOUJBTUFBQURtRU5LSUFBQUFNRkJNVkVYLy8vOEFBQUFBQUFBQUFBQUFBQUFBQUFBQUFBQUFBQUFBQUFBQUFBQUFBQUFBQUFBQUFBQUFBQUFBQUFBQUFBQXYzYUI3QUFBQUQzUlNUbE1BVkptNzNjMTJFTzhpcTRsbVJESUJ2aEhDQUFBQUNYQklXWE1BQUE3RUFBQU94QUdWS3c0YkFBQUIzRWxFUVZSSURaVlZzVTZDTVJBdWFOUW9xSWttYm1Jd01URU9NQnNUZlFHRGt5dThBV3lPTUdsY2hBY3d3Y1dZNktCaGhFUjhBeG1ORTR1TGt3b3Fhc3pubFo4ZURWeHB2T1gvN3J1di9YdlhhNnZVdnl5MG1zS2d0ZmR6MWh3TGcrSEFQKzVMRm1VRnZsa3k3VkRnblNYYmFHMWV4amRxVlpKZTFjZ3E4Zmk1SHZacUpHRzBTMTBjSWRhUUtsb0VNc2JMWXlXQVlhQmxTS1d5MkdVbnN0U0Q0OEFQcytwaHE0OFo1WUZmZG1RUUExN2tDTE1KWUk4ZEdkQWVaT1NJWVNjcDU2Wng1RzhJNk1nUlpxa3NiK3pJZ01yQ0ZaY1Zpc3JpeTVuS2tuU01OdlExY0dldzQwdGJtM09FZW5RVVZndkpVc3I1UTQ0d1N6bC9zU09ETXJBalI1ak5BamZzeUNEdDNVVGFaOThtVHNBMmNlR1VrR1VGYVRGbFN3QTBKRW5kbHB4SUNrVTdwTThxV1FXSG9vSjJpRnR1V1ZRb3VoM0VMQ3oxblA4TXhZQjVhNFFFMDk3YXp2cWJoZnJwVTVyYzR2TEFtZVZLa0pxbEtmRVdsL0syTnRYV2QxYkhnSUkxcHdUTDNzdEhKYnlGbzc2MWJsUHBOMnJHWDdncG1BdDhlSWJIb0wvdTNYZkNFMURTNDRyT3BlaVhJMGtLK2g0Ti82SExVQnQxaDlNUmNyVVRMUUc0ME05Sy80VWJtQzA0Z0xjSEl4cUJydXZBK0hnTXpFRnVQVkIwWENzaGlVNkpqSmJqdG1ldFdIZkhkZVMwdXRZWW9mZ0QwN3R1aHEyQmQwRUFBQUFBU1VWT1JLNUNZSUk9Igp9Cg=="/>
    </extobj>
    <extobj name="334E55B0-647D-440b-865C-3EC943EB4CBC-146">
      <extobjdata type="334E55B0-647D-440b-865C-3EC943EB4CBC" data="ewogICAiSW1nU2V0dGluZ0pzb24iIDogIntcImRwaVwiOlwiNjAwXCIsXCJmb3JtYXRcIjpcIlBOR1wiLFwidHJhbnNwYXJlbnRcIjp0cnVlLFwiYXV0b1wiOmZhbHNlfSIsCiAgICJMYXRleCIgOiAiWEZzS1VpaG1LU0E5SUZ4dFlYUm9ZbUlnUlY5N0tIZ3NlU2xjYzJsdElIQW9lQ3g1S1gwZ1cwd29lU3dnWmloNEtTbGRDbHhkIiwKICAgIkxhdGV4SW1nQmFzZTY0IiA6ICJpVkJPUncwS0dnb0FBQUFOU1VoRVVnQUFCR0VBQUFCZEJBTUFBQUQzU1diRUFBQUFNRkJNVkVYLy8vOEFBQUFBQUFBQUFBQUFBQUFBQUFBQUFBQUFBQUFBQUFBQUFBQUFBQUFBQUFBQUFBQUFBQUFBQUFBQUFBQXYzYUI3QUFBQUQzUlNUbE1BcSsvZHpabG1Na1NKdTFRUWRpTEl3SllKQUFBQUNYQklXWE1BQUE3RUFBQU94QUdWS3c0YkFBQWdBRWxFUVZSNEFlMWRhNHhrUjNXKzgzNzF6R3pBS01oQjZXRWhENnpJUGJ3VVpCejNZUHRIUU1pOVZyU0prSkwwZ0pRb0lFUnZTSDRFK05HTnBVZ0prZEtqQUQ5QUlUMlloTHlBM29ROC9rUjBleTFlRG1oV0NSSVNjdWpHZ1BJUzlES3p2TlplMzN5bm51ZlVyZHQ5ZTJaWnpHVHZqM3ZyVkowNlZmZlVWK2VjcW50dmQ1TGNPbTZlQmo3ekIzVGN2UFp1YUV2TDAzZis0NjF4UGRqNDZYR2x0OHBJQTgyVWptRmhaWXpYZUdFeG5uR3N3Q2QyUFNPbEFubzBaZWVUWk9Gd0tDVUdWSFUveUxoRmhocG9UcWYwU1JvUHhVK2t4d3VjdXlZRkJQVDBpQ2wvVndvTXFVZXY5c09zVzdUVXdKU0ltYVJ4S2J3QU5WNWdxZnBhSVNPZ3AwYk1hdG9TOGpMRVJ1WHVUTjZ0REtHQlp0b1g5SGhpb3NiSFY4K1dUaEw0eEZGZlZBcnBKQmxONFZLVDJuZUVORU9VM2xTOTYzR1RiZ1lOeHZqL2YrZE5oNWk0eGd0cjhGTWZPdnBvWDNCUEVyaVV5amtmMGdJeHoxSWUxcHdPWC9iTEYwUlRJR2JTdlRDTDZFRjZWTEVsYStsT2pHV3F2TVVxNzRoUG41bEt5ak9WT1VETWZIcDQ5cVgzMzMvL2ZTODlXMG4zdzA3bmFEeGt5NlBYMC9RbDZmZDU2V1NCdmF1Y1AwbENtdHNZUHpZbTlWeFpOK2tFWVpFdVhrMi9rNVRlOEMzRDI3R0pvTzRVNUh5bUl6cmpxU2xrUEhOWkE4UTArYzF1aDkyT2F6emt5cVc3Nlc3eXFRcWZhWk1GcnFTY1AwbENtaVBtalEvK09YWC84TWZPbjMvdzlnOVI4cFdpTDh0cGRNeTY2WVZrcldZam5MbjBzcWgwREdMdFh1ckYyYk9ZZExqZ1JNZlpzK25UeDVEMXpLc1NJR2I5dmJmWDFBMWUvZUJ6UG5BaDZHNk94Z091WEhJMXhVTGxIOUx2ZVlZaUFxdlhQVCtsUWxyR01Rdm8vTS9wQ2t0ZlFQb0JYdmtTRUpzOUZsSllsVTVxa2JsQnZUeng4ZlowR3pKVzA0L2dYUHF2THdFMXUwbjNWQ0tHVk5XRnBuK2NFdUVSMTNqSWxVdlhNU2dyS1kyUFBZb0lITUVDOENOTEQxa3hISitOU0pMa2QwRzBXR0V0OEhDNnFKayttU3lEYzk5d0RvNVlsV01uSzJUT051MnlZcTJMMno2OWlDbW5hZFRmSjNHTkYxWHFVcHBlVE5wQ2RoR0I2MnEyK2taQ1d0cVlHUXk5UnhqdTVFbGZjekh1Rm1yd1ZhdW90bWM0WjEzS1Y1MCtWU1pUMm5SNlhLcWxPNmNYTVZXaFo2K3NISTE3aHZFcHhJTjlzbDgrOUMwbXNPSXJxQVlDV2lKbUZwR0Q3d2FGb0VOSEhxVG5YTm9uQU9UdFpBNk1MWk8zZUVQY1VwMmcydlAyZERHOVdqdXRYcWtFN1YzeEd2V3B1TVo5K1lSVU00VzVCeHA5SEZOTVlJTVpEV29pb0NWaVJzTHJBUTFzc1Z5MlBrSjBGRmJwSEpiZHpGbFdvODVMVkpwTWRBZ3hEUVoyV05mVGlwZzFvV2FtbTdqR0djUDRaRG45ZHBLVVhZUUo1bUlDNTlpZ1V3c0JMUkhUU0xGVTlnY0g2QksxbnowMnlWbVdxc3orOUpCeDRrTWpoa1h0Q0pWT0sySm91V0Y5T2xkY2pzWTV5OWkwOG5XUHNtRXJLSEF0WmJFSVdnaG9pUmdna2k5MVFMcFFZalcrdHNiY0h5Yko4ci80dnMrbFc1NDRiaXFER0N6SFRpdGl1RS9uK3NyUk9HY1pselp6N0kvNmpxbW93Q3FMVEtpeXBDVmlLdEtqZG9CKzIxNlRtUkdiaHl0WUdFWEo5WlNaaHFDc01KbEZ6T3lwUmN3QjB6SlhVSTdHT2N1NE5OYlZRWFJVVk9BZzJGT1R0RURNQnZxK3ozb3hBTjAzZERlSWgweDJ6VnNoazFQaXdiUEptL3FTUmN6NnFVVk1MMDJqb1YrT3hvdnFFdXVXZmNsYlZPQkI0Q1VrTFJDekNJUmNacTNVUVYvUWRJa0M3OGpCRjIrbXVId0RBaG1CbUJMMW9YUnFFUU10c3hEZjZUaFA0NDVoUWdJUjVwNWdLU3h3SnBXQmpLUUZZdVIyak42TUhPcFcxNk4zbGNBcVNlbmdiZ2V4dHVoMlFVSWdabFkxVVRtdGNVeVZMNEM5Zm5JMDdoa21wRWEwSnVGSFlZSExnYzJUdEVBTXhXQzhEWVExbHA2TFQzRllwY3hBYm1henVOQkNhWUdZcHBxQ1hkb0cvdEUvbXM3UG0zdkoyNDdKMFhoaERUVDRaaHJWS2k0d3JDbG9nWmdEdGpaQ0V4VFdXRi9VakJzT3JBeXZoUGV3R2pkSElkdFlXaUNtb1hieUdsdGphL3lvRkdZUVE0OVlkaUs5ejlGNGhET2VWWGV6M1pRWEY5Z04vSm1nQldKNmFjclhPUlRXV0E5YkQ0U1lYaUM4MmdrN3ZPaGdGcFlVcHdWaU9nb3hTLzNpMVovQm5CbkVZRTBUMVcyT3hndmZXaTN3TFVseGdZM2cwWktnQldJQVM3K2xuQ1QwbE1DNmdqUnR4ZnE2bVdZWDNUQk5GS3FlNkJDSTZmcW5CU2NTK295b25FRU1hYmtWNlZvOE44S1lrNVd5dlR2RlVsemdTT3pLMFd0M2JKZE9JS1lxZlV3VDkzSkc5d2VtTTlveHNPeG1DcXBpd1pVcExwSWhFRk01MVloQktCRFRiWjdHaTJpUGVQQ0loMi9mWTVjMTJreFUzSnh3TlJRQk1kZkRFVU14MkE0VFVjWnp5YjZtVjBJVFo5Z1FYbVh0U1RuY0NHQXlDeVk1WXRiWVE2dUMxWi9CYkJrYjA0NXZ4K1Jwdk9pdElhUmdoZ0cxcGhBNEUyeXlDWm9qaGg2Sjdma2VVZUJyRzUxM0FZMHZwMVE5QnR4R05ocVd0U1pUSERIenB4c3hIUjhzY3IyRUdsOTgrUEM1dkh4U09yTW1DUVZpWmZQKzZsMjdKR2ZqM2VtTEx6S0JRQnVqa2tUUUhERm9oSHRVZXV0bDE5VGNUTldlaUpEekp5ZzN4NDRvYURxZ2lleHBDSTZZeHVsR1RFMEdqMVpMZ2NhWGFvZFZHeUxnU1V4bDMvTEZyaXNWT3pETU5RUUM0YmU2NmFIZXNlMmtaOFhXTFR5YThCeUM1b2dKdG1NNmJIZXVIUUZCMVhVcnNDbWJnUWVOM2RTRVBJWVlkUGRVeHpIUTRwV0lOZ0tOdDc4OVhQU2hiSWNIRnRuS05KRDJjS1dCUUx4TWN2U1c1SlBrZjFZUDM1d3NkL21yQ2Q1VTZPcWM1b2c1RUI0VnE3N0RsbTJ2RTdtclA4UWI1TmpBT1gvKy9LOEpSQ0pRT3ZFUU04VDBUamRpOHJaanBNYVhhUC9Xei95S0I0OGRJWDVkZnUvNTgrVTAvUXNNelJkZHZoU0lMNktWQXhuQWNKVjM0SGhxM0t3d2M2YnFjNW9qQm1OanQxL0FoeWFmNTVyckJpdDBVNERidFpHT1k2WHZtb0xINWF5c1lOSWo1dTNwMWQ2SkFWaXcxWnZCRmthK2Vkc3hVdU9YS0NpbzJoVUZJa3k1RG9wMEhBRzFuTWRTSU40NnVKTnF6YVpQcnRCejBMb0lZY3ZCczBoT2M4U2dsdCtPK1RmeDhVbms2eXRxRDIrU1J5d3E0aUVxUE1saEVMUHhqbDlLMC8zMmFVWk0zbmFNMUhqNUhMU1oybkhNcklNaXFoNkVneUFGSm91SFE2cTFrQjQxOFp5SEZqMW52SlI2TUt5YzVvaXArZzI3SlFDRy83UkhaS09PNU9QUjViWnZ4NmFBbzZGTnUydnA5OVJ2ajhST1dlWkVJd2EzUWQwNDFZalp4QzA2SmJHRTBQZ1NQWXlDWlhsS00wRHRrWW5LS2lOWkRuZmVoVURzeW1uamdMR3FBSTM4M1g1VUhxVHlhU0duR1dKb08wYU4vOFk3ZmdQQjl0K3lIcUN6bHhucGtnaXh6ampDSlFEWWxpTnM0aEtOZnZ4ZzIwT1dteUZtNzNRakJ0NGo5bmFNMVBncVJRc0lBYTVvL2VBRi9uMnJxYnhyTlFnbXBjQWtxZTJwbWpCWE5MMGhrWTlaanprYll1TTBRd3haSm5jOC84MUtvRG1oczd1Y3R1bURLSkt3dXNseVF6TjVCOEwxOEdDSU9XekZiRXdwckhFVDZQNk5hQ09NWXpvaWVIUXRTSTJUNDRBRHNWNXBGRlc3cTBzSlRIODVFYVZBT0NYTkRodEQ2b2VONGE2L0djUkpuR2FJb2UyWWw5SlJSZUl2dFVCekJoSmJJc01RZ0VFa0gzRFdBT1pWWmlxUUdqOWV3ZmwwV2lQbWV1ay9ZZTJ1eHhEelVNUzJaY1hJblB1R2twNlNXbjcrbEJYQVBuOVBXQ2RFVEkwSGo1NVphcnkranhKdldScGhWT3ZyMlJRQW90Mk96WkFDazFrVE9tUFFpVytqS3A0UGp2Z1NDTVdjWm9qeDJ6SEw5VlI5d0dwYm8yOHhMemlDSlFZcE9kak1FZlZWR2E1eEdRWXhZRm1ycGpVT2YxM0x4RzNqUkdUTDJsS0hXWWJ4T1EyMXVCalBFNVl1WjJaVWlCaE1JaE9kaUxwUzQrcmRLRXpQaTVxbkhBOTl1QURZRGlsV0NreDZXNW9ieHVVS3BaWS9vV2w5M2hRV2g3NU85VVBBRUhQZ1BXcXB6UFppSUFSSUhIS0pOZzAybStSWCtYaUtseFJOZThUSWo2RnMvZm94UmcrQndHVmIveGpYOFQ4SGxpZXdMWDBEL1E1ZW4vUENGcVE3UE1Pa2hjYVhWR3hjZHppcEtFOFNxZVd6RUJ4dmVRb3BJUkN2Vis3cDBzMW84NXRCYk1WcGhwZ2U4NmhvOEVuV0lNZytJMTJ5R3U5NnRCZXVVcEVFUXd5aWZnOXdVM2RHTHcyTFNPSThiUW9najN1VWp3TlNvTlFNalcwMlFFemVkb3pRK0lyYWo2MVlQY0RyaHppMDB0MFZEbVBmRVpRUUFyRlNIK3JTVVRRazRnZ2hQazR6eEFERDNteFhoVlVKbXRPTjRjd3c1dkpVOWpZbmo1SG1pSm0xbXZKeTZwRjlRMSthbTFxTVJPUzV6RUhCUXR3dkIxeFpzaEhzdFFXSXlkdU9FUnBmL2hqaytzZ0VJY25FKzRmdGtGQVZBcFBrZGFhbk1CT3RiS2MzZzZVNXB4bGlBSklycm5KRDJBbDR1NzRyOGdrc2lyZ2xjZ1dWd0NLNmdzSUpqcGpGREdMV2p6dnlkVDhsQ25mRk1BNkNrUzlhZnlFWWtRQXhHTm1vYXJNYXg1QnY2VWFSOGdPVjA0K21DM29NUTFhZ0txZzdWOGNGelFiUkJxYzlZdVRiTWJCV1Qzc1ptQW1lOENtQW5USDUvQnVMbUtRU2VxVmVaRDN1V3grVG1qdW1vYUJOMGYweGNzY1ZWYVU5Q0JEVDlzR2pGbExhVmRlc3hvRXRZelg4b2ltLzNZYndFZURMQ2xTVnEwSEVvaVZ5aEZBT3B6MWlLQWJ6aGd6OVkwNC9wemxFVTFHd1YrUFp1amVGenR6R0pQVUFNYVdLK1ZXa1FxSTQwMUpzaTVvejVLWXYyWGZMY2pueUNwcjI1WHJORUNDbUkvUU1sbFVOc0t6R2UyNjlPb3JHSHJMOWpPM0lDcVFLTUJOc21KMElSRUV1VFFsT2U4UlFETlp5Zk1BeEc2ZDRjNFRiSFZlREpXNndqZW14bmxBck04ZDFTa2xTbnhneXN0dmd5Zkl4blJJdFVpNXpRUUZpYWp4NEpMNm1ub05aamZ0dGY5aVBDMXhrTEYwTGJVZFdJRlhEcm0zTVVYT2JRbXljOW9pQlNBYXNBMkV0YzV6Z1p2Q3Nnb1RUVVRuMlZOYjE4V0NWNHFPR0dkNG1mM1VEK1QwNWEyMmRJdGNEdTBZb3dzeDQxbzUvUjhISG5BRmlvSFM1YjFJL281ck5hdHhiZ3pJZktOWkpuc3k4RjU0VlNPdzVYbUkyaUh3NTdSR0Q0V2NQT0pxQ0NnSnQyN1ZSN0hFQUNtOHdZZzRDdzFDSmh0dTJVMk92SzhjTVIyYnQ1dGxZNmZIQ2pvaTZKR0lvRk5nVzFZeWR6MmdjMXNBR1JBVzJZN0FBRDR4aVJxQnFGZTVtUnpTdkNZNFF5dUcwUjB6Ymd4ZzhEZUdWNHMzaEFWWGNQTWE3b1R0VDdDeHN6TnFmNmtxZFBYVmRESFJjVEtMbUtqbTFUMU9MM2xlYmpwOXpId2dsU2NSUUtIQ09NOXZuUFJtTncwWnNhY1lpMnpFTVgwWjZScURLUCtDeHErSEVoZSsvVUM2blBXSTZ3cVdWaFZrTE5neXRhRlN4U1hFTmQ0OUVZU0ZDSU1iV01DbzcwUS9BbHNXRXQ1SW5YcXVCbVp0WWdUSE1DTHNtRVVPaHdFWEdtOHlaUURTajhVMEhyU3dhdUFDZEJoS3Z5TnlNUUZYYzQ3R3JyN0NaU2pWeDJpT21KaHFwQ0l1RERyUzhQSmZxQnU3T0ZDQUFQK040WE9JWTc4ZklZYksvUjk2TGJtQzRkc1luMnNjS1pOYUNZR044RzBIcHN0aUNrSWdCRHVUZE5JM3J5V2k4NmFDVkUzdUlWbUdSdGtVR1BScHN5UnlpNmtIemh1T0FMM3VReDJtUEdQUjl4MVJRYis5d1J3aFlpNWxnK055K3RhdW5FdEZuMTVjZ1ArZVF3RkFpWWpabTFlQ3dKdkV2MjU1RXpVb25NSW5kbE04TE0xR3drbU9yOE1oZElxYnB2MnpYN0YwejBCbU5EOXpZWmg0QXVJWjhBa3ZkWU5KbUJDcm1hbnpPODJmVnhNZHBoeGk1SFlPOU9iN3Npcjd4a24wSHcvUVlvblpOMGwvYU9YQkJkZ1FCTWNRMDlUSzF4S0hzNVJkTUxkaG9vQ0MvWmp1STNGQnhBWFgrdUZZaUJqamdjUElQU3pNYTl3OTlEd3BzeDJSNU1nS3AvL0FHdHZuWDgvdHBCenJtdEVNTXJCWXpXN0I4M0paQzhoNlhxTk5BUm13eFQ0djhWb1o3cGdLUjhlTVZHV2E1dWpiRjVwZnNUL1pqVld2eExtZDdJSElHeC9KbFZrU1BxME1pcGhzOFo1bXpQaXFqOGFwekZMMmM5WVp0anE3dHpCQmtCQkliUnVwSnVoSjI5RldmZTRHV09PMFFJN2RqWVBtRTYzWmhGNWViZVFmREZDSi95UG1Pa2U3UWpkajlHRjBmd2Y2UVV2UENRNWUrVkhseEN6Zjhuc05YcTFMaXNNZnl3MWN0enY5M2FESkxibEpacnV4MXBmcnlDOGo5dStvTEh6ZUZOYkZVK3Z6RFI4OUZ3V2RyTC95elRPVjNWVjV0OGpZK1lRdkZ6K2hLeEFScVRnYk8zb1lheDV0bFJsNDlaNzFobTZQcndQa3dseHNLcEFJWWhxYzB3enJiV2FIcVQ3dDZsT0MwUTh5bTJJQUJKWUx0S290eG5DeU00WllqV0FMOVlOU3hraEhFZEl6VVRSR0pETkxYVkk2R3lVT0hmK00wYWhzc2RhL1dEbW5vYVM3WnZZeWt4bDJFWlJYWFV2VTFLVllzYjBoZlZiWE9TTUJzUGIzNmNIcFBzbHk1b3l1M2N5SGxzZlQrOUdlMHRKNWJWTTl6TlFuRXdGVUkvQy9iS1UrZm11eUlYdmtObHB4WFRBUzM5MkV1V3dyOFRJc0tZQmkyTmNPY3hhTWk2Mkx3S1VDK290bHdkb2lCSFlPYTdESENyV3dwNGkzcTNPVTNiWm55UXJEVmVEaGxxeFc1WmhIemlFVjBtdy9UNnVFdUpzcWRheGphR1c3N3FZMUhyL1d0UFpyMWNLcGJ1NS9iamZucjJHamFld1NTMXd4U2xuMTExT3JpSTR2NjRiQ0hMYkx5OTZTVVV2VWppYlZIRmRmUEJUdVJpVmtnQnRaWTRQK1NINWxRNDh4L3NONzgvZ2Ric2dlR2lxQktDRnhKMVZ4cXBqYWtiNHRIZGVHM1RaeDJpT21Jb0FUNDBlaGIxREFhOEp1MmZZUWgyck5wZnAwVlU1S1hGRTRyeFBRWWhKY3FhVlUvWGhwd1pOUStBcEhWcXlPWWtMcTllZHRJOXh6QXBIYytSMzd1aXVxV1ZWeDdaN0JqOVYzMWg0azliV1RXdVZ1ZnY5YW55ZmtBVE1oQ0dMU3ZJbzZzNnpwWU1GNDBZa1YxZ1Jnc2doMFhtRGNxZm9VVGFyeGkrd0NVT1lPSjRKUHBpTjFGSkY4SXhHanZnTDN1QUZ1N3pHcGowLzRjSndYdEVGTVRicWlIV3lHUnlieU9qSnErbDE1VU0rV0Q1L01QL1BqNHpPbFNkV3FXdlJGZXdwZkdKcXpwc2lCcFFYbmZUbHE1VEVIY2ptaGpFYkhIak1FdTB4Yk1oMlhiZUUvbGpsMUwwSFZwaDg3ZEM5Z1YxM0htbko0b3E5eXQxNGtKYy9RNkhuRHg1eXBVdGJGTkh3b3BiV05nKzVTRlk0MFBxMEFNNXB6akF1TmJtVUpEamRlc1VpK3hnV3FqL2tYVmhqekIyd1hXajR5YkE1cjZ2Ym9ycUZLeHl5NVNsajhRSlF1cGdyYUlRU2JYK0Fqa1BvbG9rbURhSmc0ZVUxQm1ROXd1NWVpanlSVnNNNmU3S25NL2NtRWdRcS9EVmwwcm9jcUNwUGJkSkxaQjcvOGdxRG9qMnBoN21xSmtiWmVZVlIwNXRsSVhOM2w0bVZWYUlaMXVBSVdiNXU0WDlGalBlV2VSTEIvMXdZVGRoeTBDaHhhUERIMVVoL2dRU0RmQVhQTUdaeE9JYVl2dG1NK2lPMVpTUnVQdTQzejBldDl5bGVXbzJXenEzbE9PTUFrK2hMUjVzbzFQV2crdGpSa0pnQUZ3UTE1ZDBCWXhKT09jNTRMS2RMKzZXcU9yL0tZdFd6MG5YbW5FZ2g1YnFkaFYvci9TVWoxTmY5WCt3Ukp2dEhxUnhBMVN6UGVGY00zWjJLZTlTcFRnWVBlMjZTWUdaalFPRXhzcnRoblMyd3FxSEtRS0YvaEtXTTI5VFJzZm9uaE9HVjFZRUNpbXpxWXRDVmdFeERIMWxNbzJtV3ZtcGtnZ3B1ejNRK2duUHJndkNUWGVUUFg4b1YwUVBTWm9zQW9DRXlOelFCbmJZU1lYaUhJU012cE9XWTl5cWJySDJSY1pjaWxmMEJZeFQwREdHVitMSE93T3lEVURlbGhoWDJoVGZvdkE1dWhybVV1U1JRV3ByNmdiMXYvaGxuejY5VkRsejhPRVhxSGEvSGVNMTdRdExkT0VLblYvVVFvbk5EVzBQakZIZG0zaHBvVXpnZ1oxc0VCZ2ptd00yYWEyTWVwd2RYMWtIVEQ5OTdaSkVpd2FDaDY3MmlMQ0hZUW1UTDBoWmZDUHdyanlPR0kranc1b1NNTzB2WWw2NHgxSHFIR01TSi9rRHNCMWdSSjBkRUZZQVRwSG43RW1PY05wU25PQkFEemhyM3RtcEczUm85Sld6Z1QyUWRDRW1LVi8rZzk4RUkrMXlBZCs4NTlOTzlDeDB1eEl6U2oxV3ZMUUZQbUxYL0Q1UEVwVi9QaklnbUxVMm4xbzNQeFBKUDR0a25wRy94TjVWa0U0V1dJVGRrYTd5aG9iVU5kRWlTQnVTcUNnb1MzWXRCNEdUL0MvMkg5SDNkaFNWWHhBOC9VQWtPZ1lKZ3cvalU1VE42MTR5cnQwbWVlV1R1WFQ2V0RMbC9BdERMN2JZQkZUZXVPRHQ5R05IVDduZGU5NzMvc2VwSHZHZ2JiTmdlM1JvVTNUMVVURmorQ0hoN3hiYnFBS2d1M01zY21taUMza0FqZlNvOHVBL1JHTUtHRmxPZmdCbzlrZ0JoRTBJV2FBZHUweE5BMTBGTjZYNkN0dWRRU3hFT1VCVlg1S2FDNTFSbjZma1ZNbjUyMWZ3dXNaRXJWa3JET2xaM2JvekgyT290VnA0eGVnWldQQVY5a2tuOVd6eXE1cFNwMFUyem5tYUd3aDhRUjBXVE1RZ1F0b0lhdXBiVGRTU1hLYk9uT2ZvekxVNmF1b09qS1RuaTltSzB3aEZqR3dVcEVEQXV3UmF2eXQ2YmVHeVg5WDd1RnZ4OER3SEVyem9HczNtUjJ5OHFDbWl5NDl1SG9SM3c3ZVRYUGplY20vZHIvdkNsU2lhWFZrc2dWTmlPbjRyanZmQTEwZERVdDFCK0NJcDhFRXZDSmIwaFIydUdMWmhmTVdxNzQvUEhWMGdVUXNCeFpUMlQrdkN0R0t0UzM4K3hXei9JRjMwM0JmcXRvdE40UUZaM1IxeENKN0tvVmhiU0hSenRqNHRsMjU2QXJzYkcwTFd5Z2ozT2c3RG91WWhRcS9ONU8rNnZtU1VPT2xjZ3I3Y2wyK0hmT0ZvOGRqeW9idGNRMjZCQmU0VmtsZmtINExyUzFXOEpmWVYxdU9TU1VHektaU2hxQUpNUnZmL0Z5ZkNrcWYrK2FRcnVwNE8rREwzRXZidW45YnJtSk5vMkdmUnluNkErd2YzSkg5NVUzZ29oOXZiODVnZDhSNk5HOUN4UlU3NHhBRjd1cnFMZ3NHdktXeTVyUnI2R1VRTXdobW9SWkE1NnJXTmdaMjEyWFdtSU94aUhHRmVZbU14amZlWHpuNmNCL3pWRnIyR0dMcW1XbUZWb1RBdGRzcTZsRklnbDlrL0lzTFFSKzZyTzlVSkdoQ1RQejR4ck1yZDF4MlJiUHA5MXphSk9BOWRzTThvZzl5dFJuam5qWXZhMlBZT2pZUVpwRmlBbUJWYW0zTW5MUG1qZlJhWHhVMXJJV0ZnZFdTRUE5UVVkYkdkRm5Fb1ZuTjJTSUZBenQwQlZVRzZjS0lpV2ljQk1JUmJUbkJTSlQwRW9wbmtWZU5UTm9jZ2JJbVVUQ3hmWjRyNlh6RThEb1VhVHNOMndLalRrdTY2NEF2MDEzdWpVb3NzemhHeTR6SEZGVFdNZGd0TXlYUEdsZDZRRkd1T3BZcitzZVZWcHlubWJkK3RhMERvRGFMWTNRZHRsdzNVc3dGWU90VFV2eXlXNFg1aU1LSWlXaWNCRVByZTNTMXg1SUxIR3dPcm1sczB1WUlaTlZNY2oySXBpVmRGREhBV1NoNlpQVWFGRlQ5Nmk4b3VSRWtqM3kxdktZYjZWQisxWXcwanlrc1l2UXFXZFg0YXBxKzZJOUxiL00vKzdXWmZsK0w2bWpkOGNoWEZTQzR2eGcycHVrNUEyZ2VPbUh4NkprTEl5YWljWkxTQzRMYXRldGV0azNCME8zWXRML21DUFFNTmpVWCtEMUpGMFVNQXJGUVI3MDAwbGxhb01ROHErM05pYStsakhnYmEyWkVRM0hLclZwUG9SZzJqYjFwbkhQOGF2TVhzYWZldFVPMmkydXIyaGNmaEFOZ1Eyb253aVhzVXNrNlJGWEFsbXBZZC9VZDgvaUUwUGluTHhqbWJtQmpGekxSQWoyVzhKdDhyQTBoa09XSHlWRnd1NUl1akJoWmpScXB4MHdmQmNTUmV3ZzdkUUk2c3hQU1pUNUh5SVhpbEo0UlUxaDlrMVhmVmt5ZHk1NFhESFRjYlhPc053UFV0aWpQMXJIbENDWnN5T095VEtKbjVtZUR6MVBlNWVLSTRScGZTTTB5Q3RaTkJyNnpWOEl1cURWSlA1dUxoZjlPSkRlYlZUZHh2eTJSZEdIRUxMQ2VianpycHlDdG1sbEJxQ1lPTWs3ZnRueGpybFZtNHBWRTQwMldYaG5LdHdFc1ZrTythR1I2UGJqbzg1S3ZFMkI4UUdBMi9oQzg2Ym5Lbnl1cFdyTm1vdjhPRjZKSzdONWZuZTA4NUQ5WFlsM0lKcm5HeXpad3ducC9YN0EyZHdUNWxiUG42TWw2SnVna0ppNVFWSkpFS2JCaUFWMFlNYnhlbS9xUENkaVNUV21xd3laMHJQeWtlZDNBcktNZmV5Uno5Y2xROG95WjJ6YTJVT1gyOVpxdjlqbjdaKzg5ZkxYUHNNTmpQeDdOL08ydmZWTzZtMEZNMlppd0todFk4WHBOY1J2RE5BNXJhZXhETXozMC9hUTdxTy9TMlI3WUZ3RHdSM0V6endSYS90aDFoZGtHS2cvb3dvakJ3dU9DbFY4aGE1M3p4MXVsT0w1dDFaTmZXVC9XWHdLc3dLV29jUnRkMGJMWHp0dCsyci9zc004alZYa2pqblBlTDZoZFNVU1VxVkhJZGZidkx3SnJReGRzV052MWo3OWk2NWMxVWhCbFhyWlo2Q0h6MDhVUnd6UU95MklRNkY1Nk1OSkxGZGNNSldheGkwYmQyeGE1bG1DcXMxbVI2MEhnT3dLNk9HTG1uQ0JDL0JaOGVXWlNVL01yOGVnbTByTmpabGtqZ2VvZEdncHNVQXhKVkgyUHp2UUtnaDJmQlFQZUFaODA5Y0JFNlVyaURHZWtFV05mTEdKR0FtVXQydEo2bW1vc21DV1YyUnFtckxyV0VrTGpDMFNxSS84ZFBNc1J2M3FOMDRNVDFTWElQU2VZYlJkTVprOGhwbXY2THpoQmVJRmhDYWM3Z1lZQ3VqaGlsdDFJUUd2UXkyWThqaHJGdC9WNGwwNldacEJYN3cyTmRKU3liTjRKUW1ob285SjE3WkNSYzhVM1diV2xQaXRNWVh6VXNMaC9KR0oyRTlzaExYTElTbUo3VzFkdG1nZ1oxRURiQXVSNHFYTTZmcmE4ZlY4eVB1VTFQbWVqckdab3dVZmliVXZNSVdMSUxDZE5PMTdnbUlZM2d0Mi9rQzZPR0x6YmF0b2h4TkR6eXd1eGRtcy8wTFUxV3JUdjdxb0hqVTlodmxlVWpSa1p5NEpaYUdmWWtzYk9vOWFpcSs2eUFEZldmY29ES2lDWGpQdHI2WUxEdnJ0TElRSm00T3Foc2pFYlpHN29HTGlYY0xGNDNrSkdTYnhuSzk1bGJ3WXptT3JuSFU3amlNZ3VFeE4vclZOWHF1M3FxemtETVUvamdiUmNUbmtPSjlCblpWTHpnU1VJNlNrUU0yY05JaUtIZS9CT1EyUWptcUlLQ2ZwTWgwNmNzZTdjSG9LRmk4bjYxUkdGREV0NGNWTWQ1RExQbUViVUYwNFlQUlpURkpsbTJPbWx0Y2FpTmxFa2ErQ0crWUI4OGVBQnRSWDExdXVtblo2YTJZcVlWNVlZSUxWbHlHMWJaQkhITkloeEdyZXZLVDJVZmwrMTRrNEwxMXhTSlJycDBSREJ6SzdNZFpRVDZIS3lpVVlRV29mMEZJalpzTkF0MGZ0TkMyNWNSS01IWER1aTVFWVJ6RXFXTVhyMU8xVmcyWEVqQklEc21MWXUwV1BwTjF5Vk1jWFd4STUwMHUvV25wZHNkRDNRdkt1ZEFVanhPNjBVUDYrNGNqZ05hMWxMRmJ6VXQxaXBXVjFSWTJKbVQ0TVlwL0ZFdlFHUEZnOWJzdmVOWUg0ZTBBUCtlblJ0VFJXOVFDbUdVU1VYZk9qTWtJYVZIVEwyOGNtZTNSVHRYYnRRcWdmb05sVzdidVRHeXpwQmFjMjEvRmo2NG9mUnAxNzY0dTVSeTByOG43UHYzamJwalZyNnFvY1AzOGxqaWlMZlhkZlNyY2ZvWTZXUFdaSHdoUHNtWGVvZTNWNjVHN3VxUjdlbnI3RGxHdysvNktVMi9iWDA2dTJWbnkzejBHbk1kOWUyVnM3VmFmelI5TXRKOGpaNmQxVWN5MkZrc0lZZmUvK2s2NnpnVllRVG1DMHlPYXR1SHVpTWtKNEtNZXQyOHVMdGlxcDhIbVk3c0dBOWw4MzRBVndiemtVa3YxMjk0eUtpaGk5VXhOOGN6dTNZVnBkdnc5Y0NkcnROWlRZTHpCQnlhKytxM3ZXNGxVSU9TZ1UybExIMDdFUDZqNC9QMzN2MEU3NDhTVjdtaUhmZWUvaGhQRW5hZHhsTEt1aXg1RFEyQmhISmpxNVhxcWN2cUtTSEFXQ1N0UWVzV0h2OSsvUW85RnkyaUs1T0lNOFU2YnJmeUZUNUlUMFZZcEtPTlhlTEh6cjZkZEdPSlFadS90dWNHMytkRFdaQnBvWFpmWkhWNXNGL2ptbmtGYkFkczh0cFNsY21tYzQ3UkEwaFlvR2haN280QnZzSFZ1TWJYNm9jL1hWTE5CSW4zbFI5K1RCZW9uS2R3QnllZGRGWmd0aCt3RG1OVjRJZjNRdXFCK1JhUExnSnVFNUlydWZzVHpteEk5bEx2bUdmOGNxdWtrOWdLVGowbEU0TnpObzl6TGYwaG94SXhYTUpHZG8xMDkvQ2YwelplcE91RXpVK1NVQllQa2xnejBMVVZKVDBNcnJleUdvbmJHdkkvS3dBQUFLSFNVUkJWSVRSZytqNnlETTBBNVBtUzI1a3FvS0FkOXpSYUtuU05YelNpZ01yS28rZ3lWYVpsdTkyRzBHSlVhZEp2NE8zK0QzTisvRnJmVW9jY004d3NGR3hZbW1tZEF4VnVzQnBrc1lMaUpBczR3VXVCVkZGUUdOdllack9vK1cxTU5LU3ZTbE44aGVTL2JoVWI4S0U3MnJCYlQxczR0Mm0yZkUzb0NyRzN0Q2E5RnVicTFkVVZYZ2poYzZ5MnBVeDkxY1J1eVBONlpRK1FlT21pU2t1NHdVZUJONDNvS2RIVFBMMTRiak9sWDV5WE9rTksxdk54aGxjOXJMeEVOMVVXYndlWHk1MkNoaEI5M1lNRjlvZGIxM2Iyb3poaWNVNTFNS2VVTXRWWHBIVGRrckVUTkM0YTZWNFl1d1FQaktVZ2dMNkdJaVI4bjVJVkduOEx1SDhVN3BmK3R0MjdPanZ1bjV1VEFxQmlOTytIZU5xVWVJZzJOY1NoZGdVN3FzTVBBaHNJU0ZlcHhwTnNJaXE0cTNURDFZRGpTQThrNjNWTDJ0YWJ3QTh3WGRmVndzNEpiejNzeTBGRXJVNE5xWmZNTVo4VGpsQzdPV2JMbEROcm5CS2xIUHJ1T2thV0dGbUk5UDR1bDNnMSs5QkdWNzdibm1Xem9TWUdaeWxiK0NUM2MvNUtqYlZHZWVXQnZ1YWJlRm9pTVJEM0ErNlQxbzB4NjN6RDBjRDVUSHoxajVRVGg3OTFqRFpLUE8vTHl6eUoyNVZGWmxtcmN6TUdQTmtuNXZqQ1NRaXVhK2sxL3BlTGUwZ2x2UWx0MUkzVVFPcmg4UGMxcjdVTjBVYk5Xem9wMy9GR0p0eTE0U1YrR1QxN012dU81dlp0a0o1OTA3UEZLVFcxVEtlTXIrRzV4YnB0Wll2WDJKTGU1OTdLM1hUTlZEb0wvaVdiMHZ2K2pMcldyQzV3RXFLSkl2OTArQTdhMGNmSFRKeE4yZUhpalY0S3huWHdQb1lJeE92Z1Z6M2RrSXV4OWlDUWI2UnlhM25Yc0xJNWJoVmNKTTAwRHN6ZlVQM3RhYXZ3MnFzalYyaE1VYVduSDhGSTI0bGY1Z2FLUFduYi8wWVZVUWprUldVS0k4UXBVamVqMzdXL3dHZzUybEpaTFZyMWdBQUFBQkpSVTVFcmtKZ2dnPT0iCn0K"/>
    </extobj>
    <extobj name="334E55B0-647D-440b-865C-3EC943EB4CBC-147">
      <extobjdata type="334E55B0-647D-440b-865C-3EC943EB4CBC" data="ewogICAiSW1nU2V0dGluZ0pzb24iIDogIntcImRwaVwiOlwiNjAwXCIsXCJmb3JtYXRcIjpcIlBOR1wiLFwidHJhbnNwYXJlbnRcIjp0cnVlLFwiYXV0b1wiOmZhbHNlfSIsCiAgICJMYXRleCIgOiAiWEZzS1hHaGhkQ0JTS0dZcElEMGdYR1p5WVdON01YMTdUbjBnWEhOMWJWOTdhVDB4ZlY1T0lFd29lVjlwTENCbUtIaGZhU2twQ2x4ZCIsCiAgICJMYXRleEltZ0Jhc2U2NCIgOiAiaVZCT1J3MEtHZ29BQUFBTlNVaEVVZ0FBQTZnQUFBRHlCQU1BQUFDeWt2VVhBQUFBTUZCTVZFWC8vLzhBQUFBQUFBQUFBQUFBQUFBQUFBQUFBQUFBQUFBQUFBQUFBQUFBQUFBQUFBQUFBQUFBQUFBQUFBQUFBQUF2M2FCN0FBQUFEM1JTVGxNQXV6S1o3MllRM1NLclJJbFVkczF1VzVtOUFBQUFDWEJJV1hNQUFBN0VBQUFPeEFHVkt3NGJBQUFnQUVsRVFWUjRBZTFkZTR4c1NWay84K3A1M0prN28yN2dIMktQaE1RRUNYMXhNYklTN1F0Y1hkQ0V2cWhzVUtQVHlMSVhmR1JtZGNOZENMdmRpUXRpRk9jYUNiSWswRU1pTVVITkRGbU1VU0E5UUJUK0lNNkFHLzNEWURjeEFXUGk5bDEzMk5rWHQveFZuVk5WWDlXcDg1elg2YmxWZi9TcHIrcXJyNzc2ZmZYNjZwdytKd2pPYjFoc01ZUmgxTUJKZHVYNkU5ZGJ6NS9mOXQ0V0xWdmlObVhmajlxNktDam1qVHJtdHErOWZJK3hBOW1JdVM4eDl1eXZ0aVhwcitPS1FBUEQ4NnBTZm5UWVZYRWZHVnNFQnQ5bDdMTFN2djkvS3VvajQ0dEEvUXVNZlUrcDMxdFJVUjhaWHdUWVZvY2RLdlU3ZWlaV2FUNHliZ2hNc21DTnNkMUk3UnJyamxzRHZMNXhCSlp1QmRPTWJVUVppMm9qSE9mMEtXT0R3TVR6d1F4akwwVDZUajA3Tm9wN1JaTVJXSDR1Q0Zyc1ZzUXdxN2RNeVVWOFR0VVJhTndNZ2dGalc2R2U2ODlVWFYrdlh3NEVCc09BTDZyNDVXSHZzcmo0bi9GR29MNFRCRGdCeGlUTVEvTkdlUFcvWTQyQW1IZ1plekpzaEhkVHg5cVlrZkp3VXhINmpLM3lxM2RUT1FwakgrQ21JcXd6dHNLdjNrM2xLSXg5Z0p1S2NJRXhjWkR2M2RTeE55aHZBSGRUK2JUTHhLbURkMU01R21NZkdrK0xKalNaT1BUMWJ1cllHNVEzZ0x1cENGaFV1VFBqM1ZTQnhyai9jRGNWWVlveGZwYmszVlNCeHJqL3RMWkVDK1lZZXdvUjc2YU91ejI1L3BPc0hUYWp4eER6Ym1vSXhwai9Mc2xuSGpZWnUrVGQxREczWnFUK0JKOTBlWmhuN09uQXU2a2hHR1ArT3kzdmprOHlQTVB0M2RReE4yZW8vbWJvcG9Lb1kxSDFidXE1TU9yYWhtd0dudW5lOFc2cVJHT3NyNzFMVXYwSnhtNzIrUUdFRCtPT1FHdFh0bUFCLzVNYVhaV1V2NDR2QW5QU1RVVVRSdXpBUC9SYk9WTys3STJGVlpxUmJpcEticE4vdnhVVzVBdWNEQUlMNnVIZC9QTG5wWnVLSWhlajIyLzVTM3ZPazBhZzFpeGgxR1h5bUMvK2NVeW9rMWJYeTgrQlFPMXgvWmg5RHZhSVpTMTZpRkNRSFhHakpuOWh6M25DQ0h3QVp3ZkZSK3FDZWpFQVYyK1AvRTMxaE5YMTRqTVIrTXFyT2pCcFlhUFdQajFpN0tlNlN2eXN1RSt1U0I4NVV3U2FNT2d2L0dsaG84S2tQSFNsN2pQa0xRRXl6Vi9QQ29GWFgvK3ZYK1NiVjNrNG4xT1AwY0gxSng1b0VhZm1qbmJPa3A3dGxCQW9idFJUVXN4WFV4NEJiOVR5MkZXMnBEZHFaVTFUWGpGdjFQTFlWYmFrTjJwbFRWTmVNVy9VOHRoVnRxUTNhbVZOVTE0eGI5VHkyRlcycERkcVpVMVRYakZ2MVBMWVZiYWtOMnBsVFZOZU1XL1U4dGhWdHFRM2FtVk5VMTR4YjlUeTJGVzJwRGRxWlUxVFhqRnYxUExZVmJha04ycGxUVk5lTVcvVTh0aFZ0cVEzYW1WTlUxNHhiOVR5MkZXMnBEZHFaVTFUWGpGdjFQTFlWYmFrTjJwbFRWTmVNVy9VOHRoVnRxUTM2aEZOTTdGNlJBRW5VRHpicUhPdDhIOFdCWDRyMk00VGdDNFVXYS9ncHd1empZcTNPaFFOdDlHTFBmQWlrK3AxNFd5alJ0OHhMbUpZOVphbEV4c2ZsUkZjajE1T1hobUZ1Q0xaUnNWTHpZb0crVjNyU3JYMFJKU1pZRSsxRGxaUFJQUVJoR1libFgvVGdvZWtPYlgycmcvOXphOC85dUtRS2Z5OWZUN25WMmRYcjdIaWIwSTVnc0h5Rk0xaFZMRHdrUEZtaDlvclBxdDNWTHQ1cWo0SFBQUDhhMHYxZzI3Rm1wTERxTFhJV0ptcTE3N1NFZVpYWHd1cldGdVBYNTBlbjNybkt6ZFVjeGdWYjNVUVlTTWJsTnEvaDZ3VjNPWm5LMStjWTU2OWh4ZnFWMjJvNWpFcTNwVFBBM2w1VW5MN2Ywd002OXZrYzZxOUo5c2NpWm1xRGRVOFJnMDZ3cWpxWTlYSkprWE9rckJxTzVYbm5HVE95ODNqWHNXR2FpNmpib1pHNVIrMnlBNzRyQlJlRjV2Tk4vNGNqNGpQYUtFZGs2MzlTclVtbDFIeG9Xb2V4UGZkc3JWL0IxZ3ZaN09OUDhma1ZkbUdEOHRJTmE2NWpCcjB1RTF6ajcrL0xQekdsMnBnY1c2MHlHZlUyZENvOU8xMUtRalVSbmtIZFlvUW4xVWVnWHhHalk0S0Q5cjVLc0kzTUZiemNYcXVrMEFBUnMwNEtoSzFEc0todXBKVGhiN2NGK2JrOTJ6SGlnQW0xanpINzdqRHhFTWVWcTdlUEw1V2M5dUhyMjZsUVREM3MybTVSOHRiem5lb0lJOEtWM1BXVnBlNy9aejhnbTN4ZlVXNGkvS21ZMnhJZTBSdGE4TmttemFZazRpcGcyNVNsa2p2NUozMlVxVzRNaWZyR0gvM3VIS3N0RzArVUJuN09TczVpWnd0YzZPbWVaSzNPN0l3cGkyWmZaSlNRV0RUWm00QzFjczRLNzEycTUxUThpakp2LzNZWFQ4Z2puL1kvWS9lK1hjWmtzU1JRdjQzcTgrVmVMWG8vSW51cnJJd3B1MnZkYjVEeWNDbWpjd0VZb0p0SmVSRXlYTXRjWENjemxRNGR6MGNmT0d2MVRmandrWWhuelV4eGZtaWxQNUdZbFpTUmoybng1UlVQalU5RTJPajlDT0g3VlRheUhRVEkrZitzL2FXenYzL0ZoVm9XSlc0NVJSTVhUKzQrK0Vud25EOVNxWlJOME9qNWpzcURJTHBqTWtucnV2RkVvTTdMa1drVU9naUZqZkdDZVh4S1ZGekZObDA4QkU2SUE0ZS9vbFZXOUs4KzZSMHdBNWJNbWVSRGUxU3AwMUhqeXFSOS95bWFyRGt1RkV6WWxkRU43cit3QlVXNzBTOU1uc3J0dzRVdXBBakFXTjNjYVR1V1VlaU5rMXRLdUlmdDBUMTR3MEV4d1Q4eDlvdlMyajZNbUtWUFVXeUdUYmtVczRxUHhQak14NTJpbldPQyt6WWRvTW1kRUlQTjhZeEZWWENCY3ZSdHVsZnUrdUhPUndIajk1NTUxMS9KaDdsZWI4cXl5TUxicCt1am0zRDRraXV0ck5zM3loMEJrUjBWRmp3UGQ1VTBmOElrV0RzMjQrKzlwczBnOGUzeVZlcDdMeUN0QWtkTDV5QWNZcmNqdVdTMjdUNEhydDBCaWIvRXdiK2J5cnRYdWRhTXNVd052dnFjYTg1Vm5pTm9uVWNSeHpmSHhlaGV4UmgvQkRqMlZXSGhGckx1YkZ3Y0dZbVdkQnhmamZHYVpJMnJhMjRUZVBHTVpxeUkwVzhFc1NXSkhBZFdkTjNtTlhBcSszNVk5UnlUaHJFNWlzaTRuU2lhMUFIWVhpVTJuQXFySnBreUxsNE5MbFVsZzBkOHR3WTAwSjJmSWx0R0VrMkxUN3lUQXpmTSs1TXpiaS8xVFBDcE15N3Rld0wweXBtMUhXYUJEY0l3cEgyTTN3TzMzVXB2Y2E2cnVReWFUWjAvSG1UWndvTGFsbnR0T2xnMnZqSUhjN1FTUXZXOGFYMmVNQ21ZaVBnQ0d4RmVUTm5QLy9LbzBLcFVsenI3QlR1Rzd1NGF2bWVnSElWdGROaTBBV0JHMk83b0VtdmtXSEljMnc2Z0k5SGRxOThGemhVRW5yT0RRSkd4U1grRlhkZHJPT2NwWldZMDRnMG9EaEMzcU5DbDBwN0NjOVBIT01kZ0RoMHVNZmZkaW1UbWpaTGJNUVpiUnBXTnU1dmRSaC9CamdNays0dXVzeG5xVnFIak9JOTk3UWw1WnpHbFc4TkVKd2VXTTc2bXduVGQ0TzBOS2VvSkxZNGRBa1lKd2tJMHhldDcvWFlOSDhhaEc1ZVFTcGdKdHdPemJhWW9SZitXVmM4eXk1cjRveGlJNWdVWWI5ODlSM1NuNm1VZW9teFJNdVRlQnk2Qkl4SkdWZTBZOTJUc09rV1B0eE55dlVCakNRVHVpaFlKRWQwWGNwOU05TXFlSXprdlZBY2dYYlFZdEpyS0UyUmtLVkxqU1ZaMkxyMlk5QWxZR3lWczhtQjFYa3RtbnQ0SzZUTUFIUTdvcm1qN0FnalBaYWozQnF6ZW82ajFFa25SWDlWTGU5ZDhiUEdvVVBMaVNOMEZGdGNITG9Fak8yQ0ZyMXVUWTBXelord3BGTldFL1JxS0tMRzNBZzVscDdlMlMrcUFkY2M0WWJWL3R6a0ZBcnZPTGpYTGEvUXdaSTdLUVpkRXNZWkV1ZXRSZFdpdVlPM1NrVFVRWGREZW9sWjdsQ1lqTEg5QWlrZ290dk9QbTV6blN6TnZUR0Uwb2MvMUVtam1nNmNwcVljdWVOeDZCSXd6cEs0d0V4L3c2SjVVNmdJTExHU25uVzd4UmpiejlBU1BMNGNUN0paVHB3KzZsSGh1bTY1b1d0SGRuSWp0UlFSaHk0QjQwenBhdVJGbkNhTnBxamRMaGc0TW5MU2JiaUhINmFwbTNhbEUrNUJiYk9kTEwwRzNSRTJTdGF5N1haVEo2MUJVVks2S0JhSExnSGp6RXJxMXZSaDBudm1ZM2g4aVpXVGJ0TXFHTldFYVc1b1Z6cWplb0tkYzRvMFgwa1FjdjBCenFGV1g3ZWM1azRwUEdocXVYZ2N1Z1NNTThXdldYM1hwSnVtYzhZWHBxY2prZm9jMEtoam1SOG9XUUVEZk5WS09nT3lBK1VSZHN0VlBUS1JrRUtXOVdHTVRDcDlqVU9YZ0hGbURadldsdHlrTytaazJnQW9OMEtSOEJHY3NzRnlOWmJSTWJiUXNlelRTZURLSTVRN0treHlVN2ZqaTAzcDFzU2dTOEk0czRaWjYyVEFvSGxUaGtSRUQ4Zjc3WkMra0xDWXJMbEdaYzl3ZG9uQTA0eEdSNFhteGpDdkF0elBIVHFZKzg1VUIyT09wQmgwU1JobnlwbzNka0w4WGh2WkdYR1BlMGVMNFBza2VTWnpNV0V4YWJwRzhOb3g5bWV0VHRGWUhlb2prQWJsbDhDZk0zVVZIRm1wYjJtOWFTdS9WSk96YVVNWHgzanVzNTM3eFVRNDkvZnN2YnRtY1VKaDcwTW9mZ09QME56ajN0TFovQzZwRUltazViZzdHbndPK1ZFWTZsS0lOVlJmTUpKUG1ZaU9DdFVkaVNMVjg5M0VscU9BdFVhL2t0M05ubFZzajVQeG9STGRFU2QwTVl3bjYrd2dQQTNxc3l2bXNaQWhGbmZUVm1tQ1FWdHVhcDhjTEd3NzdOU0pMSXJMVFNvVFBhQzAwMi9JT1JvUkhSWEtCYVNRc0dXMHlWRUFJbGRKOGdKN1RiQ21Ob29ZM2Zza016WHFoQzZHOGRyaDI0SjM4S2wwNHVDZVlLR2V2SlBYZ3krc2xkTHJobk1HSlErMnBHcDl5MjQ4L2EveGdCb2MyenZ2dlBPblZ5V2Z1TTZTN210a25DN1JoMlVRVmtyVXVtMGdvUVFBRWhWSHBJSER0R1hWMi9HQXdTV2FteFozUW1kalBDWG15UUgycXIwaDV0U1IwYUVNNlIyNW40MVNLYjFuT0djOXhqNnFpdFl0VnlqS1FOZVZxNjVpNVF2MTJSL3BReDAraHlKWVQ5c1JQWk9qZlFNSnhUZGhlT0MxMWk2L0pTMG4zVTA2UGxTUnhFZ2NPaHZqdnZqSHpqUjc0UUxmN1RYZHE3eVEzN09POUNtTmNub0ZlcHl4OTJ1Tld1NE9qeTJtT2ZPS0VsaWJkY216aThtand0WGlLb3dvRXJyNHRMSWdUNXZuOCtHeTZzQnI1dHlzUzdsamNlZ3NqR2NPdXJ6a0ZEdHNQQk1FZkJON3d5MkpHOXkwQXFVNytxeGhFamFsLzB0TW1GcHdick1ScnduNmRtT3B0WmQvSmluRW1XT2xTeVZnNXVIQm9XR1dPSlF5WVFvTExCc25WQTErTUlQeDJRNHplOFc2Y2h3NkMrUE5jSUFCek5ZbC9zaDh5a2dkTUppZEJFSnpOMVVBTVBlS1gyb3g5aExDaFU2L1QwZ1Z4ZGJxaGlKVUJMMXFTeEV5RW0xR1VVY3NsSmtncGRpMEs5L05JK2o5YVJvenplTjdyQ0ZOaU9LYnhseGUzMEh5dGpKbHl4akdqdEptVWd3NkcrTVJGeS84RXo1RXNHSTdRQlVjK084Rm1XRjVFcUg1Q0ZmaFRmZEVCY1FGcmJ4S2FSbGZkeG9iVytvNE4xcWZGT1NxSktVZTI3VVQxaGhYSnFPR0pEZDFtMjdySjhWMDFKVFRMMnhTcUhQR29MTXdub24ySlJpcEhCK00xT1RPMmFCNmdablF2R05mNTRGajhZTkd1K0hPYmhrSkVRRkxPZExSdnJDWDBTTHpyUkJoeCsvN0tOOXh4amZEeXN5NUtVY0ZTVzdxR2gwUlU2SXZxdkVKaUJ4N3h1VEtZdEJaR0U5SGJpR3M4aHlrekhWUzl0YWIxdEVRb2JXYnV0Qms3RVZVSDNUZFZVckwrRUN0S0RKRlhKMlRzc0Z4T2dSdzRrSGVQc3hkNlRJS3RSM2NmV3EzNVJmQWdlSEZMd2hZSTIrR3NXQnlaSUFYcFZxWGdWMkZoZkhlNWJBQWhxaVF1L0ExTGVDVlQ3WTFnZGl5TllvSnZhNmRzMXFQSFd5UmN1Z3VYVUtxS05oVW5FVGNLeEpoT0sxb0Q5WkJ1RlN3UG93aTdrWEVRcE51U0JvY2F3QVRtUktMM2twVVlOUENPQ2FISjhTZ3N6QVdLemI0ME1HR25KOEV6SVEzQ01sNVRIVUp2VWVjTS9TN3FBZUswaURiaHBpSTZMZzNCM0U5WElWUElTM2FuZkg1cTBqb0V5Um91WjY2RTRuVS9pWDh3SlFSdnB0NmU5RjBvMElsQlVFTU9ndGpPWXFJWENrQTVwZjlKMHdpUmhRSmhHNVM1NnhqakUyclFpazlTR2g4S1RkQ0NSVVJqSzhjd1N3VHA3Qmw0NkhvVWVHSUlrR2tHa2I5VkJjNTIycFRzYVpYcUxxMWJ5RVNkRFFHbllYeGF5UFdQVldES29zWithb2llR1RaV21FSTNWRlRDZmlnNDVEemh3RmkyakpPcnNDTWptZVYwN0pPT0ZSRy9naE1rU05reWh1RVFvYVpqQVlEQ25FZk5CYnFzV1E5aWZhVWJ3Tkw4MEdjSHVMUUpXRGMxSEtseEFYRFhVYnF0TFVLYXRxOG00cFJUemFOMkE1S2lmU0tqUWhoMGpuVk1TcVE0cUhZL0J0M1U5OFp0bTBrRjFEVlZEM2UxRFlZTzFXeXAxR2NWaVFPWFFMR0hXdTk1SEwrcEd0SzAwWU0welhObTdLam1KZTF1a2hMcUZCdkUxUTVFZW5FR20vbTU2Q0VMVEovTWdWRmY0Qnp6aWVKaGVOdWFuMVZNTWVNQ3RjKzhtT0t1cWx4Nk53WVk2ZzluNmlveklEZklxUGlxbW5lbEMyVmh4MEFjWGJkRlhKYkQxVUpFam1Ha1Vxa0hTbUtSUS9oUmlFWmFCWkJBa1VuSTh4aVJzVTZ1QkdLeHNncjVLYkdvWE5qakc2VFBjM29rUmtxbzJuZUZOMzJkV05YbnpEZll6ZzdWNCtXYktxV2QxWXgzbFVkRTFpcU9taVd1WVdZaXZwM2JFMEZaelM1d2J3M1U0VmFtWEhvM0JqSFI3UWxpSlBUMWtaSjA2aUdlRHNOZzdKMlpsTHVwcjBOaXpJcVpOUmdCQXU5UnlxYzc3cHRuMWNzUjRQRjJQMXlXWHRxeTR1WmJTV2Y5SkFyRHAwYlk4eWt3MHk1Mm9naHE2YlJGREo3cnhuVHI3dEMwaWF6M2p5S21DVk9qZ0o2QjkxaTR2djI4OEpybDBNQk1hUFcxYllUMWV3WHFXVlBkUWRaeW8zeHVwb0xKSi9qU3Z4U2thdHBOSVhNM2oyallaZ0V1ZzVoS09KSURlQytGdXExVGhuSGxZaFpqVFFybDlTUjdhbDFkc0p5eG9rU1Q5SWd4WTJVWGxVY09qZkdrTHVWTGdtNXk5WnBoNmJSbEp1NmVNc1l0MWlaWEtMcjFsd2VGY2VPN1lhV0pHT25mejlWMUF6MHJrb1ZjbDRaTS8zUlNiWWFsdXhiL1lNNG04MkUvcDFVWlJ3Nk44YVEyMDZTb2RMWDZhWVdxWnBHVTRhS0RUdDBlaXlDUGRpdXl0T1JsaVVzeW5IZXBia1hFaE5Db1Z0V3V2WmNNV2hPRnBWY1JmZ3gxQWJsbkpCM0JQYXNzeGJjRnBPSEZPclViK0dPTisvVHdnbnhPSFJ1akR1eGNmT3BLLzlyeXlSM1pVU1dvazAzRlR0MDJpdlJUa2QzeDRoMDJnT2k0dHpiQ1JaRjhvbmRUMFVMRzg1WncwYkZvR0VxYzFPL0xWdEo3bE9LRWxnR0w0ZEZGUlMxK3EzUllUZE1UUGxWL0pySGlUSDQ1RU9FdnhLeXZwMDl3UjdVcFVUTXVNK0xGRVdiYmlvbWVQYU1MZ3JaTzVxU01SalB1VnloejIxSkhuVTlpL3VwT054cDBTMjlVaVkxd2sraGRpbEhSdzdIZFd2VVkydDZJMlJFazBNMzlkcXo4TjZIdExRejdvRE9pVEhrUmdjbnRYRDdVdXZjaUw5Qml6enBJR3BUdE9tbVFsMDFzM0ErcSsrR2lwTFpKMHlJZnBIZU5STE9qcmhXNHQ4MHkyaDdtNmk4cExaOTVqTks0aDdOZnNpbzNNbjZEbTdIUlhZZ011eW9Dem9YeHBBYjlhaWwwTitjd0dMU05QdGNFQXpvQUVSVmlrWlRpSnZLRzNhVGFOSng5VDQ5K3hCT1JLR0ptWEIyMUtoRS8ycFlidXEyd25DV1FvUkdBYVdyWWRzd0NGWjRiQWJMYjU3LzU3cWdNekgrclMwdUQzSTMrQld4Y0ExWUExbTNwODJtWVN2eWRPRzJzYVBZaEZFdkMyRnZFNzkxdVhnSUt2cVJMYUZwUEc0K0htdm5uaVlON0p3TFJLb09BNzJPY1Q0Y0gwdjJDZVdXaGlrdzZtNFlXNC9jMUZtc1dkTnFHY1NURWEvNnVDeHNYRjNRR1JoZllBZXJLTkZRM3VGMitQKzlUamNJV3VhU3o2MGNXVDZxUTlGOW8vM2JNS3BnbkFuM2pnTTVDMFRGeEFWdDJxRzBqTk5XeWJTenVjSStWd3ZYWEZmcm1DajZpTjdpWTlKc1UzRTRSdG9LYVZTMHltTnJLL3lwVWYydmszNENSQzdvREl4UmNBaDVUVFVuai9hNS9CbHNLdUZjV0kyeXJhem9rVEhmN3JGUWFIQXhYQitjLzNscXFEYngrblJZejdHb2FPNFRqR0diRWZiSlFuV2c2WEpuaEhLVExUM1lzVUZkcGFLd0Q5a1ZOTDhaSkNJZDBIMkc0Um9HN2xJNEYxZ1hkQlJqN2xMZWhBeklGY1lVOHpyb1dVakRsclliaW85K3NjWGFwUW1LUmtSMGpTaHpFK1FLajRzbmNmanFvWHVmS3I5bWRWeVowZEN0a2tsbmN3VjBvaEdGYXVlRzJGQWxhbjI1RHZFa2E0d0EzaEJ5YkppRlgxYmpqMnlSSisweC9WdkxjQ1RZQlIzRm1MdVVVR0lKLzNxN0pJcEVqM2F2WCtiVHUrVURvcTkxSTduaW9tZ3VKU3d1MHBkQnJ2QllmVi9RRTNvT0VyVDRhY1ljNHpCdnpiVUE2MktuRml2ano0akhBZ2tTK0tjQ1dXUHEwb1VKMndEMEJFZ1luRXpzWStZZUVnOFk3c29tWXVtMEFJOXlYTkJSakxsTENlUTN2OWNMYTZoMWRrVEpQMFRpdGozNFo2eWxYdEdQUU1vTnFVdjRsUDhRNUdMMHRDRFdiWjBwWXgyWHBaSFpvNUlrOHhsY3I1WHdaNExhSU1SVDZQdUJPZ2d5NWZhdDdsb1BKMnFzdGZwdUtrYW5haXQzZWFQQnJOSkV4QVVkeFJnUytYQ3MzOWdNYTREN3EwTFAydXZpNlZTU0N6WkJULzdUdDM2UzEzN3JpMi85Y2xRVWZWRG92eG10Q0ppVHVrcXFqQmduaVRJUjE1YTlrSk84MDR6V3FUMXlWZnpPeHg0ZGNTVGVkT2ZuUC8vNXh6N1o0WEU2SFcxYkMwdTRpYXIxN2lZYkVuM3dHdjVuZ2d4N3JZTUxPb3J4SER2RW1Kdy94THZTdWNFV1dpdXFMQlpLTXZwNDhyUzFOZ3A2SUhRUGY3cFI0YjdvZTVQOHZ6a2lNSE10NW1rd3ZQTm1QOUxib3N3Wi8yQUtLK3JQOUFnU0tpb20xckF0OXArOXNZdjZXREQzdVVQTWN3cjFOVnBySFg5dnNrekFKYm1ob3hnUGJ1MEdpNTMzOEczWFI0UGZxWlA5SGhiS3JWQWIrZHVnR3pza0NycXY5TmVUTFBZQWg5MWFVeDQ4dXFaVVNMOHA1ZExya250dlFGbnl4eSsyaEhLSFc2cElyU08rUFhUOUN0bk9xRXdhR1ZqYkdwcVhFSCsxUmtMSHZxT1o3WWt1ZURmREd3TFkvaWFaWkVkMGlsNGFQYlErMU9WbHpBMGRYYllXVy96VkEyME05aFo3Z04zYWtpWDU4MkwyU2ppZ1cxd3dDbnJ1US9laE5OenMrejdVNVZjUmZnUTNsOGs4dWsxVkRUa3dFaHlka0svSGpwMXlKTFh3cFJHQnU2Rks4dDFwR0p4ZFN2SEJuMUZkVWlVZU1iSVFBL1NQNzJEMzN4T3M2WWsrZG90cWVSaXYxQTJkZ2ZIaUoxdS92OHBMenR4eDhFTWl3Z2tFZFFzbUpQRmJ0NVk3bTFhTVFmRGh2Mmk5YmwvUjAzUlNDVlBocFYxVitTU3liczBHSkt0NGRPbXh1OFFuY3ZSRVd2dFhrY0J1L2ZsV3FqaDBoNVZVaGpLWkxYdnFDNFhvSnlEaVh1UzZRd3MzZEE2TUhUb1NOempNeFNMYnBudzJUZlBNK0FWcmg0WGNaVXVZTERCd2JnMWtib25yQUFQVGNNMytDQWsvbmlFSTV3SHlObWdHWjVIc3ZudHlJb2NjTVMreWNTbGVnUnM2QjhieG90UU5Ebk9YckJuSnBoMHlvaVNZMzg3Y1RGZzdPOFFIc011VW9wdXdvYm41cnJQWFowbWFMZVBQWkFuRk13VTNIVHpxeGh2eWhCZTUrS0RtMnR2WGNSbHpRK2ZBV0JiUVY2dyt1MEh3MWE1T21iWDJxemF0T1dPeFhtejd1eGM2M0RiblhJS3RiYjc4ZEljN1hFWi8zek50N0JKVjE4dWNLN3RrbXZHQzVOcExJeWx3UjFla3dCN2ZmUEJ6ZlJtYVd6S21yd25ReFRIV1JXUXNmRXRLcHl0cHZzZ09OWUdZVFJ1WkpoRm5iYnJYenFuNDZtdEtLa3JWMk5kaFZHT0VxR2NSRW1WaEt4SzUySWtzWlRLTUh0dGswY1lZeS9kcUpBMmpEZDJ2c2FHRnQzUlV4UktnaTJPc1NxaklPcDlzSituSzByVFdlWnRXUmVPUktUTEk1ejd5QmpCMDNPdkx1dTYxY1NsbFVoWlp1MlU1NjJ0a0pMaEZEb2lUNGVZb2w5cFU1dU4vTTQ2MjF6Mjk1R01tWHNXWjJsVWxmZktXaXZKSUtuUVVZNk1VSWZhNEhlYUpmMUhUbFFzMm15WmxZMUhLdTgyN0kvYnVXekV1SlBSMXMxM1p4ZE9tRGlIVDNQVTBoeGxpc1BJY3V6OGpxaVJkZGs4ZTF1TW9RYjJzVkp6MWlYUDlTTU1wZ2orU1VxR2pHQ2MxVUp4VThuTjlHUzZRMGNiVGJGcnlPYS9FV0JnNGwvRmFRem9IcUNLMStEWlo1WldMekQ2Ri9Za1lBS3A4WjE5RjNaRUdXZVhjSENWVENXUTl1U2RYZCtBZ1U1eThUQkJEM252VHFDa051bHdEUXB3czFQVk1BR3h1R0RYWXRKRnBFN09xTUtZWUdIWEN2V2hkY0srMHRyUUM5UG9MZktaVHRhTmtMV3N5NFA1TXUwQVZCVmc3L0N4V2hKRmN0Z2RrVnBqa2srRmdHTEhnMHR6UjhmQWRWNG5ROGFkWFRBUFJvbEc4Z2RVdGVsNHBUT21iWGlwbXRiYWpXRUxTZ3RvQThRY1BiOEJOSGJvNE45MG5FaTdXbkdsN1Q0dHZlWkliMTRzeDk4b1NCWC9talZaU0VsbjdZbEtPTzMxYkxUcWRhRXVPMlplWW9uNFFUSkVPTlhmUXBuSlNvZU8zN1o2ajNLNzRCTVpURTJmQ01zeFo1M2MyTGZrU3JrMTU1c2cxNitLRWNkWEZXUHdMb0M0cE5LMjV3VGRsN0htZEZyN3RSdE94V04yY3JXUDVKT0dDR25ra01TVTZCVkREMEdNUGlRaDUzZ1gwTmZadHVTbm11UmZKVEF3eUZUcmtLNHg1V1dlb2RXN1ZiN1YxbHYxQXFrMXJUbWRzVnZxS09JNStFRGZZVEhXaklqTjZ6K0FVVWlLeGMwbThyVUIyS1VpSW5xeExsRlhFbjFuUEhCdFdOUjI1QTR0ZWlyUFFJbmZSd2Z1Tkt5OGhKWm9yaEJEMzRoS2g0NHdLWTZPVVFTemQ4YnBka3JCbVRnV0JUUk5XVjFSOW1ickdmbzgvQjBybUhNMitybVlublhhMFdJMmZlaXhqY3NBbEN1dlkxYWVGdFFMK1RCL3pRS0d3S1dlb2kwKzJlY0UrKy9uazhqTVc1R25RY1NrSzQyU1JaazdObXJCdDJ1UjJVSHR5cmRoN2NyWFdORTVqRlhmOSt5cDZUQkc0cWVKUllyS0U3OTFNbFExL0p2ZWNPdWQ4TUNGTi9LTDh1MnV0OC8xdU1ObG5UMEcvcExCdGQ3OFU2SVFNaFhHU1JDdDl3dExmcGkzMk9Ma2tjY1hOdm80NTUwam1LVGxGeTRTalh5OXd6NGsvWGFmeHNlWTB1NDVOSmhXMWMrTDBiSkc5WWxoOGNDc1M4dzUyOEFCamIyaEhwT3Z5TDEwck5SbTZrRkZoYkpWTElwdHlNWWdZYkRxcG5FN3Z5d0V3OCtMRDEraGtFaHU0eHkvaEtCeTlLTlRHMWtlcm4rNm1GdkpuRWlhY05DMHZxSVhudzdpWitvOXBySTY4Uk9naVhvV3hvMnc4U2Y4bEpNeXo2WGlKV01vRjkvRFVmSXVxdlRydHFERzRxUWg3R0tydFNGUXRmZDNHV1VCZWZ3Wm5CVUo2SkRqbnBVODI0am1MNUdmTHhOZ1F0U2VIV1pScTB3WnpBakZ3N25nMWMwT1BKcDE0eE5pMmNGQ25ZZFQ5U0ZLR205ckw3OC9na1lYMDVkbXArOUt4dStLMG1peU1LZStrdGRyWk5PVk5qQy9LblorYm82WndkK2VYU2cyM3Avd3B6STJvL0pSYzFKenk0QXJtSG4yUWVza3BKRDF4VHkvdjZZeGxjak13TmtTdVc5dFNtemFZRTRrLzZDWm1JYVAyc2JUY2tua2pBVHR1YWFuTisyenE5TGRHbjc3T3FMUElvQ2FpNXR3YkNzSnhsR2c2eG9ia2QzY05NckJwTTdkQ0ZOc1Z5Z0IvdVFsTFBTOG80cy84cUhYenAwS3RQdCtxTEVUN293YUdhamRzYXFxYldzQ2Y0V2QyMXZ4MXZyR3NUT3VFbXdwdHNLZVZlKy9tTUZtN1dpZjMvWm5GRGtTUzJ3VEpRbjNPTVNNUXVxbmkxSlJkRG1WM2RwTHJ5Ty9QQ0pzZTkxTWF5WXI1SElMQXN2U2lXdktSbGxRM3RjZlNuVmdsK1hjaEQyRlhKZmpJNlNHdy9VeFVWMS91YXRMY1ZDeVRzaE9rcWxoN2l6QXBJN2QrVXZsOTVyRWkwTDhjaWNNT0tQU1MwOXpVTmJYd3Bpa3g5NVZPYUZOeTlKakc3L09PR1lIUmpVZ2dIcTRORHlGVDNOUTgvc3h2L3UzUFJCYkY1U1JQRVk0WmlQTWtUaDNKd1dEaFhqWEZUY1ZmQ2wvLzBxVHdtYSsvOVZ1UGZUSmNTcVZaTjg0VFZHUFRsZ1hwbklwSFdvUlhtZXltd3A4cEdQYkhCb2p6cE9nRnZaVVo0TStWdkduSmJpcjNaWXVGOW5uQ2FtemFjbEhmVzFxSHZYYWhlTEtiMml0bTBRSVBTSXdOWG1PaHFISlQxU010eVc0cVAvWXJGcDRiQ3d6T25aTEtUUlV2U21Cd1dwUGQxTDFpRmdYMzVYT0gxMWcwU0xtcDBIWWtIbWxKZEZQNTNibUNJZVc4Y1N6UUdWTWxsYVpvNWNJQUFBT3RTVVJCVkpzSy9mbEliQWVKYmlyZWhWVTBkTWNVbFRGWFc3bXBhRWY0U0V1S216cm1iYjFkMUNkdWF2aWZoWTBnMlUyOVhVQVo5M1lTTjVYLzJZMC8wcExzcG81N1kyOFgvWW1iaWliMytDTXR5VzdxN1FMS3VMZVR1S2xveWphRzZnZHozaThkOTVhZlkvMGI4bTZxYUNQK2RzcStrUFhmMUhPTXhqbHAydUF5YlFqK1E4bmVrUHJRTCtYMjhZb2lVSmQzVTBQOVlGVDY1K09LS3UzVlNrZUF1cW5nYk1Lby9ydzJIYkxLNTA3cXU2bEMxMDBZOVdibHRmWUtwaUpndUtuZzVJKzBERk5MK016S0l6QXIvMmtSYWNwZjl1TVA0U3R2dG5RRkcvWmZvWEJtdjVWZXhPZFdIWUdSL1gvWFFmd050VlZ2ZzlmUFJPRHR6SHE1Q2Q3WjV0MVVFNk54by9nL0kvN0hWSHJldTZrbUlPTkZ6ZjNESGRnVk1mYm1UM1NKNHBQZVRTVm9qRjJVdjJNeURKZW83aVB2cGxJNHhpeU9GK2ZlL2ZBVDF4OW9IV3hSelY5bW1Kam0rTGhId0NQZ0VmQUluQzBDazZNWDVWQ2dOdHJLd2VWWktvTEFKdE4vMVVoVzZhOU80cDFQeWRYNW5LTWgwRlR2NWttUjh5WDlBclVVTHA5VkZRVHFtVzhJZU5lbitlY1g5NnVpc05jakc0SHRyRmZUY1JmNHZkNm8yVWhXaUdQdWF4bkt6Rjk1N3pmeE5RTS9Vak53R3J0c2I5U3hNMW0yd3Q2bzJSaU5IWWMzNnRpWkxGdGhiOVJzak1hT3d4dDE3RXlXcmJBM2FqWkdZOGZoalRwR0psdTQ0ODI1L0U5djFQRXhhcTErYTNUWXphR3ZOMm9Pa0NyQ2N1MVp2TUo3bUVNWmI5UWNJRldFcGI2REx3dm0rWUtKTjJwRkxKYXR4Z3krQ3pjUlBVWDZlUFRjR3IwYzdFb1ozcWdTaWNwZlovSEg4K25vemN3ZGFrMFpYNUZOOEVhVlNGVCt1Z2FqYlVhM1UzL2planpjdnlXYjRJMHFrYWo4dGJQTFAxSnJ2Q2NpUVdkdjFBUmdLcGRjNCs4RGJ1WDZMSWszYXVXc2w2RFEzRU5CZ0xleTd5WmswMlJ2VklwRzFlTjRWaVdQaXQ2b2VWQ3FDczk2cmdkRUEyL1VxaGdzang1citmNFg1NDJhQjh5cThJenl2VzdiRzdVcUJzdWh4MXpPTjMxNG8rWUFzeW9zK0RoQ040OHUzcWg1VUtvSXo3VDZ6OFdYNGdkSzEvMkpVa1hNVkV5TmJYNlBadkZCRlBKbnY4V1FxekIzaisrVCtMbCs0THhMYzFXcTdxZGZpVVQxcjNnais2VWdhR3hrYXVxTm1nbFJaUmp3bnJ0VnZKWmREY2hFeGJ4UkU2R3BYQVplLzRFUEtQQnovWXlBSStMOURCYWZYUkVFbHZnYjBTWnlmTUY2S2ZyQ2JrWDA5bXFrSURESlBackJNSVdEWjkzM3JwZjM4VW5HTDMvd3ZneEduMTBKQk9vSHdkUmhPMTBWL3Mza0tQZ3BPQjJxYXVSZVk5OW0zOGxRWllFZFhMbis4SGV2WDJuNWRUVURxb3BrZitQS1N5cWl5Wm1xOGY5Yi9vSUUzSHlkUUFBQUFBQkpSVTVFcmtKZ2dnPT0iCn0K"/>
    </extobj>
    <extobj name="334E55B0-647D-440b-865C-3EC943EB4CBC-148">
      <extobjdata type="334E55B0-647D-440b-865C-3EC943EB4CBC" data="ewogICAiSW1nU2V0dGluZ0pzb24iIDogIntcImRwaVwiOlwiNjAwXCIsXCJmb3JtYXRcIjpcIlBOR1wiLFwidHJhbnNwYXJlbnRcIjp0cnVlLFwiYXV0b1wiOmZhbHNlfSIsCiAgICJMYXRleCIgOiAiWEZzS1psOU9JRDBnWEdGeVp5QmNiV2x1WDN0bVhHbHVYRzFoZEdoallXd2dSbjBnWEdoaGRDQlNLR1lwQ2x4ZCIsCiAgICJMYXRleEltZ0Jhc2U2NCIgOiAiaVZCT1J3MEtHZ29BQUFBTlNVaEVVZ0FBQXBjQUFBQ1NCQU1BQUFEaUVQdzRBQUFBTUZCTVZFWC8vLzhBQUFBQUFBQUFBQUFBQUFBQUFBQUFBQUFBQUFBQUFBQUFBQUFBQUFBQUFBQUFBQUFBQUFBQUFBQUFBQUF2M2FCN0FBQUFEM1JTVGxNQUVHYTczWGJ2aWFzeVZNMUVtU0k3d3F4UUFBQUFDWEJJV1hNQUFBN0VBQUFPeEFHVkt3NGJBQUFXbEVsRVFWUjRBZTFkZld4azExVi80NDlkMit1dlRhS2dRTnN4QklvUVNtZEJLUVNpYWx3YWJRc1JHUVBpczFMR0phdE5vS1RQVmRRbWdEWXpwQ2dDaFRLVytKS0Fha3hBUlNnU05sSVVDb0hPVUNTUVFvbGRXbWdxNU15b0lpa3RTdXcwem15eXp1YnlPL2ZkajNQdjNEZjJycDkzMS9iY1Avek9PZmZjOCs0OTc5eHp6cjMzdlhFVTlVdWlnY0hGdmlZeTAwRHhqY3hFSFhsQmcwTDBUVE1yS3lnSzBUZk5qSlE1S0M3R25iNXBacVBOb3BpNVFYd2tHMWxIWGNxSWVET0tpcDMyVWRkREp1T3YwUlFmNlp0bUZzb2NFZThsTVpXK2FXYWd6ZHFyMHlSbG9HK2FlMWZtaUtnbVFwYjdwcmxuYmI1NFhva1lqZWYyTE95b0N4aWQwUnA0UVFQOWExOERmUTMwTmREWFFGOERWMTBEZjlIczFZWEpYK3hWMjY5ek5UQ3hRL0paT3VYeTk3RWVHcWp0c005NXc3WmNQdldRMEsvU0doZ1VUUTJHcjVPeFhOZ0hLcSs3ZGV2ZGZVVnp4VFMreVRFTjUyNHV2ZThuRkZMZkNtdHNXSWpUUWkrdWRNUERmSDFVc05LNTh6OFcvY0dPaUFXZlJIaFpiTVc2Wmt5c2hGZ2liRGhIMThYVllOMmhKREpWSnVEdmVNT3N2T29SSkRvb3Zobmwzdm02cXFwb3dHRWRwRU9sSjJqWCtlQ1dKN2FDcHBReW9POSs3blpTWXVlMzF0ZWYrOFN0QlA2WXd6a3VYbkZ3aFJSeGxEblcwTjUwU013Rm1Gcllpem91UkZEUkFmWnJrVFFoeE5hbDlRc3R4SWVTSnFNZkJQeFozdnhHVE5YdU1rRXFxZ2k5Y3pjWk90Z2NGV0lwV2hVaWFObmRJcTlKQ3JxdmZka3UrNGM0WVZ2OENaQW1hOWpZWm9nQjYrSkNOQTdPVTRwU0RqeS9FMEpNdzIwZTZBalV3aGhuemFoM0E0eWd4YUpockFrb3lwUUI4WmFCR2REQTVNZGJDK1laSERPUVphclREQ21KQSsweml4ampwaDNTTHFCamNKbVdEUVlsMmdiTml6VURXd0F6ZURZYUFtTlQwUVlDODd3bUxrWVJIazNWdGp0d1VBdGpYTG1rWG04NFFRS0tZdTFybUtyZEJiYThock5NRmx0SzNkNUFXdmdOcE5HRFc2Q2FZTXhJSDFGQklNK3hwY1JtNW1oWUYxTVVXM0lsWnJYTElMZ0ZMcFU4eERPaGgrRnlYc1BZQURlWVhmV3o1cjVsQk5RRTRNRndZclFxUGNING4xbnhRMkxlSWhKQ1VyVHBrUTRnK3FuYmxpNnQxN0U3N0FwTVd3dW9NK1BUTkZ6QndqQUNoOFZySGdXKzk1UkhPZ0xvSkpUSGgxMEdydWNtNWVhQjByQzJxMnB6UElaSjJwU045UUVKaDVVRXYrQXNZRnJBbFFwektmbC9JSG1zK1U1emcvenFrU3R1bW9uWHQ2RE1kcUtGNFhER0RWdSs0S3RwbGFVQXNxNWdwUGlzaHhtbmZKR1BEeTVVNDBQaGxCMjIzSlhLVC9ta2xwSENoUjkyT00raU44WktMbFF2RHV1K3VTVzZ3R0orMDlmS29HL0VEZEdkZXZxTkRoKytMSnhJVEM1VWIraTJBcXRFS0FDQmVzWFh3NEI1QXFwR2hGTlV2OTBod3pFZitaWWpMU2YxcnB0ZEx6cGpucUlGa0ZkZzBDcHFKUlZZU1BHVmdNZDlhTkdTTzJuclVHWTFHU3dXTWNGUmcyV21xNkxrcEFSNE96R3dYTzlxZEdVSjQ3OSs1L1A3ZThjY2xNY25iUTNiSHRQSkxZK251TDJDWjRXU3UrWWtxMUhJcjJZK2tQRUhUbmZlZDdjVis0NW52dXU1Mjg4QS85VHBlejVxeUYrOU5kNTZCRU1hZ05td2J5Qysvcm1mL2VLVHZ3eXVzUy9GWi82Mm1iRC8rMU9kOS8ycWJwbjcwOGZQZmVKMFZhSU85dzg2azFDejR6b0daUzVZbk9MUEd3bzlZWnluclNlb0ZiTFlnZzFLeDJNSVNjcStCaUhjcHdNRi9ZanBYWTF1aXVoNXZlakVuU1ZGL2ozWms5ZW5jNDJMelJ1czNkQzRaWW8zSEl1emFDWFp2eE1OaFNBTlU4RjJHa3FWd0NBM1ZiaUY5dG1ibGtTN2xETUtuZXBPSjZPUGsveWtyTmhXZ09ybUdjak5PYzNrOEdTTGpNV3Z2eXVLdm1ZSFR4dCtwTXpSK08rbmk3bzdTS04vZS9xbW1uanRYeTVPUndVVERveDZKaHYzNGdTbUpIZkFyaGRmaWFKL013dkNnREk1ZDJBMFhwcFpZUW41cXU0UWF3WkwwR1dUa2FOb3lnYWM4WFByNnhqWGU5YlgxMy9lNGNrV3FVQTdLTmZiY1BpWHo4R3V0cUliWDZPenAyUlNUSmJFTDRHSk5oYVhhRlBoTFdwQ1pmTGNZNkJkaUY2VVVoQjIxNkxKK0F0VVU1U0tCVEI4cmdpV0t0RUMzRVQyUzE3ZlZsYWdFNTJtWnFuWW1hdEowYi9pNEEySktmVDBuNHVHU01DUTdrSkNYUTM1VmFmQlhwRUJ2Vnl0S2IyUndQRVl5aXd1eWNraGIzQ2o2TFFKV0pWTWJ1TDhmMUJtTGw2aWFrU09ONk1iay93REdta1NEU1VIbTZoS0tJcGM3amNVMWIwczI3UVNGV2o4RzZhK2lQMzBRRUdRRDRnYWNiYzZ5aUcvR2hCMithU05iUlY2TUxmV2pKaUsyQnBBbWt3elZOcHRTVTBZelBZcURQUmpoaEVBelBYQ0NaVVcxdkFRR2t1eUZxenpFc0FmS0xhcVlKOWJzL0JyaTZlWlArT2M5TVp1Z05hdGNBQzNxV0Y3aGUrMUNEMFZ2WXppMUozZ216NmZWcDd0YW9xT0wwa2lIdTRGVTdzc3R2S3o5RWxUY24vMGRWN1dRUlU4bTA3NDBYQjVMZ0V4azc2cTFpb0lOc1pZOEZDcUNVTVV1ZHh0VGViWGtzM1JSNkZML240Z2YrS3NDVG82eTFBRm90dHRSazA4T2lQc0JzekZNS2lVb2dadHhZRDNsUVRqSzlkVnNWVmVrb3RpcWJ1OEdVTWNlTHBZV0ZBaVJRV01INStWRUUxNXZRUWtkMUZOcUtSTXp0M1ZIN0JSbWpsTDdKTi9mQXU2OThNRXFvSXNLZFRDdVlIbWxjbEQwMklRNis4VzI4cFVDRGFXV2s3NXJjQ3AxbGhsOWh6cll1czBjYjcwbVVXNkZFeHVVbU5NVkVNRkN0WTJQUVZ4UzVKSVdzTmJBVWxCWUtwcTJPVmUwMlIyVFJJb05ZVDd2cDNWME1INERNYzFuQThxR2ZPSWNhTnQ5NnpTQXRLdmo2cU9kRisybW40cjhLam5WV2UzQm16TUNpMktSa1dWUUs5aFBiTktMT2F6T2FLTnhiYSttYXRNenQzMWNOR0Uwc3c3cUpRQS9KQ1dJYTlZRVRZZGdrSldnM1RZOFlMbHhxUlhjekNoZlJyU2JSZnJuVE4zUG5tYTg5dVd1NGJRWWZXODhtWXVVN3BySFI1RWdhbVpTQ3d6RzlQM2lHMmZNWjh2YW5MSmVnUlBtWHFFNEY3UjNPd0tzZ29jNHkwaHZvL1ZVSzYyeUhFTm8xdlRHbVpYcDdNOEloSVAycURNS2ZabGllMVJtUkJ5S3BFM3hXNWQxeEVucWNLTjFCZ0tnZkhIUnRYa3UvU01qeHJXU0QxbE50VUF3RDJyUUg3Slc0TkJVdFZwc2pvWWJadWhCZ1NiZ1JuZ2RCWjNVeU5WSERjOWczSE5hL1p2RklWNDVKODBkbm5Yc2NiN1ZVTW8wOXlzem1CVTQ2YTlsVG10WktEREpwOVBWeWJqbmxVTitXV1orUmlZazNrNjRBR3FHL01XbURybUtKalRIV1ZpZkF1OE1sbUQyRTI1RStJdXQzb3ZtS2ZNTlNhclpHeXZ6TXhYTThSNlZ0S2F3K1o3NmNyVURWTXNzMlU4RHhoeDY3Ym1UMWNtVTc5bEppT1l0U2dNWk1saUJBMXZsNWhGSDljRzR6SmRIdVlwYzRaSktacCtWTG9lTDBWek04ZDJwVXpPUGN2dW9rSG9iMVBEbEVpc0dJVGV6SnEybUlGb0pXQVFCc1IyRnN1VXBNM3FBQTZlWDJaQmR5Um8zRzZMM1dGZmYveGNqVTF0N3luaW5uT0puSmFaOEZZdXl6Mmh6SGxkMGJBRzYvcE1zdzdoM0xwVmttWmEvVzB3eHlGUEp5eWpoUkRralhleFZIck04eFpGMXkwaW9hazMrZHdZc2pQZTQ3c2tkUElXREp6S0tkMnNidVoxY2xkVHhVSzA1cVU4VThOY1BRM2IrVXRTSnFYSkMxb2dkbjU0a2daQnBvWUJpRXViRERWZ2laUDVvaVRocUcvaUtSaVR6Z2VmaDVHMVMyQUF3Nzd2RjU1RnQ5T1VpUlF0NlN3eXR6ZTdwR2FzVEtRL09oSERyWkM1bXR3LzFUS2g0NVd1Ym9IZ1dDYkwyaFJ2ZVlVYnd2SjhTTVFsMHQ2T0JmamRhT01wYzVHTEthbk1IaVpRNVhRSlo2eE1hSWFaWDk3bVNiaFppczlFMTllNnVnVkN6QUlRN01DZng4VUZjc2xMcW1XcnFvQTlYR0IxMjB2VXZwY3kzUzA0NzI0Wkt4UDlNRXNudVh4Z1dFcHF0TUhpQ084Y1Z5YmZlRkU4bUFBd2ZHM1RwUm5lOUxMZ1NjenhCZG15bHpMUmsvZUNDWmUvNmI1THhzcGNkYnhrd1pubUtjcGNEb1JGNnFmVlZFU0xwMDIzNzZPWUFEQWw1YmR5UEFWekdYZU52V2lrOVZMbXNkZUZlRGg2VzVFSEEzT0xqSlZaTVQyaU85UWNWNWV5QWtJVDB4c09zQ2hBSG1LVzExR2FDZHpzSUl5WmpNM2xHazNienZ4ODEzNG1iZGMxazlhOWxGbGVVQWRxYmZkT0VzdFltWmdxeklUUVA3YmxBdk5xQm5wUXRQa0VyOFdtVzlYZ21OQVdrZFJCRWx6V0VpZFluRE9Oa0tpaEEybGxqdkVSaU9lbE4vbDZLVE9lamw2NFZaeWhvOTd1a3JFeTBmVVZjeE9FRFI0MzRHZVdUSjBGWWg3eExkblpOY3FiWEZrelRORUVONk5PU1RNcFVVc3JwN1FrZGEzYkxEc1JPOTZrR3BBWEZRZGRSbE9tUU1LU3JUTGROQk9Kb0hacXNpUEJTSk8yN1F0Uk0wa1g4WGRWbTZDaDFEY0J3dGJma0pSOFNwcjVhSm9xUmRkK1p0RStyMFNaOVZrUzdTbHoyR1RsOHI3ZW4yeVY2YWFaY0pLQ2pSSnFXL0R1RGhSSzY4NStRWWNkTncxM3VXc2xpalJUcnJlU1plVGUwMHlhUlcxMXY3eDAxMEZsVG9UOXUycVlyVExkTkJOTEttZExONWhRSWlRNzI3NnFYeFNxOWVBb2t2blRDMmttU2tWTndsYVZzTDBVbWxPNmZUMWRtU09zVTVyZFhyTlZKaVlJUlZsVmdQRndoRTBrTWlldklHR2E5MGdTaFZsYmN2Y3VYV0syZVJXWTlwNW13aVdaNTFWT1YrYUVId2h0SHdGbHEwejROaGErTjZETWVYbTNkOG0veFpEYVlMNm5aSzMzWjVBSGVVY3NNWTRtRzFEUU9QbVJETkpNVEFUejhCcnB5aHkyMndGZWZ3bk5WcGtWeHdGQ3RVbDZTTWY0S09YUWhJYjV5aGtyT2RpZlkrS2l3Ym9QcVdXYUtaMG1KVVZwYWFZUnNETUFGNjFuOFBpMlRFbVc1VE91YzljdGozd2ZUaGVXclRJYnpyeGVSZ2ZseEQ2UjdPN1VWZXgxZXVQMTF0VGxtUTFnRG5wK1ZhYVo0RzFKRmFTa21VYldMZ0FLUUhNSjM5QmRja0tWMXdpRlFUUVRjdkszSWNTWk8rNTgrdW5idnZ6WG5KekF6RlVnTTk3VURDVnI5Q0NmMG1TWGUxNlQ5Ulh4bXJ2RkRhQ3lxY3hqbkhleGRBdTU3VHR0TVF2VldTS0EyVHhyYXdnNnBqSUEzR0lOWndUK0xvakx2Q3VzWmg1WWNha2tJTDdScEhZRklXYm9xa3NkWTFMbDFTVk5WRmNhdmlaTkdYSHk0S2l0NkNDdjdNQ3RKVkJpaWJIcGdwYUpNb3R6a2pRb2FFNTZwY1Y5STZzck1BY0x2MXBsVlFEcnlsSVJ2Z0RsV1FMbTh1MGVleEg3YjlQRWZ2MzVhQmw5R3BNWlphNGh4Szl3SVpUODZkSlo0RFV5N2RYV0RaZG1vZ2U1NDZyaUJGbVpBU1hKbk5zNk5jV0tEcGxtSUdHRkpwK0RkbW5IYmNCVURYQkplKytseGlUaHFjellGZ1NWWnhNY3N4TzkySHVhbVJ6UTBWdXB3L0VDZGZ6KzRodFJkTXR6RFF4QjNQUEpMN2VUMitGdm1TaXFiQzBhY2pTNi9zVVk1TTU3MXR2UlMrcy9RQnozckg4bG1qVGtSVTIrNzVQTk5HNHRidlR4bi80U1NkaisySGY4bGFJaGJranoya2hjSnVYbmJjMXVyczZLMDFBcE1zNFlyTzZ1NlVBdnJxbktHcVh6cmFwaHZYd0E3MldLKzMveUFYbzdpdXl4MDVRYk5TQlNBWktVYnlHTm1RS0Y2MElSTENsTmNyUkp1U0JmNUV6Z0dVdWVVNi9HVW9YRHJZV1ZreWJ5YjFzUkszSzVOeHJya1FjVzUxQTQ2NUVXSmcxbDJtQUY2NHNVTFhrTEVraWRrb0c5cDVrazlwOWwzOC9UYlFjYUg1N0JwZFk1YzhmVFQ5OXhPamJLbkJDZHUxRVJuWHpINS80YjdHeHhPU2JPbnJuejZTZFBueVgxZE01U3U3TXhLVk9Ub1V3aVAzbkhXY3p1Rkc0U1RRV0swOFZrdjNBTFcrMWN5N2dEUG5XVFZ2UVZ4YVlDbmN1dzJMWjR5M2UyaythY0V6UHlsUXpTVEhtdmIzM29xYTN2dDQvUTN0OUF1Uko3M2ZTNlVrcFdaOWd2RzVoOCthVHNSKzdreTIwakJIdC9lRU4rUnVPckxLZ29HZ0oxVlZmeksvM1FrU2tOamhCMXdKZ0VMUHU4OXNtR2Y5OEE5eE1IOU4zTDJQYnR4bEx3Qzc4WjN6Tm5ibkhNaERKRHdtcCt4aUFNeVBOK2RuVjZ4Qmg3VkJUaWVDQkpZS0l5Qk10aWxrdHIrUStaVis0M2ZOeWZybkpMTWppeHlpekhRc2hlY2J0MlRJVTBVT0hzUDhpTTJPWExHRU1pdWNoRkhndS8yTU5aOWc5R1ozemhHOXczc3NvUzZ6WUNwYlZ1eWJOaHB4ZE1PMzZMTmR4UGNNekw3UkNPOXZOMk84anUraVFmK2JFK0xIQ2FUbklkd3pkNTFsdVlOZHkwZHpadnNQMEZqbnVXaU9pNXZ6ZnNLWDNEbjY5UmkvdEcyM1pDZWRmL1Bidlc5UlVMdUdxZzZ0SklDV0c2UHNQcmlPZW1NR1V5bEg2cG9pWllVam41NlAxb1hnb0g4M3l5RG9YWklkUnNkTVV0SHJTV1UwTFlwZlp0Ri94T3ZnYitZWjVvN3FKOXRpdzVOazhRT2ZBUkYxdGM4RnRWRXBlSlRSWjRwWUliUStrZmtEUXRNeGJ1Yll2dEsrUXY0VTdRbzc1NlJTbUpPaENUcit2NlJqL3BXazdOSjFnZGxGa1VTd2xaLzEzbEFjbVBDcHBwUDY0TmR4NnRpaXNWK29LREdUSzlvYlhzUExZVWJKTERHaHhYbnJRaVh3bmh3UWhNYi90ZVRQNW5MWGZwaXFXWldMenlMR3d5WnZtYjdjOFZnOGFOKzZNZHFDcE92bGRDOTk1UVRoSEtmQXVleVZtOTA2RWRpcldKQWg5Z1NGcDJORGRKKzBQbXRMSzd4eVZJYXVuTWpKVFp4b2JXWXFoeFl6dWhGc1JXRys5bnpYQ2VFd0xmcVp4bGJuVHdRN3g2ZitHQ2VIMWEzd0g3bEZVTlg1M3JrSjRaeU5IdWd1TU1XdFdBL21YWVBPMFl0cTdjTk41Uko1TU5jYjZkY0dHZkkraWlkcFNSSFlQNUJkeWMrRkg2QktzYUVwM1gwWG9NMzJXOTNaNmFoSGl2TUcyc0liWityUTNIL1ZOQzNHdU0xTy9FbjhjZmdCWHNmMW5XUDhLKy9PcGlyaFYrcjc5b1ZrV2ZGbHRtKzMvLys3YWJPNHorRi94VGg3ejJJNm5zL3lNK1VObzVhZnFqeDVEUXNMTDFoVlNCYVJYRE91U014YUlVUHVXZDBLNEFNbTR1L1hnN1RkUlZvbi9qZ2RNeGZvRyttWHI3MGZnOG91WkNhbjFTOFFUVG93SlRMVDFWVkVXN3dJRmJ0NTRQY3BYRDlocmt2UmFKUTNCTS9Ed3cyRWM2SmZITHBidUc0enM5czdHd0l3MTI2Wm9rVmtRVEs3dk4zbjByZFc1YmYvREJoNFI0LzROVUhzSnYybCtPRFpXREVkemV1cjZ6dTdITTF5Q0VqY1pwcEUyelBidW1YQmtTViswT0NzeTU5V3pxVkk2RmMwdk5rK05yUlUwOFNOZGhMSUdSK00zMDdQUEEzYklhdTR0TnhmZHREL2Rza0ZiNVVqdXRodWk1MysxVmV3RHFUdEI4cmRtZm1rS1h4ODdkTGovQy8wZS8rOWlsOFVsOW5Hc2czNVhNM1d3aVRaTXpBczU3K3c1ZWRSOWROZnNQU2hmdk5McmM5cE9mMWF1N2lYZnRQNnl5ZDNqdysvZ2c4M3ZhNFg1WHJ2cVNOTnl2YTRaYWM4K2tFSXYrSWJWdkRVL3hxWXhIdGFMa2JpYTBhQk1pcmV5VVFhVzFPekowbXpyU2tDZDZlVVdjZzh3ZEdiMWN6a0Nob0NYV3J0QXI0Y1NtYnB2eDlrRmZBMWo4TUFXTmg5OExVSTJHK3BtUnJ6Nkc0Nlc4cE9qZC95R3pYR1JjQnR6b3FXckRka1FCbkUyN3lpeVk5L1ZDR2ltem82eFEvUkdublR5NUlTNmVQSGxTcXlGK1UwT2hhME52N29ZcSt6UjZsNWtkRFEyNGFaS25IK3d2UGY5eVV2eWxrY2Q1Vk5FQ243cURUbVQzVllKOFhwZFp2NjZQa3daYWZGdDRTcDlzQjNWandsVS8zUXpxaDE3bW1iVTFxL3FNeHBJWXRLSHRzaC9VbVZZNEdQTlRsNEk1WitVc0dxNkllK1daeFFQM3RUV3BmK1VhUUZCaEs4Ukt6MkJ1L204MkY5Q0hyUWF3bW14YXJHWW1zZ1RjL1V6RW4zNFF0N29LUUZoTk1nMFZYV1Z5UGRQdnVmWDBxQUhoUjQzay9saC9xeVBQZnZTZnp6amFDSDR5N25BY2RXVElPZjd1NlROYi9mWFBEdFl5NVJ5bkZkaXZiUGdORWFxV2ZGb2ZkelRnckNhamVvKzNOSzd1NXdWT3A2OVZ4RmxONGtWZEZvMjhMZzg1NzNSN2xYMlVOT0NzSm5Gb3daSk9UMEhMN3NHYlY5dEhvUUYzVjIyMGg4Skt2UTQwK3Jva0RYZ3Z1aGRUSTlEWVZmMGk2MEE4TEx4TDZFenNqY0JiYXJtZlc4UllodndYUHc3RStLNW9KL0dPSUduS2xBbnhFUU5ySVBuaWJybm52ckhtUGRKWEhONjY0Mi9vLzdwcHlHREJNaklYaTdZaDlZR2dCZ2I5dzlzYjNOOUZRcU1wck5mL0RuRys1NFpTVVBoUkkvS2ZzSk5qeHplQkM2NFNZSmxDZkxqNzAzdVhxNC9SNTl6c09FMHFCUDlPOWFPdVpvcWt6VjV2SUxuc1J4ZGI3bjZ0clNMRXU1MmdKRTN6M3FPcm8xMlB2Tks5RXpSSk84VEpWcHg2RGZ0clQyMm5mNUcxNjFzZGZzYWltMmJLQVUvU1IyMUphUjUrRFdRNHduREM4d2VQbGFReTNXT0xERzk3NkVTTk5qNGI4ZC9OT0hRRHZKSUQyc0FlKzFnL2U4eEc1UlhrNnlQOERZUnN4QjVOS1VXOGwyRytsRCthS3NodTFCVzh5dEZLM1hITDdqNUhRaExPZXc3OEI4blh6SU1hRVBjMStvYVoxZU40cVhTUHMyek1TbTQyY3Y0ZjZSMjZkK29DblR3QUFBQUFTVVZPUks1Q1lJST0iCn0K"/>
    </extobj>
    <extobj name="334E55B0-647D-440b-865C-3EC943EB4CBC-149">
      <extobjdata type="334E55B0-647D-440b-865C-3EC943EB4CBC" data="ewogICAiSW1nU2V0dGluZ0pzb24iIDogIntcImRwaVwiOlwiNjAwXCIsXCJmb3JtYXRcIjpcIlBOR1wiLFwidHJhbnNwYXJlbnRcIjp0cnVlLFwiYXV0b1wiOmZhbHNlfSIsCiAgICJMYXRleCIgOiAiWEZzS1RncGNYUT09IiwKICAgIkxhdGV4SW1nQmFzZTY0IiA6ICJpVkJPUncwS0dnb0FBQUFOU1VoRVVnQUFBRWNBQUFBNUJBTUFBQUNXdGl1ZEFBQUFNRkJNVkVYLy8vOEFBQUFBQUFBQUFBQUFBQUFBQUFBQUFBQUFBQUFBQUFBQUFBQUFBQUFBQUFBQUFBQUFBQUFBQUFBQUFBQXYzYUI3QUFBQUQzUlNUbE1BemUvZFJCQXlkb21acTdzaVZHYVpCbTlCQUFBQUNYQklXWE1BQUE3RUFBQU94QUdWS3c0YkFBQUNqMGxFUVZSSURYMVZPM0lUUVJBZElhMHNJY3V5Y2ViRUtoY0VSRlpoOHQwYnlGVUVoS3NiU0VWRVFCVzZnUlNRVUFRaWR5RGRRQXJKNEFieURXd010akhZTksrbmQzN2FaU2RRdis1NTB6TjYrM1pXS1JsUFNJK1hXWXJ3aW81Tzl2YjJYeHovTUxXNmNNZ1dsT3BuSlNKRFVtOC9uc1ZjVFd6bDlTZGRvSU1QdGdTd3hhU0ZWOW1lRTkwTnZBSmdrMG4zZnExRlZ4c2NWYjJMc2RJbnRjTTFQSlUrck5IS0o5Vm81S2VNMTllUFFEcjN5anUwOGpJTlo3MEdTRDJ2M1B6dUpRTGphUVRTalZldjNucUpoaEY5VS9qUHY3MTY2cS9ROVRhZGFwVlBIV3Q5NmJDZ0poNUpGZnVOM2NSczRiQ2dLaVRhQWFuckp1S1J3NExTQjBTUU9NaUlhR0NnaWV0cm9CbVIrOXZ0UUZuTm0vUVF2cUxWUUtmNGFmNHh5TWJES1dBTEpJNTZGTXVrVkJzazNsYVA5S2RCSnRZZ0U4WXhrWlU1TDFORG5QdWVuSVZudTZhRGlSVnhVb3I5a3F3V2o4MmtpUjNSNXpGSUM2bEZsbTA0cWkvbjVkY21zL0QvWk1LU1E2SmZzckxBVFZvbXpGNFFYUW1wbXBFbDA3L0d0ODdDUlRLdFpJV3pjSUZNMlI1cUd5Y1hReGJJWkcyN05CWXVrT212T1Y4ZnJmZ0pGY2xrMzIrMjhBaWtJcG02cGhQZkc1d1V5ZlRaa1BqbDQwZFVJaE5tWjJMaEVwbEFHcUxWQ2xmREpYQXdHa1ltVkNzZ1RkRndOMkR3aEpYSldyaE1KcXpRRmk2VkNhUUpXN2hVSnBCU0hDb3BsUWtrYmVGeW1aU3FvZE45WHFaNmVEbkdzSEJlcGkxUEp1eDNBUXZuWldwNU1vSFV3WDQwQmdoR3g3cEpsL1czSVFrWVNJYldUWHFHTFZ4d04zWERaVXYvTGpOVDhjSWdpV3Y3aHJwNmZmT1VlUGx5ZDFQRjNXNnlFaGJlZEZPMHBHZXVMU05ZZU1OTjBSc2NNd2xaOC9BQVg4NWdIeWg4OE02bkRjTzdhYzRVSG5MVFpjeEtLTk9FUC8vN0owZjAxTzlVZis1bi93QjRhbXVtS3FuaElnQUFBQUJKUlU1RXJrSmdnZz09Igp9Cg=="/>
    </extobj>
    <extobj name="334E55B0-647D-440b-865C-3EC943EB4CBC-150">
      <extobjdata type="334E55B0-647D-440b-865C-3EC943EB4CBC" data="ewogICAiSW1nU2V0dGluZ0pzb24iIDogIntcImRwaVwiOlwiNjAwXCIsXCJmb3JtYXRcIjpcIlBOR1wiLFwidHJhbnNwYXJlbnRcIjp0cnVlLFwiYXV0b1wiOmZhbHNlfSIsCiAgICJMYXRleCIgOiAiWEZzS1psOU9DbHhkIiwKICAgIkxhdGV4SW1nQmFzZTY0IiA6ICJpVkJPUncwS0dnb0FBQUFOU1VoRVVnQUFBRjBBQUFCTEJBTUFBQURnMEpaMkFBQUFNRkJNVkVYLy8vOEFBQUFBQUFBQUFBQUFBQUFBQUFBQUFBQUFBQUFBQUFBQUFBQUFBQUFBQUFBQUFBQUFBQUFBQUFBQUFBQXYzYUI3QUFBQUQzUlNUbE1BRUdhNzNYYnZpYXN5Vk0xRW1TSTd3cXhRQUFBQUNYQklXWE1BQUE3RUFBQU94QUdWS3c0YkFBQURlMGxFUVZSSURaVlh1MjRUUVJTOWlaTTRjUjYySWhva1VDeFJVcGdDQ2dwa1Yya1FPQzJpY0pCUVd1Y0hVQ3grd1BrRHAwcERrUlQwZ1RZRjVnY3N1MFEwVHNBa1FFSU9aM1puZDJmdnl0SHNMYnp6T0hObjdybVBHWXVrWmYzeDVFa2xQWFJiYng3WXhPVnRpUFJjSFZWWmIzZlNnOU43QmZ3UitZRHI2WWowekJBZEtRSy8wNk5UZTB2QWdmU0JuMU1SNllsbG9DSjFlQnZjdzBTa0NlL3pkL0ZQcEFzYTRTZkFYNUU3WnBHWHJBQTNCSjc2K3BkTW5ua3B0aURTOHlnUHZnenM1c0dQamJ0eVNBMFk1WURMRU1nRGx4TmM1Y0xEMjFPQldrYm5qeno2WjJHeXhWOVdjN2kzMkVZa1hqYlBSV2grZlU2MDhtNHc2QUxQQm9QQkt4Kzh3ZlNCZlYrc3diWDhqaEtyN0pyc3pTRk43N29US0owQmZ1WFFMc3hlN3pwbzlMSTBuN3Y2RDQxTFl1ZjFMdDQrLzdqcDV0OGlzTzNpU1JkbHl3NGRCVDBYVHhlbnMvM3VLVEd4aXU5MTRQMW5SMkU1ayswTWNDZkNsL0hTUVl2ME10aytmOVhFUll3cEt1L1hNdGxldU9TcHE5R0NSVlhsaDVsd0tGL1Rwa2FFbjFQSmw4MzIzaGxUamhVNGxBMVRXeDNKWm52cldOcEpUQjF0TzJDUk5aZUxjS2ErS3pUcXdNS0dIZHNJUDZWc3R1T1RMQURIRnRhc3B2RFpZcjdFekdTUTJLQ2FVYld5NEZBUktwbzN3ZE9PUXFpVWVDS1k1czZkRUJmOUZzeTdvQVdleXNpcXVwUTNrdGdLNWtYSzVpU01rakNxTlAzOVNKRkZNMERPMktSWllkSFQ5SFBqU2d3TkdxUmZoRmtYeG9HaW45ZXVNa2hJUDJYUFZobEZQNjkxRlU4U0drcTdPbWFkb2w4eXI0YWw4SHlzd2lad05QM01EZXNZbzh4SVFIOWdnR0ZTMDg5SVRHVzdTRUEva2NNZ0x6VDkzTGJCU1VjVzdINWo0S3VJcHArWjBYSEFiUGJzZnF3YmJHbjY2Y2RxR3Q5cWhIMEdPaDhzbXY1ZXBwalhlWXBBdXNhVG12NWFKbnZiQnhaUFZic1orb2U2T0svRjRjRklQOWYwODI1WDZUOGJYd1owemFXbW4rNVY5Qy9TU0N0MW9LaWlueVNZYUhSa0lTNGs1bUo3clhabnRtODVZRGJIeVg1OGQ3VlY4YUY3SzJsOHJSSDNlWk5nTys1OTJ5SFJjNW9lNlhJMGtoUEgrVnhNeThZNk9zVjE5NUhqZk5ZRkpsWU5qVWhaK0oyMVpTSG9NYmhHMFRUWEVsK1B5NTRkNzd2Mmw1eGMzUXVlKzdpSzFnZmZldzk1eWkvSlVET2huL2dibHIyd2FGZ0VDVFNTY0ZoTDZLOWhNbUpaclNiS1JKYkJ5M1BITWFud0pwN2VtT3d6NTVMOTRva3BqUktleW4xMWswNkJoc09IbUhqL0FRbFdQR2krR04ycTBaMzhEeUxRNGNyNWRqT3dBQUFBQUVsRlRrU3VRbUNDIgp9Cg=="/>
    </extobj>
    <extobj name="334E55B0-647D-440b-865C-3EC943EB4CBC-151">
      <extobjdata type="334E55B0-647D-440b-865C-3EC943EB4CBC" data="ewogICAiSW1nU2V0dGluZ0pzb24iIDogIntcImRwaVwiOlwiNjAwXCIsXCJmb3JtYXRcIjpcIlBOR1wiLFwidHJhbnNwYXJlbnRcIjp0cnVlLFwiYXV0b1wiOmZhbHNlfSIsCiAgICJMYXRleCIgOiAiWEZzS1pseHBiaUJjYldGMGFHTmhiQ0JHQ2x4ZCIsCiAgICJMYXRleEltZ0Jhc2U2NCIgOiAiaVZCT1J3MEtHZ29BQUFBTlNVaEVVZ0FBQU5nQUFBQkxCQU1BQUFEZy9GUXpBQUFBTUZCTVZFWC8vLzhBQUFBQUFBQUFBQUFBQUFBQUFBQUFBQUFBQUFBQUFBQUFBQUFBQUFBQUFBQUFBQUFBQUFBQUFBQUFBQUF2M2FCN0FBQUFEM1JTVGxNQUVHYTczWGJ2aWFzeVZNMUVtU0k3d3F4UUFBQUFDWEJJV1hNQUFBN0VBQUFPeEFHVkt3NGJBQUFFL1VsRVFWUllDYlZaUFd4VVJ4Q2V3emJHeG1BSEpYVEpJZEZSNUNBaUVrRkNSMFZGWXJlcGJBcFEwdVJGU2dHSlpObFVBVkdZRWlsU2JBUkNBWXB6ay9xdVFvQWkyVklVVVIxblVkRWRpUytHL01EazIvZU9kN3Y3M3N6NitTNVRuSGRuWm1mMjdjN1A5NTZKWERwd3ZQUHhsTXY2MzJZanpHZjRaZC9teDMrZFpwODZQL3NQVWVWRGRDQmE3TlBiTGQ5Uk12L0tOVHZFZnhIZDUzOWRidEhaN1h4Zi9NbzExT0pGR21XZjYrb0VaM3NFWC95UHMzU01lWVhXbURjZGJ0RkpsVGRQWEdrK3VYZ0pUcisvQ0pwdk5xK1pEZnp0V05yTFBFVlY3aTlDOW5Gbkk3YTZDL1pUOHhNUjgwdzZNNE5sN2hBaGp2cTZzekt2SjBiM09VYzB5MmNkWDdURXJ3ay91TGcrYU5mTjd1Smg1NGdlZk9UWmpJLzFYZU54RUZSV2oyaUMrUTI4UFBhVGI0ZWVhOHd2NUtVSWVrVXFyeE1rTGVaVlFRUTJndkdvTEMwc1FhVE55SXNtbWIrV3BZbGs0cHN6aUdoRFc0dTZiZ2s2MTJXVnRzbHBsVXFIWXovSlR5QkJ4ckVmeFZpRmVVTVJFKzFmc256eE9WV1hrR1phV0xlc2pNOHpWSUlDZi9Ia3lMMllIazNsNmZSNFNETzNQdlZFWmxUM1NxVXJKY0tUYjM3b004VjVXWTl0L2JuamM5a1FiV2NFTlRXMlVmUC95Q3pwTVVwMWZoMDR1WjR5UnJqZlF3N0RtYUJLbzNXS2RKQzNHcUl3UnhDWkZpSVN3dWVGS0RUZDRKZ2l6WWhRKzl4bTJkTVl4VDY2SktnTUZlemYyUHFmUGZ2T0NIR2FraU5JSjYyQ3BRd1dUVlhQb3dtMGJ0em9xV2F6K1htZW5NYkVROGxWSjJvem54WkVocjJtMWJLOTRqNEZpN042b1lWWVdBaDJUWXZqdkdWMWJlc21NWUJBSklxRXVKSDBVZk8xTW96WTlsQ2taV2k4S0FnQ2pyY29FeXJZaXhTclJIdDR6bks5amFFZDNweGRqQ3lVTzlTazFuVHpmQ01ZTFdyNEtuanczMzFlT3E5cHBTZlZzZ1lMbGl2KzBoSWtRMEQwdVF6ekxhT2x4TTViSGVkdnhHeVFOMmllenp1U2VJSlRQcHJsZGpsMU9YWnkxK0JPMGpaOU4wZGpVc3RDSlhaeVRKbUEwb3ZBc2daMytPVXZQajNLOWRKbFl1ZXJtcnlpd0IwRHl6S2tBWjZhdG5Qc29xVlVxMXhuY3FJWU9LUFdEeFh1NURuVFFDb1FobHdnelBGYThaTTliUldWWmRYUk9lV2NoZnArRmU1RXhUNVhsQVB2ZUVETEN0eXBGbnZObnRYN2kvbElvTUNkQmYyKy9ZT2NEdlQxSWJXTnQ3VVhFdDhWb1g1b3lKdG90M3JNdzRYZXM3SHh1Y3dPYkFidWRNYWV1K05SUGJwY1pRTjJGRnRRWG1OdWVHdXM2VmdnYnl4VkRGdUJsQ1lFMEpTN3hKa3RCVjdkYkdXVWdFQ21MT203YVN2OXgzWmt4Z2hzTmFVTmxGZFRhVlI5dzNIZElkYldYWTQvQ3oxNnBGMXAxOWpEcENlamYyZzNRb0RYQ3R3eHRwWURjcWo4MEcxU1Vlaks4SEttbnpNU3RXR2N5Z1FUOGNYaXI5YnFZQUIxK3JSc3gwZ3FvZjJpWWNZcUFETXJ1aWxvTE9vYWdIcWZxUnE0S3ViTGhDUUtvYU5KOVEwNGR2S0ErYXJtTFFIQjM3NFQzRGJ1UDFocVMzWG1rMHFZb1VrbGxJSTRhV3M0QTBtVThrY2l2Q2QvOTZQb2J5SHh0YldTcmhBR3JlQkJZNkh4bGxJV2c1aHdCT0hhQWxUZlZvVjRyeDZiUzM2eTZPcUdFVHdOZUlJNGxHWmRDNldmcGxOM09jbjA3Tkp2amJBdndKM1ZzRmFzOGNIajdYMG9rODBoa21aazZZQWxLQ0Jpa0EzUzFmTUw2MFREMnduRy9yMG1iMUx0Y0UzdjMxV01xb0FKSzZFeVBBaFg1bXVLd1FQVlVLRWVqTE9GK045bEFRUTdHRmRFY1BhR1JqU2NQeWhQc0ZNeC8rN2FYZlRMMUE0M1VPNWNCNm9NdGJzZEd2ZVhqZk1uOUg0QlVPaXZMemEvdzUwUXVpaG1VTlUrUFAzcGhxb3dNT0YvRy90dU1oMjVCdndBQUFBQVNVVk9SSzVDWUlJPSIKfQo="/>
    </extobj>
    <extobj name="334E55B0-647D-440b-865C-3EC943EB4CBC-152">
      <extobjdata type="334E55B0-647D-440b-865C-3EC943EB4CBC" data="ewogICAiSW1nU2V0dGluZ0pzb24iIDogIntcImRwaVwiOlwiNjAwXCIsXCJmb3JtYXRcIjpcIlBOR1wiLFwidHJhbnNwYXJlbnRcIjp0cnVlLFwiYXV0b1wiOmZhbHNlfSIsCiAgICJMYXRleCIgOiAiWEZzS1hHMWhkR2hqWVd3Z1JqMWNlMlpmTVN3Z1psOHlMRnhqWkc5MGN5d2dabDlrWEgwS1hGMD0iLAogICAiTGF0ZXhJbWdCYXNlNjQiIDogImlWQk9SdzBLR2dvQUFBQU5TVWhFVWdBQUF0WUFBQUJUQkFNQUFBQkozRjIzQUFBQU1GQk1WRVgvLy84QUFBQUFBQUFBQUFBQUFBQUFBQUFBQUFBQUFBQUFBQUFBQUFBQUFBQUFBQUFBQUFBQUFBQUFBQUFBQUFBdjNhQjdBQUFBRDNSU1RsTUFWSm03M2MxMkVPOGlxNGxtUkRJQnZoSENBQUFBQ1hCSVdYTUFBQTdFQUFBT3hBR1ZLdzRiQUFBTndrbEVRVlI0QWQxY2E0aGtSeFcrTTV2ZG1kN2RlWURHQjBKNm1RVmowTkJEaUlwTHRBZlp4R1I5OUNBUzMvUWdCbitaR1RTNkNVUjZFZEdWUUhwQVFSSERyQmdSRmUwbHlRL1pvRE1ZSXZsbGp5RS9OQ2d6S0NJSVlWWjNvcE9ZV0g1MXUrKzlwMDVWM1Z2MzlKM0prdnRuNnZXZDg1MXo2MWFkZXZSRTBZRTh0VGZkM0gzd1FEUmRUVXJhWC92dzd3NmN6NWZiU3FrN0RsenRLNjN3WVZqOTFlMkRaWEZFcWIwYlZ3OVc1MVdoYmZwSnBhNGNxT0hUTGJVM2UxWFlmdkFrL3FyVWZ3OVNhMTJwQ3o1OTk5KzgrNDRWWDJWZXVSaVlKMVJVbDg4RXhwOXdpQjA3MmNJQVl6NjdkNG84UWFWUEsvVXZtcWRwakM2M2kxNjhHRWkxVjVJdVlETGx0UDQxcHBlVDNEZEhaVFNwMUtKUFJsTnRSUGQzTC9pcS9lVmlvRitrc0thSXliSlMyMXowYXhQbnNyOHY4b1psODFDMjZjRWNVditMb212Vnk1NXFmN0VZNkJjcHJDbGs0dWhxUjVtTDArenpRaElwcksxMjB6UkxORENRSDFPcS9Pc1VBeG1CMGJPRlRHRGZmNWlhcHJweTZxZHpiMzM4RXB6OHM4ZnhQREkzOXlQdDhIK3locVd6emdFcmxvS1JmRGJhUWxoVVZxWVlXRlpSWWZ0aUptakJ2dHR4dGJzYUN6NE85NllhcHJwS0xhVTVXV0xDSC9VY1Ztb2xhdnJydlFyRlFLOUVhVVV4RTlqL2tpbTlrMFFtNDBZM1cxWWZOTnVWejBIWHZ6Mm9IVDI2SVBaaDc5M1RtaFNMZ1VSR05jbGlKcmI5eDE4LzFIMk4wYzMrY012SWxHeGRxY2llRGdaN09kRjMycElseEVBbVovUnNNWk1jK3p1Q2JwWkxPVWRYUEJuYzQ0Kyt2WExGUUs5RWFVVXhreHo3NjBwZGxpcDI0dnk2RU9hL0FNanZWNXk0bkVJeE1FZW1yQ3FBaWQvK3FKR3o4aER4OGV0Q05DUjdyV0tneUlBOFVBQVR2LzE2cWxyS2sxNjZ6cThMYy9oOGFYRWFJQWFLdE9XQkFwajQ3VWVOdmFUTTAxWlk1OWMxbzlURlFyaXJnUmpvRWpaU1dRQVR2LzFqMkdvZVNic0Y5dXRhMDBzWnlTTUdTcFRsWWdLWStPMUhlTzNkbE12VjZxMzA2K29ydGVxRjVWV0lnWGxDUlhVQlRQejJJN3dlZVZGdXN2YnJhcEFWcW9rcHlJbUJCWExMVndjdzhkdmZrY1lHWHA1K1hXMGwzTmNTQTcwa3BSVUJUUHoyMTZXeGdaZXRYNWQ0dUJJRHZTU2xGUUZNL1BiM0ZIYnZLMzI4dXJBQnhqWmxBdldLZ1lIeXc1dUZNUEhhSDNYMTFsdWxqMWNYZGhSeFVpQjR4RUNCcm54SUNCT3YvVmh6Q3NkUUx5bXZMb1E4bDcyb3ZBb3hNRStvcUM2RVNaNzl2ZzFRRVJtQW5McU80ZnNaUHVYZXJSZ29wZS9GaFRKeDJxK2xJdVRUMjBGVlBrNWQwSk0rcFpTSmdhVzBoRFFPWmVLMFh5dFlVMm9oUkZHSk5rNWRVemhod3pSODA5emMzTjBsWkVXUkdGaEtTMGpqVUNaTys3V0NaZWtXaForZFY5ZVdkT2RGRFBTVEZOYUVNUEhhMzViYTd5ZGI4NTJCNGIzNlVYazFZbUNlVUZGZENCT2ZyMUZlc1BNMDhkeWZmWTluYjhNYmcvYjhkeG55RFJjRDg4VUthb09ZR0llS21STGNseUtQYTVhOGw5U3pwQ2VBd2M2aCsreTJKYmdYRWxNVkF6TkRLMG9GTWVtNjdhUnpxMUxuSEl5Mm1JTkoxblBMd3hlRCtyNHRoMUt6U0F3MHhWU1FDMlBTYzQ4VmE4UjE3cHRoUjd0R0U1cngzRzdvdUM5cVJsZzJ1ZnQ3a1JQRXdDTEJwZXVkVEtaL2UrbnRwN2VKckxyYmsrdlVkeFg5NXFMbldmVmp2T0ozcndqQm5LUVltQ05UVnVWa3NxWjl1RTBFNHB4c2dXU1RKRHF0dmw2RzV4SDE5YVJ3dEw4NC9YUnZpT01DNFRsRDlFUjcwOGo3TWd6NDlNZlVyYi95dGQzZmNzWmtvT3lMdDhQWFZHL05PV0RqbTBnUFphNmp6VWRJTjN3Ymg1Z2I1ZzI1endRZUtwdkFwM1EzVWcrc0dLSjQ1c25ubDFqUjhmYWRyQ1N5Ry9FV1BHOHlTV3M3N0lMaWp1dTJFZDZUSy9aSWhRZ1N6eWoxSVRkc2hpMmJjUDE3eWQyU2xSckFiNnZiL3ZqUVl3VzdzN0NMVDl3OS9xWWpSeU9tMk1vYVRMTGFEcnRVVjhOdldEYXk2a0VLMkVWZU5sTCtvVjhxNzFpMFEwOTI3L3ZUVzlBN2w0S1VVZUQwNEUwdXUzcE9KcXdPMlJ0WkZpa0Vvbnp6M0c1a0lGd1p5b1RVMS9ta2ozRjk3L1BzeTRPNldZSVpPZG1HUlQvd1NlbVRrMTMwS1hVbTFOY1UrTjByc1FsWUwrWGQ0VzVDL0x6QjR4QktXRmUzR3hrSVY0WXlJZlhyMWw3eFdBL2VmaGRwRWtWdGR5Um90Q21UZVJnV2ZZcTl6eFRmSURQSTBmTm43b2EvbHRMS3ZBUUZ0aGNITGJkNHh6VUV0TUJqd1NqQlNNdFhyWFlqQStIS1VDYWt2bTJORHJYUFFwOXhNQUpyUFdzL0lxaFVzdllFT3B6SDJmeFlOTmpYQkRpV0hDTGh3OGdKSUh1dzFPelgra05pL2RwdVZHZ3FZVUxic29rb2lxYWJTdDN5ZDlva3dnb3ZoN0RSTkRqekxWL0lGNUdZSjVZVzdHc0NQSlNFVGQ0TnJsajBGank3YVZCR3hNVUhWYnVSZ1hCbENCTlNEZG1tTW4xSDhuclNRQ2M3K1RNTWF4Mlk3WHUrYm5qbkpVTkVxSzhwc0tNZUdNckkrVkZPRkdGdTRqL29YTFk2bjZPUndjL09VQ2FrRmlzS2trUHlIa2NzQnYzYlpxc0tjcGp4bldzWmxCc0RXQlRxYXdyY1NjZjRkYy9xZEdEQlgyNWlQUzJhUG5rak44NXV4RnV3UEdWQ3FnN3pJMXVFZkN1a1BrNjJlQ1BlUUpSdnVMMWczYVlOOVRVRjRydGZISkRxazZoR1JGTUFva3dJZklaOVJKZ2JyTitJWXB4eDlrQWlCc25TKzlmWWhiMWdpb2h6aUxvV2pPSlFYMVBnV2pybjFhMUIwaEMrTHhuS2hDallZak1CU0Y0azFYRVMwSE84ek1xWDM3LzI3S2xPOGxjUTZtc0tST2cyTzZDSWZyMXRrZDNuQXNxRXFGcG5FWWJydzRiL2x3akVuZHhTM29mRlVBa2VvOXJMU1pyODdYQnRvYjZtd0ZyekEwT1J5Ni9BR0VLWnhEUnFqN2JPYkdLVnNrRHMxRDkwczY5bE5FSldNdVgzcnpGYnU0YW1MZjdSaC9yYUFzYUdOVVBJR3k0WVBjT1pJSXorUlB0RkJMTW5ETm1PeUJDSEREd3dNaURTRE9TYXdkMUFFRHFpT1RtSCt0b0N4dkljQmtrSkIrTTRrM1YxUTFScnZqc2Qxd2FDWEg3RnJGcjVTa1pyOHh3VVdTZERvYjYyZ0ZvSmd1T3FkeWkxMlB5SE1mbFMvUDBlM21XZHlHVS9Sdm9UK2JKbHRTNWRrTlRpYTJUdTY2ZFBiVG9WV2tEZGlwS2ZPdmx6SjFCY0dNWmtvaFV2RnpGa212L3F3TEQvMmNFSlRKKzlEekUxQmpSMFpYWFdpTVY4amMvTVBhUTV5L3RrdUY1M3hGaVozdktwUUNiWERQbkd2K1FsV3FqOWZ4dk80RjJQYlFRbVNsSmRtUUI0bGtVbnpOZVllSko0TGtNaFpRTlJpTTZVTGhmMFZvZHJNamFrbE1rRU11a053NDgrMDA3czEvOVhZUjZxOGZjYlpSZ0V0eVc2Q0FicTJPekFmTjBEcjBVQ1NKSTJFRFU0UHQxT0d1Z3RQRHZJU21vRmY4T1lnTmVBd2pJempOaGZCelg5c1diTEFnR2RQQWpSUlpwaGhiTkFza2d5WDdmQXl6WGQyVUJnRytRamdTSFZ4dHBoVERySkMwNzZkMklkc2IrdnFmMVkzNXJNTzlsSWdJSy9SQmRCd3lNWFNCWko1dXNtYUxsMjAyMmdqa0wydGxOaFdQN3laVkphSjBxRU1WbFBobzR1TTR6WUgzY0Q5ZXV6bHUwaVhnNFEwVVZxWjZ5dFZ1WnIzUWVTM1dtQ2kyeGdGUFhWKzdJbStKaXJqYWlDbU1ES3l6RUhUQjBiR1Jta2lQMVlRZzhlbDJFR1NKZ2h1b2lFbldSNFM4dVlyOUU5OTF4Zm1nM0VWR05zRHpTVmt2eG50SlFJVHdReHdSdldzMTQ4NzYwYUVxajk2d05YNzgwYUxhckxVRjJaVkhTV0xCT25tSytqdTNZLzU1cmliQ0M2OVVVcTYwajd0czRpTFJnMUhjSUVMMlFqMW5PVVJKOXhBYlUvL3ViaUlYdFVUbTQ4MVpXMWFGalRBL2MxMnJwOGJRT1BrNGx4cUdDbVVsK0hNSmxKNXVOSmJwaGgvejkweDc0aGMwUEZLVU5YS3J0dGJaTFl2cDR3aG9ZaDFBYjJoLzhWTEpXTjA3eDVrcWtnV2N3RVE5dEF6eG8zekxULys1ZmV2RmtCSVk4SVUxZlN5QXF2ZVJ5Q2h0T3VLY1FDSGxIdmpJWCtaaldSSFVVN0o3SjBGYWxpSmx0SnlOZm5rYXJiL2lwWTJUS2N1akJiODgvYzd0ZGpqcGpQQmk0UFo5QVc4WFY5eWVZeFNra3hrMzZ5Nm03d0F4ZW4vYU9ReWNFNmRTSDZXV0lZMjlmamJCV3ZBUmJ3U0RJeDBybTJVZkYzV3N5a253d2RMUjFlUDBac2M5cFA2cXRNT25WaDliZkNsTmkrbnJ6TW1pQnJBWmVIbStQVGRDTHQyc0NSU29xWjFJZExHVmk3RVVWVXY5UCtrZGo0d1Z6WDk4NmYwRHNDVnV4cyszcG4wWkRxQkI1SjdyMGNJd0lOdnhzeWhKbGlKanZEWUNqZUZqSDBjL3VGRklKZ1RCZTI0VERscmRseG11M3J4Z1pWNEFZdUQvZjNKcmJJNEQ3dU9naWlzc3FtaTVuTURQczFOdEt4WjBDNDBIVmpXYldsMnpOZmc4eWVYbFV2Y0VIdzVaSlJOa0cveFBnNHdBWmlKK1M4ZmhDMWtzSDlYc2ZnWTRndW1RbGdNajdjdkluUFBRL1RMVXhtZjBuVkpadWJlMGoxMk5kTmUyOGF4MWdYRE1uajVsbUJFN2dPSnc4ZnNpbll1R2dJR2prVHdLUTIyQ2ZBaGk1T1pYYW9JUWZzYStxMDlmaXFkQktOSm00NGU5OXp1dUs2NzV4TlNqRE9tUHZwTGlDT1ROSW42OHMxKzBwWEpsV1NDbUNDZmRKTm5GbTBQNjIvMmlhUzZZT3hzZW9oTFpWdEpWckdQQWlYdllCTlVQTXVuejVMR1Q1TEtiNjlrU1oxWXQwQnhHb3RmUmJTMW9lcnRpMkFDWDRDOG1BMGdWaS9wemFQR2V0ZHpKWmtlRXRKN2sraWx5eGZZL0Y5L1krMkozVmdSSjRwREx1bmIvM0k2ZlBkYk13ZU54anJJZDRHMWxOUDB3R29NVTlFVjVBTVlhSVBBTTYwOXpZUmxGNXBmNVFxeGJCQ2gyOWFWWDBhblc4ams5clozY1k1Q2duUXNpb3oxVGVIa0NnWWVMenFJU1NNeWNSZDNUT3pNT0haN3ZzTlF6cTBHeGcxKzVEQmRpTngyNWg2VC9TRjRWNXZucktwNGZGZDJpWVVHRzJaNDFNcVFKcVFNNGsxNHJOZWxhb3VqY1BGaWQyVkRQVUd0WnZzSFdTRmRtcnM0N3dzRUJoZFc3RnBjaWJhQWt6ZmxaN3FjNit3UE83VjMwR0tubWk5VitZTk1aQW9yeVpaZ2dtNjlVWTFTb09rVEVEZkw0SmF2dW9hVFR6bCtQM0d2bG81MVZMcWsyL2NWeFZYcGZEYTY1ciszOUx1RitOcC9JcjVBS1BNL1RLanJGeDBNZjl2YWNzS0MyLy9sYy84OENmaHJWOGxMUjg5OWJadFlzci9BWEIzQ25tRlVva1lBQUFBQUVsRlRrU3VRbUNDIgp9Cg=="/>
    </extobj>
    <extobj name="334E55B0-647D-440b-865C-3EC943EB4CBC-153">
      <extobjdata type="334E55B0-647D-440b-865C-3EC943EB4CBC" data="ewogICAiSW1nU2V0dGluZ0pzb24iIDogIntcImRwaVwiOlwiNjAwXCIsXCJmb3JtYXRcIjpcIlBOR1wiLFwidHJhbnNwYXJlbnRcIjp0cnVlLFwiYXV0b1wiOmZhbHNlfSIsCiAgICJMYXRleCIgOiAiWEZzS01TMWNaR1ZzZEdFc0lEQThYR1JsYkhSaFBERUtYRjA9IiwKICAgIkxhdGV4SW1nQmFzZTY0IiA6ICJpVkJPUncwS0dnb0FBQUFOU1VoRVVnQUFBaUlBQUFCTEJBTUFBQUMvL3ZHaUFBQUFNRkJNVkVYLy8vOEFBQUFBQUFBQUFBQUFBQUFBQUFBQUFBQUFBQUFBQUFBQUFBQUFBQUFBQUFBQUFBQUFBQUFBQUFBQUFBQXYzYUI3QUFBQUQzUlNUbE1BTXU4aVJGUVFtWFptdTkySnphdHBGUzg1QUFBQUNYQklXWE1BQUE3RUFBQU94QUdWS3c0YkFBQUs0RWxFUVZSNEFlMWJXMmhsVnhuZXlibWttV2tub1E4S1BwalFTaDE3WVllK2lJaWVReEdFa1NIUkZ4OUVzeW1JRlVMUGFHRUVFYyt4RC9PbWlUN1VCOUhVQzRJWFRCandZVnJrQlBHQzlDR3hyUlFLNVVRS3ZraDdwa2R0cDBsbmx0L2FlNi9idjlmdGRFNG1LZTE1eUY3L3YvN0wydDllNjEvLyt2ZE9ra3owMS96ZVpYYnZuK2NuYXROcjdKRi9wNlBmZnRZcmNyeWR1eXovL1NxN1JjTzR2ZkIzOE1RdDhqZTJtenZZVXovTHgzajMyS3B2VDJGdytPdVVPeHd0dlQzOUk5Y2FQcGNrSCtRamZQUElYZVVPemx4ZlNxYUczT0hHeEIzZU9ZbW5PblhJeC9VWkRQQy9yZ0UyZi9pYjBZdmZjZldPeTEvWWhrYTlENGZ0Y1ZXcjhpWUVkZmEvcXNqWW5EUEYxUGdCWTNzTzNha3R4bkFEVnh6ZDQ3S0grZFNZVGRuMWNUV3I4aVlFemU1RUVKbCtMWGZVZk9iRFZZZEZ6NUJkeVpJdkQ5amZIUUpqc3RQNVhHSHQ4b1V4RmF2aUpnVE54OWxFRUpsekxwWnlCQSt5YTd6VlNDZTA3aWV4V0lxaG1SQjhERk41SW9oMDNpcnYzSEdaU3RsSzNsVWk0eENMWmpmWlRyU3NYMUNINFBQZjVJRnBNb2pNamZ4K0h5Nm1TSkpNc1JJYXYzeXdseTBHUlNJRUNBUmRvSEgvSnlhRHlHblc4dzVnSUNQdU9pdENqbGM4M05uUEYyRll6aTlCSVBqNjB5OThQN2xqTW9pY1l2ZjRmTittTnNucFNld09TYkkxeW53T0kvdHNFRXdJa2R1Wk41Qk1zenhmNGVNRU9FVkVpUnkwUTJ4M1lvR0VUb29KSVZKamJNa3hkczdlRldFa1NTQzU2SkdNN1dxeC84U0todVFJQklRTWFUdjcrMnpiMlpja3FSWTgrdTYwdG1KaDZsc1ZWc2s0cldhZFM0VHczNzlER0lJa0VCQlNTSTE5M2ZVdG16cGpWNlhGTHJzaDI0RkdmY3Nac0hIMDNRbG9tOTNuMURRMU80NW8xU1FkRlR1SlE1Qm45T1IrbmJHcWhKWFRHTGhqVHROemdySVorNko3QnlHVGdwQTJZMUc4R2ViWmJlWVkyNWRXVm1PUHE3Tjl4ajRpMVdpank4YlpiWDZFc3NFR05WSFNCQUpDT3BUQ2JBUk05NWtMSUZ5UUpoWjBlQ1MzMnJndDlRR1N0UFI1VjlVMk9UaXJPQUU1cWxXVERQVzdOc2VEclVaYjlKMjR6V2FOTWZaN1lrY25zUkxmMEdsUHV3bi9oeXRPQVRJcENPbFVDM2JnbVRuTENnT21SY2c1eGw0UFdrcytDa0NlOTRsaFVrWW1OclV1NW0vYmJZdEFRRWkzWHFqbkZDWm01aEF5Qmc5RVFnZmxKUGtrVkg3cXNGYXl0M3lSUzFPdERSazdtTmNZdEVrZ0lDU1ZqcWNidUljOXV6aC9uRzNaTmMxOEczVWg5Z0ZvdkN3MTdJMVZYK1JTS3J4U2RXTkowZFVXZ1lDUVZmbEl6bGNIdUFuSDZRdnBDRk1QNlRSR0dEQjZIZ3FQK1dXYVA0YU10aFpkMHZVQjRvMFhrQ09LckY5aERNK0NaZGFCemFKSERRcUlIRmpGSlBNTGtQK0xwS3dOMUwwT0lCVU1TSTArWm1SbU5TR1paRklRVW9xTjE4RHg3UktDdjVaMTZQcm9OUkdSeHo1ZFNyWlJyQjMxSkdWdnJMTnJHZUpEYUxLaERzdk8yaTBvTG9HQWtFcHVuRmF0ei83RmozQ08weGV5TnhNUlgzbUpGL2tPTndMZVA4NXVaRHdqMGN6YU5CNEJJRmRzSFFhUFFFQklRelNhZUNoL1M5TjFoVXcrZTlTcWdVZFBHczl6aCtzckFjLzF2RnJMZ2Q3eFNmS1U1aDgrZ2FLUFFFRElzTDVGQW5HaURYWUxzOTNTbXlUWW1HTVJxWFg5dVVOaGZ6UGZ2L21rWExRNkxKakJsS2JVSlJBUTB1UEEzYldhVDVIOHh0czJxU29pbVUwTVBQNld6cHM3NUhyWTZQTmx0ZVhOYlBnYnhrQktVNHlDUUVCSXgwaTliR3l1KzF3QVJXWHQrS0twY0VReVNjT2pSa2syYitEMEg4Z2RjdkhsTXFJdStCTDVjM0FUU21rSzV3UUNRaFl5NC8xdGllSk42c2pSVEF4TVNuZkZULzl2WkRySDJzWnEyYzQ3a09zNVQ1YzQvYk9MVnZVS2swQkF5SXA0QkdNZ0NtUmR2VENrS1pvWWNFckZXVTJNbi83dnp6U0dvd2tEODNrWEQ2ME9HWDc2RDZRMFVwTkFRRWdwRnQ5QXRyRmZTSzk2RUZFWWNFUXlpM2wrK2cvbURseHZYYVFoL09CZ01RUVdkdkJnU2lNMUNRU0VsR0x4alpaODVIT09KRElxc3ZLdE1wdzdZRmhZTktMbzdNQTJQLzF2Uk44QmdZQ1EwV2FVNEpaNFpBbld0UmlyNmtZckJoRytWVWJrRG9XMS9kSThacFdhZXlVUGtIVWpVaG9wblVTZmEycWZzdi9lcDluaVRUeXkxMG9XMEgyZDlPYWtpUWpPTmRXNS9paVl2N0RwVm5rdEVVYVNaR0JiZjgwaGR2QjJWYy9KSVpPQ2tFcXRqekZhZjhRWkV0THRVZ3QzZmxVWlVDMHpaN1VpZ3FmOVQ2WGdiUTNGMW9ZWGV4WnMrVXk5TWUrMVFEb0pCSVJVd2xZME9MT25aSGlyb3ppSS9WWkUrSjZneG1oREJKVjFUOW5QY0FqUmE0TFJ0U0dDQWZtcWtVSlhYUWtFaEZSeXovQzd0L3dlV0ZJeXZMV3Axakx1Zk5Ic0xDaCs5alVRcVo1OVllVnd3NlpiNGVISUlJTlYxM1pzNExXSHFCQXRUQk1JQ0NtazRxL2FKTWJxZU5LbXlNZG9JRkxOcS9pSk4yNi8xRllwcXQyMlNncy84VVp0NCtWWUNRU0V0TjJRbjVlcWtqaHM3ZGlFZVEydExUdjRPcGVFYXZDcVNFeE9CZlVMUW12QTNoSk4vY3FySWpHcFhxbERJQ0NrYmppcWphMUdsdUF4MkxaTmlSOTRWbVRIbktOb3dDdG5GNldVczlIU2JLV09HbmFqSDNVY0tIMFFDQWpwSElpckE4OWZMbXZFdE13cWgzdFZRUUtJU0F3TjZmTVFDNS9ObGxYY1FwQzE3dlk0TWc2aWpveUZld0lCSVkwaHhoQ0lFVmVGM0xMYUZ3V3J1R0o4UGNrQmJoSkR5Y3didkFJZjNJTTMxZjZDcDdGdFdwQlVYb0dmbDZTM1FTQWdwRmZWMW9sOVJJNUsrMHJFRk4zVkE4eUNocUVwbHIrbENlVnA2d3AyZkIvUUl4WWttYitsYVV2UzF5QVFFTktuYWUwRElrK0tqaTNYSkY2VmgwR0lndGdUR3ZRYWtjdXZxLzBGR1dGR0xVaTYxbzNONVFrRWhKUUdZeHRZTmZ0QzFubXJXQ2dLaEhYUGswM1cwbEF5c2FsMnFqbDNlUVJEYXY0eE1zY2hFQkJTM0Z6MEZTZnkvVklZelJXN0hwd3N5aDQ4dXlWSlZCckJtc0NxUW1UVkVhS0YwY2ZqY2h3Q0FTR0ZzZWdyZHQvOVV2aVVXdUZFSFV0TGJRcDk3NU5OWnZ2K1pLS2xFTmxTSVl3NExNbTR1aEdCZ0pCMnl6NXVLaGRFUno2eVQvK3ViYWhnbTFRYmJ1Z2ZUdkxhb25zV3FhOC9ZZFV4SjZWelhsdDhURktPQm9HQWtBNGxEN3NyZDkrdXdBWjdBTWtsdStyQllzdFU4OFZxMTE5L3h1R3AxSnJ4VDdaYzZod2dDZVU0QkFLUWIxckhGY3RzaWZJSUh0bDhvYlNNWVpoUHJ5VnZnMytUMWd2WTlyNmp3REl0M1hTRVo1KzVpSGNVQkFLY3plWGgybWZaMlhkR25HdG1KTFJESUxKbktHRFdiSlNNampQYUtJMTg1MndyMm1nTnhibW1LMjBhL1lRSXY4Y2lFTXo1M25rUTQxYXltWlpieDZvTXNYMGdRdExTdnZ4dWIrZzRpeGpHZmQ5SlBWemFicWlWYU9oU2doZHd2UVVURXdLZTdiSW5xSkd4Nk9WaVB0VFVxdVkyeWNSN1VBd2ZZYVFYWWQ3elByeGVPbXFSZWVpMEduZ2Zya0d3OXRkdkYvOE95WjU2OVJ0L2N4b01kY3l5Z3d3eW41TlRoQmVSeEZJU3lqais3dVR0QmRvakpPaVY3NXc5eXN6cFRmWkxYQnVwcmFaZ1ZlQWJ1cjFnUWlEb1lPRHlaeXU5V00xWG1RK3hzeG0rcEZOZkRpSzdIdEhoM2xuMEk0dmJxVnF3Y25oMXdGb3dxYWVqUzd6Z2ZzR3FabU0yK3RqOU1rc1BnYUF6dXU4UEx4Vy9wKys2Q1VUd2NlYm9NanRZVWg2L2UzaUpsc2xRSVQrN2xDRFgrSkFTQzdUT0E1S0xOaG5FNmZ0UzluTmJsNE5YSDlnTEpoT0RnUHI5MHJPakYrWk5Ka1VrZjh0OTJUVjdUVjFCb1RwZy8vL214aXZwQTE4VFVsRlhIaXp1anBJOEtxRm1kYzdWZnZMczZNVS9qZVVRMzNEMnhsSndDNk02UUlLOVcvWkllcVpVVkxrWisydDNhV3Z4Wmd6eG8vRHh6cEhHOFQ2UW13UHZTTFJud3A4MUg0bmZrMnQwK3VySkhkdnhqR3hoNzNqOG5seXYzWTJUTzdaakdWa3pQUmEzSjlqcERLa1luZUNoM3FLaHRlNjVSWTdlTVc0Rzc0VVI4MW5OVkhONFUrQmRSMjIrdDJqTVoxNFh0V0dUL1M2bUdzKzlNMi8rLzVyK3Z3VE9FTmVPQUFBQUFFbEZUa1N1UW1DQyIKfQo="/>
    </extobj>
    <extobj name="334E55B0-647D-440b-865C-3EC943EB4CBC-154">
      <extobjdata type="334E55B0-647D-440b-865C-3EC943EB4CBC" data="ewogICAiSW1nU2V0dGluZ0pzb24iIDogIntcImRwaVwiOlwiNjAwXCIsXCJmb3JtYXRcIjpcIlBOR1wiLFwidHJhbnNwYXJlbnRcIjp0cnVlLFwiYXV0b1wiOmZhbHNlfSIsCiAgICJMYXRleCIgOiAiWEZzS1VpaG1LU0JjYkdWeElGeG9ZWFFnVWlobUtTQXJJRnhsY0hOcGJHOXVLR1FzSUU0c0lGeGtaV3gwWVNrS1hGMD0iLAogICAiTGF0ZXhJbWdCYXNlNjQiIDogImlWQk9SdzBLR2dvQUFBQU5TVWhFVWdBQUEzTUFBQUJrQkFNQUFBRGVYSFQzQUFBQU1GQk1WRVgvLy84QUFBQUFBQUFBQUFBQUFBQUFBQUFBQUFBQUFBQUFBQUFBQUFBQUFBQUFBQUFBQUFBQUFBQUFBQUFBQUFBdjNhQjdBQUFBRDNSU1RsTUFxKy9kelpsbU1rU0p1MVFRZGlMSXdKWUpBQUFBQ1hCSVdYTUFBQTdFQUFBT3hBR1ZLdzRiQUFBWVQwbEVRVlI0QWUxZGZXeGt5VkYvdTk2MXZmYnMyRW40T0oxUXhya2NYNEV3eXgyQ2lBc1pKeGNrdnNSc1FoWlFCRGNXeDRlQWdFMkVVRVFVemFBbzBuSDhNVTRrL2tCS0dFdUpoQklDWHBRb0p3SFNUTzRFNktJN3hvUVBjVkxBSTlBSlJZS3pZKzl0c3J1MzkvaFY5K3Z1cW43OTNwc1pQNi85aDk4Zjg2cXJxNnVxcTdxN3F2dTltWW1pVTMvOTJhblg4RXpCc0FVVzRvMXd4Um4ydEZ0Z08vNzZhVmZ4VEwrZ0JSYmkrR3phQlMxejZwSGI4YnZqN3p6MVdwNHBtTGJBUW55ejBqZ1lwU3ZPTUtmZEFyVzRFeTNFMzNmYTFUelRMMldCYzJxeHJKMU51NVJsVGoyaWRqaUFqcGZPcHQycDk1U3Y0TG40c3dxMWZqYnRmTk9jOW5MdGExckR4Yk5wZDlwZDVlbFhyVzhtbVBmZjlhck9pcWZjQXI5bjlLdnVHT2pzZm1hQk13dWNXZURNQW1jV09MUEFtUVhTRnZoY0o0MXptT3AzT1BqZVFDZXFUNzd3WXpQQWRGYStXTEF2Ym13ZG04SkJ4aWVxVDVId29NWmxJS2V5Y3EzZ2tlY3pOd1psNkRZMmp4UFZwMGo0MkwyWWxIQWFLeS9nREQvM3F0YmZtbHRmY3VXSjZsTW92TlRPUHYrNitzR25uOUlzcDdGeTgyWkluY3B2Tkg3NEswbEZXNTBWaDZpT0EzZWkrZ1NGLzhNZnZYRC9PMTR1djYrWDhLSUFydHZ2VTZ4VFZuNnRydGFmQnovd3M2bFhlYzdGNWxCSzZMWWJIOVpOeldLOEt1cU9VamhYNXdxOThVZC96V2Qyai9XUjRvUENMeXFOazFOWFNaK1UzcUg3OUJaWCtVejh3TVB2Zk9lakQ5VVBIUzRGTlE4L282eWhjNDJVbGJtaEZIeWZ4NkYzMjBPb0loNWlSNVZmTXVyMkRCQWluUXkzNUN2MHRZNWtjSS8xR1VQNGVhVnljRzNTcmVlU1BqRTNkVzAzcFFCZU9uZGpGTTNWaUhCTm9YMHIvL3E3UGtXVkI2KzVkdTFkOTMrU3dFZDQ4MmcrZmtXVWs4STJYdmxaYkpvb09CT1hkdFE0KzhmM04wbUxOM3p6dFd1ditVd0QwT0YxcnNDOTFvZkx6akRHL0FzZnhlUjRWVkRLd2d2WDdxZWVHSE9oOHZuM0trVDg5cCtYbEx6VXZvTFNQTkYxRkRwZ1pacnczNnZielAwTDRKL1dzUDU4T25FNXgwWFJ4Ump6ckJmSHl4cGRMZmU5dXhhRzBrQnovaEQ4aU1IbnJwUFF4MG9QQzBjMUp0NktwUW9DbDJIWWVJdFZWV3R4L1BJR1E2VEEyaHFoWnV2eERWMFZzREp4M2RTMVVmUzdLSFJNQWZkbTBvNmhBTGJqT3hpQ1RwZGR0aFpJeW96U1YzY3lLZ2k5RzhlM1RQVWNmUGNOVThEOW1QUmhFbkxBc0hBMGdPdVNVWnpWV2dWRU1UTVg0b05jejBWMVhmM3NRMWNUcG1rcm40TVBISk5hRExmWWF6YThFRFN4ak5LTGtwc0o0WGtMMlphNXdKTmNSb29TS3JpdEpHbDMzWklja3o2V2Z5NlFJUnh0aGlZZVpiYWZlYm1CV2NhckY4T21kU1JpQ2hFNmJXVU1tUVBYNEFKTU5iTEZZV3hjYmxFQUVIZXZSRE1nN0NUWVdXWnJUcGdCZno1R2xwTjlJWEtzdUZwTU96ZGFqMGNmSnl3WENndW5KbjF1c3lDUDRSM1F4THhxdmlCQnFLU21ROXJLZXpGRkxuTlJPclJxQ2xFdEhsallBWmdKVnlOOHVHYU40THJxV2dqb2NZallFUmhScUtKNjJXSGFpSGEyZEN6NldPNEZRRmc0TldyeHdSL2swbjhGTTBUa0RiTnNoZ1NiOFBHckNWSldYcGR6b01HQ3k1eWM0MGJDRXExaGxRYWJrWDIycUJtcXJQdVhNY3MvbmxVSi9LenNJNS9kSmVveisxaU9Dc0dxRE9GRTIyQ2pPTmcyYWwyaERmWVZWbm5SRFVpR1pXQWo5WEpIeXNvMUhsb2lUTFRZYnVVV3dsdURybG9mNXYvV3labEpEeEZYS2FES3grQzVuRGtYMFhSbXNWY1Z0eElXSmVyVHRwMFU2dVVVTW9TalJVVU8vaENQeGxVUWliQXlrL0tNMTI3N1lPQmhVbGF1eC9FK28rbEJoQ20yMmNReU9OeEJ3a29FWG82TEZFa2FWRnZZcWEwbGhmQ05WaFpXUTZQVjZGZWlQdjFKazJLazFWZVpXaHhjNU9HWVYxaTRnbFdweGlNTVVodVhpbGt5QWZSU3djNjNNb1dXTGRabUYrVkJVcWFkZCtCcXVubVoxRllLRjN0TlNMdVpHOWNETEJscWowMTdvR252OGtwU1hhSSs2eXcxWThKendBemhhSUhNZnlXbklhb1dZVktzVmRhd1FQWE5lTXhxdWNmU00wM2pXNWxDeXc1cjNrSTVjVmdsRGc5TnR1OHlEV3RqQmJ1NWJiaWxZOXBrM05kak1ZVnBSNVFNMERMMW1kaDFXY0xSQzRUajVZek9KT2lMTUNRRjdVMUgxdHB5Y0JDYVNWdmZzN0lYV2lKWTErUStsK05iSWFhWXAyenJweW02TEMwTnRWRzQrU2JXakdSWVpCTFJ3c0xYRXRvL3ZxcXB5OVJuWXRkbENDZk5oakozREhSdEJsczZtaU1ycnE2eDQrQWdoRWpCUEsxSVBDdlRZT0JONjY0OFkyekc2NVVPaVMwZGZpbE02Z2dBTFRhd0t4MEpWS2dBcW4yR3A5Q1hsTXZVWjJMWFpRZ25UZnQyc0RPOUJUaWtzWTZPdUNGZk1VdWJvT01GNURYOEhJbXFQQ3RqeVBCa2kwS2ZXU2JiNGFtRUpZemJWb2xiQ0U5UXJncE80K0piQTQ0SndwU0piYkdhUFpTdjZIS1ora3pzdWd6aHBOazQyenBGeG5hb2kySys2UDU1bjJBN2tDalB5bjBaV21oYW0yV3lsWnF4aWhNT1hGWWxTNXFKeHQ5K2pTay9EOCs5MlJSeTdralhST3hkUjNsVDA1ZXB6OFN1eXhCT21oVnY2M28wK0dnUWJ1aWVJTFhoODhVZzVSMzBxeExqV2JrbDV5VWRoSm1FenAxMENRNUxjVHBOeG1TMVdnbGlVM2dXZkgvUUZQTHVsSlowR0VFVDVZRXV5d3BMTTVVK0U3c3VRemkwd0RweDF5b1RCcHBYZ2Flb1RYZDFGVzdyMUFaWG5IcEdrV2ZsaGx6KzJ1Qy9yTG5qMlVBaVI5NUFzaVl4S0RYRVZFbFZ2d2kyUDVuQ2hoQmU3SjFEdytUQXJVeDlva2xkbHlVY1hjQTZ3Zk9xUUtkb1c2Zm83S3lJaG40Y1N6ZWoyRVh0MkNXc1RLRmxsVlhXY05neDBPVkxiR2xtRk5GNmFJYlZSSURpNUFUL0RxVDhtSThNbDRmOHpGS2ZyU1JQRTB2VUo1cllkVm5DMFlsUTdKZDltOWZyUnAxTno4SnRIVGhzMndlcGhwMndNb1dXVFZPanBxUWRRaGRzMEhQMUJMVkNzM0U5bmJxNFZrOUN5TGcvUHRSM3NaWVk3S0hwaHVaVW5qN2dOK21zQ3dyL3E0ZHUzS2MyYkZ0YXc2elBTem9SMkhVWllOUmF6U0oyZUpqQ08rZ1VWdlpDQzYzSGEwbmpwZGpsc29ZZlRpRE50V3B3NnQ2MkhoZG9WY0JEbnZqMWFYUVkwNUt4RnlQUFBDQXFUUjhTUEk3cjVqLzZhQncvcU5VTUNLOThPVDVvNFB1M1E1bFhCYnAxUWNjc0VOb3czbUR6SmRBQ3FNb3ZrNlYzUktXd3NoZGFlbXp2MFExNG8wSHM5TFV2bUM1WkN3czBGUjRIL1Mra3NGbUlob2k5ZElKNVBTRXRTeC9GYmd6WC9iWHU1MERSQjRUdjBpNzF3NGVEdmwwWEVrVlR0eVU5QitqMFkwdFhWcXdQVThRSm90S0tiNFBlcEl3YUs2eU1rY0FtSlN4MTBESE1lb0UxOEEveCtoRTJndGV1WGZ2RkRVT243ak1tbVJCWUtoUTk1SkVOdk5qYmkrUHZNZ1FsNmFQWkZidnVjekRjVDF5Nzl1K2FQaTM4Uy9FaG1XQjd0UlVLSUVacGRlOXFCMURLbFJ4bUZHL3JkdU83ZzVwTjBSSjJ3c3A5RVZwQSsyMVc2TGJaQ2x1TUFwQnJCUktxY3hrSDBKVWVSc09PNUpCWGtyR1hudWNPREhrcCtoaG1oYTc3TUk1KzJPaE1DWit2Ni9SdTVtWWpMdHFqcVcwZEpEZXRzUXVmMXYwM2RYd3Y5czVwaEpWYlBMUmdnanhpK2haRmRUTzdIWW9nSE9YdlN3eVZFRFBUU0tROTRIKzRGcXJKd0luWWU3bk8zK1VyUXg4cnRjaDFXSC9FMFU5S2VEZFpyVENTeDl2V1FmUTZockhXWU1ZY2UxaUZKSUNCc2FhTXluTkl6OG9OdDV6T3dYUDhHMWRzQThuNVlpWmM0V1VOdzZHak5CWUxkdUZESHRtS1l1OGdRWDJvSGgrc3Vlb1M5SEhNQ2x4WGFiTElRYTE4NFZqODNxcTV3WUtCVmNoSm9zWnJ1a2puc1JvczJ0YXRxL05MMnRtdDZLYjZrMXVaUW90eVJQV0R2MUtQNHo5bmRHaTN3NG9XaEhHWGJjRUNXT2c2dG1BQjBONE9vRzE5R2hpYUJQcC92dkJ1Tkw3dUtNclF4M0VyY04wenNmemRqNVR3dHUzdmJuQVZjcEx3SHF3WjFaakt5YkR2NzNPQ0ZBeHJyaEZ5bTYrSktITXJBM2JYRy9RWEU2Z05McXdFYXdyd1BtRGNnRXN4Q2dQVVMzSDhGcTk1UWJIdjFJa1B2bVhBcU12UXg3RXJjRjNUeXhwVHd0MjVaZHVtalk2N2hDNlp4N28waS9RTUxkaldkWk9rRDd6RldSaTNNb1dXaCtscUFKQzdaaHhFZDZRS3V0UU40cUhWWnBwNnNTNmlaNW9naFdsaDFpbUZvTS90RFY1ZGhqNk9YNzdyc0wwMXUwbmR4QmNPdXlWblBPTnM2K3lyYzlzbVpjemYxc0dZVjVSY3JMQXMvMWNuSnRiS0ZGcTBjdk13Mm1kZDErZ1h1c3d4QnNlcWw1TUhFcU5Ld1dVMG91Y0ZZNTA2RzQ0TnUveDhCTDdqZ2tyUng0Z3AySkx2eXRQQnRERXdmbzBOQVlvaFprVllZTWtPQTlDcVNGNndyY016QU0yU1pwWmxRd0N6OHRDNXRWS1RrUm5OUnFKWlVnQlpDTzEzTnFHWmhTL2VQQWcxQ09MNHR1NkxiRThING5MME1WSnpaeDFwSWQzaEM2ODc0L1E4NnhvSjd0NU5OblA2SlljZFZCUnM2M2JOSnBuaW1lTURpRm01YjNjYTZxVDNEcU5ESmpsZ1JRczJ3dHNZeHRTU0VyRFk4TkpzVWVzWFNOZE5nNnk1a3hTZ1N0SW5ZWjdyT29nUzYxUktPREk5dTVkTHYyUmw5RGYzM29xQjBFNmxqUG5iT3F5WHh0bWdINWpHZEdkV2J2RVVwdUdHRXFpeVRNV2NMWmxlNFVVSHoyOGoxbzVjT1JlaUZhSmpLTENhbXk0QVZaWSttbnV1Njlyc09GQ1RlOElSZyt3b0gyTmJ0Mng2Uk5PWkd1WnY2eEJwVFFzMnV4VVBFd1JSZ0xmMkRWL2FNYTdhQWowWkhMaVNoWkRrV0swdEVrQmREU2VPTWZCY0RjRjV3NVR5N3k3MmdnNjVBUnY4UjlhbjhvRW4zTlU2Y1BBVFQ0eWtWaTF1RlZYbENZZWxqTm1RZTQ2N3JRTW5jS1l1NVcvcjl0eHkzZlNjNEt6TVE0dDZ3TUpHT1dLbDdKQXV3WjZNeUZFNHBnNlhRRlZTdUpOQ2h4QkQ3aTNLcFVlVzZzajZQQTEyR2RkZEswVUI5VGorN2o5UjF5Y0d1c1lUM25DREhObVQ4YUprWWt0Mld3ZE1Hd3FNaWw3Q3JMbTNSYlk5Snpnclk4aTQwSUlYanVKYlZtRGthV3Nxc0tRRlZXMkUwYXBacFllVS83cmhrSGZ2Q2hXRWRrZldCN3l6TGh1NGxHNWtGWFB0YUcybGNLdzhkbStMbXEyOEhpRTdaV2tkcU9rbGg5eHRIZWFUSFVvdHozWE95clM5NzFqQldNSHREaVRLY2gyRXI5b1dESERqZ1NFTmlFZGI4ZUdhS2VYY2V6ejJZaEcyaTM0SitzaWZHRURQM1NYUERTamdKdGVESTYyc2RCMWxHMGtGamZmTm5BNmg2Z0l6S3FWaHJ5Qk81VFhoNjFyTFMrZWRsV2tRT0xsRHZscGx4VHFvaW1HVHZ1cWhrMDFIOWpoT1hyL2lpbGxRazg5cHVaeDc0Y1p3bUZLZnZEUUZWbUVUUlFtU3dqbEJsdzkrbzVTNHUyMGQwSFdhVXZuYk9xUkVWd3lEbXN0a0ZjcFpHZjFtaVVCYmxMeWt5akRiQzU1NGtVNVduaUVWZDNwVS9uR0JDUlZBdEdyeHRDNjVVcm42NUxrT1ZwRXJxSi9lRHRueTFPT0QzNnJPZ1M3UERVQitXTEN0dytKbkowZVRoekF3ZFZidWl0Q3l6alR5dGJXNjlGMzZZM0VFY0N1TENsTjRFbzU0ekJReTdqTDJZdVZnQzJhRzY2YlVwOEIxTE9ZclZhVndtTTBla0RUNTRBOTJxN2ZDMFBCNjNNbmYxdTJ4N1d3OS9nWnJ6SzNjRTZHbEpnNDdzZUtQUkROZFFKTUFscGh1QmZFT1NhK0ZmYXNyaGlBWmUyRXZOLzZ5VGxPbTFDZlBkVEN2OVV5aXBUVEd1dHNRWUZIMzNleDNyTG5NTU5TbnJmeHRYZGNaSHR3UkdkbmxyTnprb1lYV1lhWUd6TmhoalF5NDdUSlhnNkk3aEhBTmVaV0ZYNFRhK2EvMHlkaUxsWU9sQU9YcVUrQTZmK3NxaGU4NnMyR2RrUFBDOXRZQzhab0YxZk9ZK05YOGJSMEdobWtBN2lJTU1TdkROcXVHak42dDVhTU55ZEIxVytlQU9zOUNIUnFOTjEwcEEzb1dFaDdKcUZQb0pSRnQ5MEMrWnNuTDFTZlBkZERDMzJWTDRTMW5OdmgwMzZvWUJPYms0dFhBL09qbk50bDFrd1BjZHpoVForVjBhR0VqaUQ4YmNzM2g5N3V1NUNDd1duT2xMS2pvUVVKWHpQdDF1SzVqV1pXclQ1N3JNTnQ1WmtFYVNPRTF0NUJqblZoRi9SOE04QkcrTHN0c0ZaMDZhSzJHU1RWMjF5VkpNckhsejFEaFZHWWIyczR3bGVHa3dEektXaUF3TER0NStpUjFzNDNjQndrOXNmeTBvTkRJTWkxWG56elh3UjNNRGtvQktSeUttY2t3MUZacWJsZzlmV0NCYmV0UXQ0Uk9oUXpybXEyN2RXM0p5NEdjbFdWb29mTkRIaFRkMEhKczZhVWlUbU5yZ0IvWlFnNkFYeGFMYncyeUNGQzU3K29hVUlpUmxxcFBudXN3b3YwRkUxbllWYWRZenkweGZUVmtLelk2T1NJRGlXMmRmbFVvZjVUM25ldjY4UjNEUnQyZGxURUMyTGFPeGdNelhOUmdjZEF5UUlhMFlnc013SlJscFJ3dzkwRUNORmgxYlZIaVRFdlZKODkxb1pWRkNOOTFTMHhMcWJqbzd3TmRKNksybk1HVVVmQmVNY29FM0hPdTI1WlpDbVhaQ1ZGWGhKWTk4RnhSTmIrdFByZERUc0xVM0ZLMTNzZUNpNjFlalYrY3EySEhPL0t4cWl4akwzVlN4NGxaUlY2cVBubXVRNnA5MTlkUENHKzd2YTMrOWJWem1uNyt2ZmY1N2ZCN0Z5c1N0eTNtQytyOFZ1ZnRmTUl5ZlYwMGRsYnVpZEFDUjJvbnorb3R3bTVvYVZ6S1dLalB5L2RmaEVDdlVHMEZGaVJGSTJNdk9WSi96Mko5azZwTDFTZlhkVDJYS0JqZGhYQVlJVEVwcGdHOTkzTmV6eXpZVTJscUdxbDdZMHNVbzc2WUw2anpXN21wZGRFNk1XSGhyTndVS3lSNDZ1WHFnbDVnMitrVlh6MjE2RWhWZEdub3Jjb2hHb09yOU5Lald0WEoySXVZbktqZVZJWXFWWjljMXcxRmpGV3FDZUdJR211Nk0rczY0ZTZ1VUpIR21veE5RTTc1M2tUK3l2TDRRQ3VzTmh2RWpuNWZ3SXU1MXNxWWo5cFhtbkFQeFMwQzIvc0tJYjZib0RENGdLNERBL043TzVXVThWb2YvdWVmOGpHcURKT3gyRXNMcG9vaGMzcUJMMVdmWE5jaEc5anhGQlRDc1ZWWVZ2VTB1dWpncGJaSlJUb3BZZm9yQ2p5QXVhb0I4d25tK3dhbWU3cFZ6VFJwbVJGaTZLMlY2WXlROFYxQ2NZdUl0bmNVNllJTGw2cXNQbG9aTVcwOUZCaGRzL0VnakF2KzJpSDBVYTViMEpHa1ZIMXlYUmZWN0VDY0gyblZwZkJtWXYzdXpSYk5zNHJPcmlsRjkvUHN5clo5NnkreEFTYk1hZ0txVzdyVjA0bjB4WlFEckpYL0M1S1dIUmZzL3hUVHhXUVBlU24xNkFPMGpSUTd6YURHT1RtZUUwSFZ1amovcG5kLzFTRHVyeWcycGVxVDc3b1pNM3VxNmx2Z0VDK0Y3K21GY1RiZWFkT3N1NlJHbVBxeXVEZGQ2VUhsalk1UzMzN1U1QkpLWnBldDVoUHBlOUxIWUtDc1BQZUYvL2daYW5QakU3LzZWTUlVeTRDYU9udkplbzJsZTJUbEdVQ2NsUmtrN3VyckRhdzhNZmpCMy9yWEJpbjA0Ly8ybXh0SjQ3Yk9NS3RKVGxDcVB2bXV3NmhSdjZOY2JSME10REpTK0dLczhMV2JjQmQyM0cyZHBkQXF4cGV4Nkt2M1l6Q2lFMi8vVDI2T2R0emh4VlFyaWtyMFJ1eGlYVzdtZ1ZKVzNpV2V5VFZLT1BWVTVqZFh2NXFVYlI2VmxIR0RlNzNJcWV1QUh6aXFLU0JFQUh0cFE2ajNWaWxndjk4c29tWHFVK0E2NUxvL0YwVi92KzBtaUJUZXh3djUxWThkZHFKS0krNHMxbmQwajdGTTFKZFo1MnVtUzZZSHF1NkMyWnNsbEg0clpDNTFQSlpHSW00Y1lWaHFLL2NNVjdOM1FqWDBQUnhWV2xaT1lCSEVFTmszalBqOWNqTEhPVzRpbVBZRjVsb3hMWHR4L0xibzcyd1B5dFNud0hYUkYyR0xSbno0cDBhVlNBcXZOdU5EdmN4OUtUNm82MWlNNzY4MWYyUzRhbHRRMm8rL00zajA0UWZjMXp1cGN1N2JHUWxBdnhWUXNNWWI2L0ZmU2pyNmZod0ZrT3BMencyb3B2TGNTeU82cSt2MzRVZTI4blhqbGFUQzNyRG40TVBLNHVtUEQ0NTJ2ZlMvenlrR3ovM2pTNVlSL1J6Y0E0NXptZm9VdVM1YWZFL2o0Tk1iVmhYOHNONktLOEQrNzZtLzZYMEs4WkhtOXpPeXBWVk9OUzZjYXJYNFRmVUhNZTI5SzgvSy8vZTYrcHQyTFAxNXVRRWhQSFplYTdhZUFjUFE5cDNWVHdsVy8rbWhnNyt3YmN2VXA5QjFWbW9DQklUN0pGUWVib1d3UmJneFc0MXY1VXZwYkhJcEk2YnQybFd0U01zajFKZXB6OFN1Q3dnUGRhVjlOWVF0d28zWmFud3JZd2ZpeTl6TGlHa05jd0RnTnlpelhLWStFN3N1SUR6VXQ3NWJ0RUxWR2JneFcwMWc1Wm81cXJNUysrRWpyR3FHUjIyN2NvQVM5Vmt2K2ptNmxNWnA0U2tTSUZxZEVMWUlOMTZyU2F5YzNoTzJ3akh0WWpvcUZtazdUWDJKK25UVlpuOFNKZExDUTYzcklXUWhicnhXazFqNUl0dkVWVjlMT1cwam5HQU85UWxhb1lwSEpDaFJud3ZmTTZrdVhIaG0yN21KUndTeEdyUFZKRmF1NkRORXBXaVhEZ3B3SXR4UkplK2pkeTlDSFowVjZoTW5rbjdQOWVIQ3ZlNjc0c1dwOWtoanRwckl5b3k0VHFkazNtOXBHcFVyNlZSVVYxMXVtRzIydkIvUVFjOFUxMUgxbVVLa2E4S0VPNlFIUGIzdkljWXFqdGNxMDhwQkdUTjJmYVRIR3lzNHNic1RvcnNVam9ESk96VFNhN3Bremg5QzNISndSOVVuaDNWeGxST2VUZHZheks3THJobXZWYWFWZzR6bmJmcEJCMVhMZUoxcE5VUzNGOTZuNis5T2h6eG4yWWE0NWVDT3FrOE82K0lxSnp5VHRxcE9wVE9yTXlyR2JKVnA1VERibG5tSmtGdzNpbmJETVMzemo5MmlEL3hOOEhwcUVCWlhpRDJxUG9VQzhnaXM4RXlpQzFPRnVqRmJaVnM1cU0rTU9TWEJ1ZlBiOE5BaHFOcXMvelF4eUtvVTVJbnFZNFZuZHFXMWxWbVZVekZlcTBtdGJQOWxzaEwvRUwxRHVCelNZQmhPTzBPa1I4V2RxRDVXZUZZdlpxZGFMOGRzTmJHVis0Y0RyV2ovOWthbDVYSnpydjMybEVrSDV6RXVmS0w2V09FWjJuYS9ubEdSaXg2ejFjUld2bXdTRS94bVZNTTllT1M2WERTTEtrY2VGM3lpK2xqaEdiMzcvQ2lqSWhjOVhxc3ByTnd6VDlsblAzbjRXRkNGM2ZCY0ROSWVIWG1pK2xqaFIrL0hwQnltc1BLbDhGUnpraGZEQWRBUmxBdWRxRDZGd3N2dEsrTTJsWlYzZzFtbDQ5cTJMMFE0M0hGQ0o2cFBrZkJqNi9oVVZsNE03K1dNa2hYNUlwcEJIOS85UlBVcEVINXN2WjdTeWkrTzhqU3F2RDZ2OWpqcVRsU2ZmT0hIMFYzRmsxbjUvd0dEbUFOaXhFRFEwZ0FBQUFCSlJVNUVya0pnZ2c9PSIKfQo="/>
    </extobj>
    <extobj name="334E55B0-647D-440b-865C-3EC943EB4CBC-155">
      <extobjdata type="334E55B0-647D-440b-865C-3EC943EB4CBC" data="ewogICAiSW1nU2V0dGluZ0pzb24iIDogIntcImRwaVwiOlwiNjAwXCIsXCJmb3JtYXRcIjpcIlBOR1wiLFwidHJhbnNwYXJlbnRcIjp0cnVlLFwiYXV0b1wiOmZhbHNlfSIsCiAgICJMYXRleCIgOiAiWEZzS1hHVndjMmxzYjI0b1pDd2dUaXdnWEdSbGJIUmhLU0E5SUZ4emNYSjBlMXhtY21GamV6RjllekpPZlNBb1hHeHZaeUJrSUNzZ1hHeHZaeUJjWm5KaFkzc3hmWHRjWkdWc2RHRjlLWDBLWEYwPSIsCiAgICJMYXRleEltZ0Jhc2U2NCIgOiAiaVZCT1J3MEtHZ29BQUFBTlNVaEVVZ0FBQkpBQUFBRElCQU1BQUFCRmJBYVRBQUFBTUZCTVZFWC8vLzhBQUFBQUFBQUFBQUFBQUFBQUFBQUFBQUFBQUFBQUFBQUFBQUFBQUFBQUFBQUFBQUFBQUFBQUFBQUFBQUF2M2FCN0FBQUFEM1JTVGxNQVJJbXJ6ZDN2VkxzUW1YWXlJbVl5Y2tKc0FBQUFDWEJJV1hNQUFBN0VBQUFPeEFHVkt3NGJBQUFnQUVsRVFWUjRBZTFkYjJ3bFYzVWY3OXBydjExN2JWb1JxaUwwTEZDaHBhVTJhbWxEVlBRc0pSdFJLdnFja28ySWl2b01KVnNvcEc5Vi9yUXFWTStpUU11SDlybVVSSlJRbmlsUmxhNUszeElrVkQ0Z215S2hsaTkyRWVRRHFtcFhsQlpRaFpkazE5a2tKTGUvYzJmdTM1bTVjK2Q1WHJieDNKSHN1WC9PUGZmY2M4ODk5OXd6WitaRlVlMnZlUmF1bzNPZzltSVV6WGFQenNXQWdRVkJPaG1rb0FvT0JFRUtPMXNWY2hRMFVyVER0c05xQ2h3NE9nZTJ3bUk2T2hNRGhpaHFYUTFjQ0J5b2dBUGRSeXRBRWxEVW5nTno3SWUxNTBGZ1FBVWNPTXV1VklBbG9LZzlCMDZ6bGRyeklEQ2dBZzVNc2MwS3NBUVV0ZWZBZ0Yyc1BROENBeXJnUUk5dFZJQWxvS2c5QjVhdTFaNEZnUUZWY0tEOVdCVllBbzdhYzRBOVUzc1dCQVpVd0lFSjluUUZXQUtLMm5QZ0JGdXJQUThDQXlyZ3dBeGJyZ0JMUUZGN0RzeXp5N1huUVdCQUJSd0lZVzBWTURHZ2lLSVExaGFrb0JJT3RLNVhnaVlncVRzSC9NTGF2bnB2M2ZrVXpWN1lyVDBQSEF6d0MydWJZSTg3Y05TanFoa2VicnNtMml1c3JURU1ndlFKRmdUSkpVZ25QY0xhR2w5Z3RSZWtCL0E2OGtVWEkrdGVOOFVXaTFqd0gzMjhRRmp2clczdXUvUU9aUkFraDZnTUN0anpSdzkxaUlkMUZxVHBTeC9pTENqZ2xJUEpkYWdxQ21zYmdvZHYrVWF0QmVrMFdIRDRpbmJRU003MU1Dd0lhL3U3ODYvNzMyaXkzb0owejUzL3VCMEZRWExLVWRSKzBsM1BhK3N0U0RHRGdpQzVCY1VyckMwSVVoUTBrbHVPL01MYWdpQUZRWExMVWVRWDFoWUVLUWhTZ1NENWhiVUZRUXFDVkNCSTgyeS9BSUtxZ3lBRlFTb1FFNyt3dGlCSVFaQUtCTWt2ckMwSVVoQ2tBa0hxZTRXMUJVRUtnbFFnU04ybkNnQjRkUkNrSUVodU9mRUxhd3ZHTnJnWVBOc3VVZklLYXd1bk5tSmhFQ1NYSVBtRXRhRjkyTnFDSUxuRUtJbzh3dG9JUVJDa0lFaHVRUnF3QlRkQVhCc0VLUWlTVzA2S3d0cVMxa0dRZ2lDNUJha29yQzBJa3VSZk1MWWxLeklTWG1GdHdVWWl6Z1ZCeXBBZldlUVoweCsydGlCSVVtYXlFbjVoYlVFakVlK0NSc3FTb0tUTUw2d3RDRklRSkljUVVkV2s1OWZhd3RZV05KSlRsUHpDMm9KR0lpYUdyYzBoU2p2TTcwc3RRU01GUVhLSWtmL1gyb0lnQlVGeUNwSmZXRnZZMm9pSllXdHppSkpmV0ZzUXBDQklEaUZDMVJ6N2tSdEExSWF0TFdna0lRdFpkOCt3dHFDUmlIbGhhOHNTb2JqTU02d3RDRklRcEh3aG9wcFR4VjlyaXhHRXJTMW9KSmNvZVlhMUJZMUVUQXhiVzc0b2VZYTFCVUVLZ3BRdlJGVGpHZFlXQkNrSWtsdVFPajVmYXlNVXdVWUtXNXREbEJxZVlXMUJrSWlKd1ViS0ZhVUo5a1J1blZrUk5GSVFKRk1pakp4dldGdlFTTVMyb0pFTTRkRXp2bUZ0UVpDQ0lPbHlrMHI3aHJVRlFRcUNsQklldmNBM3JJMEwwak42eXpxbXNiWHRqejd1OTNpOTBUdzYvcHlXYzcrWFUxRnA4ZGFoTDdvcHhyeStveVR4M1NDK3lmN0hrT2d3KzFla1M4elM2VU8vVU5USzZlNnNWNDR5amRBM3JDMks1aG56ZFRueGJtNFkzOUtEckt3RVAwaXlhU0h6bjZXV1o3eU8xY0hScy9kZDNUZzZraUlNdm1GdDBXd2ZYUHhlRVRxdC9vYnhUYU9oNHVTL2dBWFBXSlBpUFVzemZ0L3FxSWprQjE3VlBmekErMk5rYzkyN0s4S2FqOFl2ck8yakwvL01uM1hCUk1iZStBdVhmajRmbTE3ejdQSk43M2tzNmNhTEw5MzhZYzZDYTM5eXk5L3VxejY4WjZtZFpXRis4Z1VQMzN4N0tVV3ZlbmFsVG5CUzJmVjQ1ZTljczZUZjFYUzBPcit3dGtGTVZrS2NYMDhKMy83OUJROS81dHh2K3pWeFF6VysvTDZYZkxDNzZRYktycTJBaUliT0FyYXU5ZU01U3llenduWG94N3NZZTB6RFppZHZqL3U5UTVYZnh5NmN2KzIyYzNkMVhUOXAxYjRXci96WUxKdjIrSVZRMWNGSUtiK3d0c0hoUFhmZUZsL25MM2g5QWpkSytEWlJ5Q2x2c29jYzFiSTN2QUtzZ29nR256N09BOHpodWtJZWVjN1NVaGJmVHZFeFphbXFwSVBaV0k2WUpqVE5wSWd4alFncmVmTHFialRiSXNCOVhyUGtrbFdyN1doWjc3QzJzdWdUdmxVeGgwblg4ZDY2WDVZUXdGZElSRmJ2WHJPVS9TaHE0dUdYWUZoUFoyRk55aDYrZEhPSEJHSkJ3anlRL0p6bnJaK1dSYW5FemlxS0pxaGgzRzdLUG15bVdoeTF3RHVzcldSSGdtOXpMMzhRbzZsa1Biend4YjhFVkxzbENTSHdDb25JNnQxcmx1N1BjMEJCS2ExbFlWVmxaekJzWXpPZGErRUF2YTBBMHFuV1BwV2Q3YktyY1oyZktSekRqdmEvNTlDUG8yR01XMmw4KzZ1S0JBbUl1OHpiNjJVUlh5RVJGbWJQOTNEYXlaU21Xa09RbGxPRlJnRTNwQXl0TmNNT3R3MFFPOU9OcXo5NjEyWlNzNlh0alRad0pmbGgzdmlPaUYzakc4elVTalFTS09xT2pLbENJdEtjOFppbHM3bjcxMERZTVdtOFNjblVreDNMaFRlZGl5MXBvdTJFY2NuWVRCaEJ0WGRZbTJqZ2R6ZjROdnIwVzUxQkdoeDJxUVZzWlNzandzSkxXWTlaR3FRY21RSlByM0M3SGp3T0dHUG5tQ2d3ZVJxcEUrSlpObDV2cUg5WW14aTMzOTNnVzJka1BXSjFOdTIyU3kxb00xc1pFU1phbnZPWXBSYmJ5R2hJUmNQQzdicjNCQjN1OXJYMlo0dE14YlRaMVJuVDFwTlFKV3hpamNoS2tnYmYybFVKRW95RnRWSEpxNHlJTEFJS1oybVc1VG9kaXlWOHVFcnV4Vld0NDlORlV0RjVTb1BteVI2N2FCZFZtVDloMEZjWlpwTnZsYzBoSGhzdjU5SjQ5ck81VlZSUkdSRlp2UlRPMGt4dUhLckhkdDNaQkpDeE5VMmw1TVNpcW45b0s4Q3AwZGVnaFRzejZ4L1dsdGs4cjlEa1cyVnpPREFWdk5uN3puVXpiK1VxSThMQ3k3T0ZzN1NUYXlJVmI5Y042SktXZVdBWkZCazhTeWtqNlV6SjBJMnNZVHJLNW8ydDF3Rllyc3JrVzJWejJIUFpwVDMzQWJjeUlySTRVVGhMZmJhZDFRNWx4ZHYxTk15ckptTzZrZFc3a29OTkZPK2xqbldOUWxOTXRCM3A3aC9XVmdxOXliZks1dEJwbHg2NFhVeVZFWkhGaUtKWmF1aVBPRXdFenUyYWc1N0dDZ0dVcm1PRzZ5YVNWRzRxM1dGcnJFYVNmMWhiaWxaSGdjVzN5dWJRYVpmZVNFSEMxdU0wWmMrd1IvUFlOWEJ0MTd6UkZPejBzeENrTllXaWMxbWxNMU93emhldGl1WllIOXoycTNJVkdsUmJmS3RLa054MjZRMFZwSUpabWtydE5KSmZQZGQyemFFR2orTUdRYUpiZkRWeU4wb0Z3WDRvMHNsOVBwOEdDM0tVN0hnc01JdHZWUW1TMnk2OW9ZSlVNRXM3K2RyQXVWM3pLZTNSaTRjSWZWQkgvbW5ETzVrNTcwQnJuZHRtOHJWaUpvWlNoV042bG1meHJTcEJjdHVsTjFTUUNtWnBtTnBvNURRNXQyc090YlNLMng1VTByWm9kTnA5UUNVd3dLOEk4UGgrTm0wMm1RQkh5Zm1GdFpYdXdlSmJWWUxrdGt0dnFDQVZ6SktJNWtoekV0dDFrVStvdllsbU14QWt1dk9yMEkwVUlSek1kb0hPYVpJb0VGVjJQMmxFSjFTRzF1SmJWWUkwU0wzQ29WTjhRd1hKUFV1SWg5SXAxZFBZcmd0OFF1UkdpaEE5eDVSUGMyRGJQenJHT0EyQ2JQdS9VL0NBTG8zRXY4VGphYU0vTWdscDg2MHFRZW81MTlRTkZhVElPVXNuTlB0R2NpbE9ZTHUrWWhWWjJZbllnWVQ0TjZtNkN0MUlRTkZuN08wbXB0WjR0QWJ2WkM4VmJtRDJQVnJPNWxzWlFmcXhjNi9iemVzVkJtZGVGY29yRkNRWEVUa1VPR2RwTXN2T2ZkZGRWMS9KSFVUck9TaVQ0aE94bzNXTEtSdG51T0p1UXJWWWRjbzY1K0FIUlNKYmpEUVhZanhoYlRiZlRFRnFmUHZjNFd0L3ppUnA3cnQzc1RmUUN3L2ZnVVorcDFtSDNQU3J1cmN1UkZqMUxpT3psQ0NOUUVTS0txTWdOVXNUTHpuSDJGdGptSG50Nko2MGFueUJIWGJZUjZLQmM3c200TW40Y1M4QTVhcnZMQ1pZY20rTi93SzR0Wlh0RkcyaXVkaUtLOFlUMW1ienpSQ2tzMjNHT295OVpVT2pqcjh5eDlpcm80K3hUemZTVDlJZjZMSjcyUFdOQXJ1MGpDQ05RSVJHYmxiU25xVS9wSWtVanpXYTZTbmNZay91UnMrL3R0RnpidGZVMDN6c1A0TDFMTGFtaHBTb0xFcW9yREZrMXdGUGZnTjF6WThlektXUVVDcGp5K2prT2x6TnB1VnlOdDkwUVVKQStxOXZSSC9aVWhzK2NMZllZLy9hK0Fwam4rditQZmx3ZFJsRExVS1dQNHRBOXJzTDdOSVNnalFDRVVVY3NHYnBQWmpHMTE2NjlMbTQyVkpxVS9rNHU3YU51djZLZTd1bTVzMVlIT2gxa2lUY3R0aU50TVdlMm1pWnozbHBGNjNHKzl4WUpiS01hMHhoYlRiZmRFRnFzVGNSQ1kza3pzbjVKanZjUm1LSE8yL2gzRGNsdnRIblRXYXVGdGlsSlFTcFBCR2NUdGMvYzVhZWJ3Ym45KzFnbllsdTdPV1plc2E5WFZPUDNJMkVPelI1c3V3TG81Ryt5UjdiNEo0bmc1TW5LM3BzTzJNcU9xSnhUR0Z0TnQ4MFFmcVlXQlZRUEF0RUFxNUdsOTFMZHh6MlZxSm8xcllSYjBvS09yQ2YxZ2t1NS9JWHBCR0l5T2xURlJ1emhNWHc2SWFxUTZqNXVwWkRzcG1NQ1VNMlZMTUpGZWU0R3duSkF5WUVZYXBnSDRHWTd2T3dBdE1OaW9XWWhiOTBXVTg5cXhGdHh4VFdadk5OQ2RKY1IwYW05ZVNPUFNVZVcyS0hBMlgvZkZtUXgrK3hlQ0haQk5QTktnUE8vOVEyQWhGbVQxazVmWllhYlhZb1ZnbUgxWHlKUEk5dDZ1NFlTYWZRalJTSlFCOFZibHZrUmpyZ3o5bklrN1FXOXhML2g0bXdxK2ZqOUNlZmwzZTlLQTFNSlkxdVdvNG5sYk0wdTlGb3BUYmZsQ0JwMFExWXRRbXp0OFJLdzk1bThKLzN2c09TOTlZaGIyemJRWkMzUmhxQkNFZTNTWlUrUy9leFdNV0tWcGpTeXlMTjcycWdXeDV1cEdUMndiQmtoeXh3SThHVzNLZHUrc3g4Y0l2eU5IdXhIZVJlSnRHY2N2dzduWEYySGs5WVc0cHZTcEJhd2w0RVFaM0VZWWJEV0h6QXhjc1l0aTFCTzUzZ0JxYktxWnE5QmFrOEVZS0hqcnMrUzIxTDRxRlU5NDJtNnZrYVJHcmRxRXBsVG9nd0s5SXdzUk84d0kzVVRNd0g0RTRZR3lNRksvZFQ2R2x6emJ2V1U5QlUwTXlZaHZHRXRhWDRKZ1VKaHBFaTdpQ3hFMUQ0VEV3eFRyakp1U1RPMDMvb29lVTRCejVjVitYcGxLOGdqVUJFdXJOVWlUWkxlQ3lXRENpQjB1eEJYb0p0VURpZEI3YXlTaUdlbEVldHZqaUd1ZDFJRUxoVmpnWHIwbkJKb21JeGhUNml0NWV6cjJ0cC9VWE5PeGs3NUhqQzJteStxYmo3Z2Y3OFp6N0pnTytKOVFibC9aUTlVaFVPVWVCRzhyYVJSaURDSmlvanI4M1NGajgwYURBWTE3YVdwVFc5bU9TUk5LcDBzRGc5TDRVU3NOd3pVdUJHbWhRb0lhK21DcGRyTXQyTGZ3bnRzUHMyK0hqQzJteStLVUZhMGtjRy9jTlhEblJPOGd3U201ZGNmZ21wMEc3Q3RFUFMrWGpUVnlPVko4Sm1XMlplemhJRTNoSU96T2l1M3FhcjhnWXhPb3hNTjZXU0JxTzRyVlhnUnRvU1RNUnVhd3ZTaWtRN2NtSVBXRGZ0MXBZS3RxdEh6TnQ4azRJRUZtdTZGbUxERjl1OEZCQ29NcTJlOXc3MUxCZ0orYnppb3NoVGtFWWd3dFdyckpOcUNBdkVHZ1ZLTmlRY2Q3REtQYnJ0M3E3UmFtbE5OQ1Vqa1RKdU54SlVvK0FZNFBWK0VXVzVJbkNOZm04RDY2clZmTmE5eEMxbzc2ekZOL1ZLR1FSRnMvNWdWWENHT3dWcFMxbFZVTm5yTGhvOEJXa0VJbHk5eWpvNVN6dHlxeFoxRmtPd09LUW5KbU16RjYyU2UzdFpGSkNxbzRadU54SXNCZEdpcXpRZng1R1dBSUhhLzM3bXlVNTZRWThwck0zaW14SWswd29sdnRDQ2NXNXQ0TVhGWkpRUXVNdXVBWHNLMGdoRXVIcVZkWEtXaGlsR28wc2FxTGdPRkVEUmRvMG1ta0VDekxUMEJzNW9wRDIxc2JiTmZ1RVhYUk0wakh3ZnZMMGxUUkdKSkNPc2JSNnpPK0oxUmVDMStLWUVDY2lsNVFoZzlFTkNBbkJsYkF1REtNRUY5U0czK2FiaWtPaXA4V1hObVRZODFETFAyeFV3NGk2T2p1V0pBSVpNbGdqTThWM09VaGRQcEYvTXI1OU54QWU2VklmdFNPVVZGVzNYNU81WEk5a0JHY2k1M1VndEZXM1NOL3V0UkpENkY3ZlNXdlJVZW9tRHphTmVWd1N6TEw0cFFXcEtrZUdnNFBneUVyQUprN01hakN2TG5JYTJrdmJHa3NVV05MMC9uOWJVOFU4SVVua2kwRkZtUDN3UThwOFFKQ2daZVYyT2EwMkdZRXVYZkMvYXJxTkl1cEdBQ3RCazV6cmRTTkR6Y3VoRGkyTWR0NUVwaCtKSVRGK25SNkxTeEVzZzk5S2V6bm5KaE5LSllrRTZNSlZpSjFtWmtqQ0l6YW81Q0JBdDJaSmhsemJ6aWJUSEtpMys4a1NBcE14K1RGTEZMTkdoTzduZXVodURtSUpFTm5OU1FaOHVYelRSMkRubFJwTGh0aDFYRStod1lXdW52bk1pWk4zdW8wVCsvaWVJWnVFakZRMTdoc2JscFlBYTlTb1dwS1dVSUhHNTJSSUxaeS9sdzBlVlpJdHlCQWo2bzVQZFhHTHZrRUJKUW1pazhrUUFRV1kzWmc5aWxpQTFOcC9OdlY0SGFLWkdiQ0pGTkpKdURHQzRUMFZ1TnhJTVZNNVV3dE95VkVkWFZkbmQrT2FIKzF3dmJwanc0d2xySTZQSDdFak00ZERjdWpxSjBRbEZkSmtUTmhRZUVFbG1Pejd3VWg1Ymh0UEk5SFZJbGlkQ1V1Tk1pRm1hbHdwV2dwdW5qNEhtTFZzU2EwakMyb21tWEVpb0FmZzFtQUkyako3SGtYQlQ1TnZTQnhlWENCSkZmZm43QkF3TlVya1h6YWJqQ1d1ak4yR3lCYW1WTFVobUdJbE9JaDNzbHBPQ1FydlU4OVJXbWdpZElFZGF6QklFeVRveFdBeHBha2VPdGpJQmMxQXJOeElBQnVESGd0dU50S2ZOY3RkYWVva3BrZE9UVC9GSmlEWDVPUmNONEliVmoxRjVoRXl1SUExTnBkSVY2cVlYUCtEdk1mc25NOGh3M1U4b3dZNnc0aVRLVTVCS0UrSHNWRlVLOGdhYW5DUzFwb2YyUUMwbkxCUmI2QlRDT0tYY1NNaURzMnpkN1VacUtnTU0ySjh3MEtHeGtTK2ZhZXpUcDFmRlVFWDdNWVcxa2U3YkZYM3d1OWphdHN4VEd3aGE1ZlhkRm50MHQvRVR0cURIbjA3WVRsQU4wdFZKVFhMekZLVFNSSmk5NU9iRUxJRk82VzVNZ0tGTUYxUTdFSEFseVJWdTE3RE85bFZMMnQ3WjAyNDNFc1JVTkFCMHpOK2tBSUsxTE9yVWZWWjNtaGpwRnlrZ0l3VUZJQVlRbDQ4cHJJMmNJd3RHejBLUU1FaWR4K0RLT3NHZGVUUUovbitOMFlwcUFDTEttalpXVVNIdW5vSlVtZ2lCMzMyWHN6U3ZGSTVvZ2MzZ29ranp0L2hYa2x6aGRvMG9tbDNWa2o5NWY5VHRSdHBTYmlSZ3Y2dzMxcDRycStMeThVZ1U1MlI2YWNZVTFrYWJxTVkzMEN3RWFjZlUrcENTVFJyUnFTZWl1WC9xSFBMWGtTaXZMdWcybHh0SkFWTEtVNUJLRTJIMmtwZVRzNlE5SFJTd1dvZ0ppbHJLSEU2MjZ4L2ZFSkNwK3huekJIaUFJNkhUalJSdHFaT2FmZWlCaHRwUGRVQktMdTlhVDBIemdpMXpHdW4zMTh6NXptNVd2dFRrRzlvTFFRS1BOWk9BOXRvRndyNnpSdit6THRnRTh1RmNiSmRPdkRvTGpwZDVDbEpwSW5JN05DcmtMRUU0WUpFYUY3VFZvaW9ZS2tVeGlDdmEyNnJXU3MyWTRSRHpOT2VMRm95UlBWQW4zM20xQ2prSUZqam50d0ZmUGg0cGFtckhUbzZyYWFwTkUvOFJjaWJmZ0VnSUVoU001aWZFdU9MbHRyV2ExeGthQ0g4a2tKSVFUcHBLVlcvb0tVaWxpZEQ3eUUvTFdjS0drcUpSNlNBZ1dGS0tvY2VudGlHMzd6UjZ3NDBVSDcyenBFRTE3Q2xCNmhtR0JEY1VkaFhnNktrQk9TSDBhenhoYmVqQjRCdnlRcEN3YWpWTkRZN0h5MjE0UmFkS1R3TkUrT013VWVSR0d1VEMrbTV0cFluUUNjcFB3NXlMWnduNFUvNnVqbjdnM0ZLS0Fjb0pHUEhZSWZmYU1iVWJhWEdIMkFITm5oS2t2bWxyMHlFb3Q1OHlGZkQ3bWY2ZDhZUzFnU1NEYjhnTFFVSkNvMER1QVMyVFdkcVlNRHRpVXNBRmtxSGV1bFp0SmowMVVta2l6Rjd5Y21xV3VsS0xTdGcrVzVOcGVsYTFuZVM2ZlBNNUdXdmRpWWRlcVlCRXluQWpvYkN2V1kwY3htNTFTdTVuME9FWEJScCtuN0VVaVZGWklrTk9pQVVkWHE1MnZiQ0t0TUUzSUpTQzFGVG1BYTJkeEFjN05PMEFqUUpZVzJLYmdHbXpncHJXWmEzYVRQb0tVbGtpekY3eWNtcVdsdlQ5T3diZjBoMDY4M0tDSVh4a0FwNktGOUpTbHZYVFdUYzc3QmxtSnVyc1ZrcWdUMHVSU2xDYzRyMlorRWJKVVVpR1BnMnpMRmNUaklKZWEyUHdEZVZTa0hDT1dKTndZTUVHejJ4WkswZEMwQ1lwL0FYRFdPeTZ1MXF0bWZRVnBOSkVtTjNrNU5Rc0RjUzRGS1R4WVFBczZQMjQ2aUEyQVp0cmxNV1dLQWNiVitQL3JHMVpZejBKSGMyQlVxMncrVzNIelFkeUVjYjVhSkRHbjlTVXUxSDR3cnJXWkV4aGJlakI0QnZ5VXBEZ3RCQTJEemxJRXlIWmd6dFNvMHRQdGdSOHNnb21OQnRMaDZPMHJ5Q1ZKc0x1S0RPdlpnbjdzYjVlQ2RyNE1BRG1ZWm1qZ05uSGg5ZGFwQ3h0R05MWHdldnhMK1doQWZJcm9wTHU2VmF0Uk0vajJmKytEa25UVXBIbUFLVnJHdXFNc0RhdDlpaEpnMjlBRkpzQ2hIRkhtS1E4dUdhUmluanE4RHgrcGZXMXQ3ek1GcWdkWVRyMlFQdysrS2E1RDNoYjdWK0JJSTFPaE5aSGZsS2JwWmFjc0lsa1BETmlHTHg5TzVHRjVqTkRXa3VOMkVvbkU5WStSdU96QitLOXBhUm5HRDRyT2hIcFZ2Y252VThiZlZLYkEyUDZkU3dsMDIzVHc1RVIxbFlTWVI2NHlUZmFvTVJ4RVl0d05XbTFKQWRLcWxKY2YycmloRUhPQ3liWTk3bGxNWENzcVFKQkdwMElrNlNjbkRaTFUwS3p6SW5YOWsvb3AxVVloMXdWbjJXWGQwZ2puWWdQYmRoeGJWV0dieWl4cXd0bWh5MXpzMHUzbWtoNjN6TWxEbGhhV1U5SVRPeCt1U1c1bVhENFBiR1orclV1QVdYeWpUL291SmcwdjRsZGkxY3BkUEtpUUFuQzVQVVdVY2p2MlA5NHk0T25JRzM3TUMzWGpXb2o0eFlrN0FuU0ZDdEpoTkZMWGthZnBUNTdQWUhORGNVWGltSEp4S1BtcmFmakx4ZTNua0hBRGM0WnlRbWZObSt4SzNHd3I5L2NwYUxEVzcvRXM4bS9IZlBBbEdwRml1Y2pnSjN1cG80dy9OTVNPcTVSMHozTlR3d2NCOVY0RlRLbzBmazJkK2toNHNmaExaYzJDSEt1RXgrT0o5ckNRa0loVGJLODNtUWc3SEhkZmhKQzFNZDZzcDQ4R1pBdUcrbUlSSmo5Wk9mMFdZTDc2eCtpNkZOOXRWU1VFRlBySHJzam1uc3BYbVJ0ZE5qQ2RQZHlqTEhQV0hkWlE5NFNMS0dUbmJ3bXJWbXpXOEZxN3g1K0VVSnNDQ1UxeDFMa1V5QlJqWnpZTTYyNU1ZVzFFWGthMytoWUVWKzduSEQ4WHUrVDcvK2I5M1hvQ3o3SjFYaXBBT0gzYlZGTzkya0dmbis5ZTBjVTNZZmp5bnRqajRzT29OSU9qWFJFSWxRZnNHZytmeGQ3Mjh1MjlTSkttN09FSDlDOTFtSFhYaUdoZEgyRjFkUm0xK0p0N09Qc3NDdkdkS2I5bTRNVjJZSU85aGZPMzNidS9BWDJacTB3bXYxZFBZZEZhTFZDTGVUNG5pNzdjeE9PbG12S2xyZEJQUE00T3VyaTNIRVlycDRZODhBMHZrMndDL2ZjZWR1NXV5NEk1WDZtdzhYbHNWaXVDTU9RdllNeWpiLyt0KyszVWJkcVlQMEdmU2lRZUEzRDgwTHFPS1NET2dYcGFFUm8zU3h4NnRsZnlHVVExMW16TlAxZzUvQUQyNnBaMDdSelp4L3N2dTE3dlBZbjIyL1F3T1pYVkJQL1ZLclY5QzkyM3dxVmFGMHpaSkJWY3BGaHRpMHhqUkxXZG52TVJlZ0hjZDFIeXdaeTBoWG1OSyt3K0NhQTQvdmM1MjgvZktQMmsvWDM2Y3JwTzdiRExmcmE3WWZ4ckUwOGVPMVhURXhtemlGSUppRGxTaEloRVV5eU4zNllNK0ZlV2NRVEJiTjB5dlQrbUcxVmJyQ3UwdjRwejFZRDNTdnFqejBEa2t5Unk3Sjh1anhlNkc5K2FVTFRUSW9NWFJkNThpMm1wYTFNQ1JRTVI5N0pTd21TWkVPUzhDV2k5Zm9vK2dxTjJWcmRCYk4wUWg1UjdZNk4vTTZta2ZYTWVMYmFTbGxObnZoVFlHUXBMTXRTWjFoYjQ5dTNIOTc1eTViNmpxS0hMOTNjSVM0dVNDd1BQTVFMMksyYWlxRmRPblZra0Mzc3hCbnBHK0ExY1BIdjJ5QisrYU1Ja2k4UnMzd040UXVSdG9ZcG1DVzRmM3dHMFZQcjNBYzhnZkZzMWRHMm94TFlzMEF4L2xWWm5uS2F5aG9ZL2pnTDRMcTJyNVVsU1g3Q1d0Zks1MW80REc1ckJVaDY4bzAzc2ozNTluY0RUY3lPM0ZFRXlaZUlrN0VpK20vTExValBxYmNkcEpFUDU2S3pQcTRjcWhYcUFTMUEvRnJOVldacjgwRE5KMFR2cnJBMnlNYlZXejRJU1RwTXJ4Qm9ETk92Q1dmSTRiYkVtaVQ4K01hQmU2WWRpcjF0emNibWx6L1FkbHkvRmdyS2w0aFRQK0p0R2o5bG5aMEtaeW50SGxTZHExUlhKVXVrL0ZxZHRwVm9pUjVzVU5nZjZvbGZNOStyOEZYMlcyaEtIelcvdm1Iam1IcXlZN3FqY0VKUHU1djkrTVp4TDdGMW80L1VKL1NOV2tlbWVZVFRyUzhSODRwL0JpV0ZzM1NheFNKb3RMSXpzeU9Od0xQVndPS3ozWG1aL0lGK0pNb1BhNXRPTEVuYXhkNXA0eDg4M2tPeFhqcWhXZkNpM0l0dk1iRG1LdUFGUGZPcHBNQllmSi84bldLWVBBaGZJZ1k1THBQQ1dXcXcrRUZJSGdHOC9MUmx3VHVCWmFWbnE2V0N6VmZpODBqczZhR3UrV0Z0TzJLcmFtSnoyN1h3OXA0NEJVSGExMHJQQ2crUlZ1YkZ0eGgreTNvbXRLWFpjUnJHOFNaOWlaalBpVDRvbnFWaUNId1Q0OG9vby9ScjFTaHgvaW1rWWw3WEpmWUJWclp1ZElXUGhPSWNyS2ZQMFhBVmpsTmpyalBmL1BUaFc5eGowOW9aMjVXZFV1V0lpaE8rUkV4bGFGOWc5NWlsS2UzQW5FZlBjREd2eGxYdTErcEVlVzlQZnFkNGxpNjFSMzVZMjBsMXVtK0pzR3FGczdPSkk1bXg0V2YrbktFUDMyS2trK1pTMFovVHFWN0huZklsWWlhMXNEaGxIck0wb1ptbk9hT1pFODk0Yytxeml6MWI3Um03U0RZcTcxTFNKZnNKOUpuY3c5R09la2c0UUlNRkF6MzluR0hMRks5QmxobnB3YmNFTDd5Y2dpWXFlWVNwN2hPSVorSG1TOFFKL2lwTGlpQ2ZXUnJtN0lvSzJlUklKcEpucS9aSWhyd2l6a2pSVnJXWmxPU0h0ZldWaTRETytpc1dpbzJvaWRJTlZkckwzTm1MK1NZdzlPSjRnRGc3TzdJYlNhQWI3ZTVKQk1KYWRqTTY4Sm1sS2NuNkRBUzhhTGllVitNcTkydDFObHVWdWhBNzZtaFRXazNxODhQYXRNMmNub21ZWi92VGNOWlFWTjZpNmlaN0pNVjhFeGdRVXZOcWtZNjJ6STFPbG84NzRVdEVSekpRbzhocmxncC8wUHpzU0R1Ylo2dUJ0Yk5vMUkrUzdLcUkzNzI4MHlEVTFxOUozR2p3bE14UVlnb2JEd1ZUcmFuU3ptV1ZWcWxDdmlsUVBPQi9SWnhyNEpudFJWWHhiS1k4aVZqSzJ0djhacW1YL0taSzNxaWFXU1pDSHJBczkyelZONmRSTmg4eDBWSm1jbTVZbTdHZDljMFFKcnlnU0ZHaUVLUWtiaCtaUm81RUZ2Rk5HOEs3R2Z1TlB3YW1GL2JaNGM5bzVjOXEwbytJZ1cwMEVvMStzM1RHc2hMczBiMDdhOU8wZ1ZKNXYxYW5DL2ZWRkdKbndaWlNNTGxoYlJSc0lxMitKV1FNakQweW9JYTZlT1Y5UUt5SWJ6cmFyMEh6TWZwN2JGOHZmbmJUWGtSZ21ka09FYnpCdXVsRjZaTC9rMnd2ZkNXQXRxNlhBUFlBM1ZIbnJVNk9qNVovSWxCMmU0REozZEFSODU4ejNFUHB0aWc5TFlGRlNYSXZ3N2U1My8vUUJYYlA2LzdUUXZIc1puMklnTFdkT3Y3NHp0SUozYko4Vm9jMnJkbTlsWFE4RDFkMWpDZy9ySTJjVFpKWFBXUU1qZHZlUkh0U1duVG5WNlliaVdwdUhOOWl3c2J6djZVTlBlN0JmNWEycEtZZkQyMjVXRFdQVGk1TXFRbzZiOFVLWmpyM2lSYTljaWQxY0ErWmJhMExjaVBGWHhHa0xZNWZnNXpubUZGMHcvZ21TQnZIZlUrM0Qza0gvck0wYmZCeUhOUmw0MnhrKytPemdiMUt5WkFtU1NCMXNjTHY2WDhVL2labHc5N2FKbUk1N0NwYnkvRWQraHZGdC9TWUtpeUJOamFQNldWbTZWdUdkcStRS2plcXhtdmM5ZVZyNmVDK3lKczV3dHFHV2tEdUVocm8zWnlJWTM2MjFOdUdydS9RM3lDKzZRUlhuaWFuN29xT3RmcFowckgvUDAzRFZFeTQ0UGhhMit4UEoxNGRES0l2amFwNFJKTndJK0VhQU05Q1hCSjFGcE5FTFc2ZmFtUG8xZnBrbnBOOEF4ZXVjTUlkWVczNndMcFdFTnQ4N0Q4aU8ybzlobk4vaDE3SGRSelNuMkFNYThzOHlCNkhjVHNBNFRZQUFBVjdTVVJCVkpVZUE3Z1ErMCtYdk9KUzZSR0pjajJpdDJac1kydVBUdkxjU0tWSmV5NDBRS2pmRjJrUkxUOFhpQjByalV2QzJaZ2YxcWIzVCtFQ2Ezb0JkeU9ob0MxakxUT2prZlFteHlnOTE4RlRRVElQbmo1R2d4cHRLRTF4dEZmT2F4Y2lPeGd5NG00a3REaVF0cFA3Ty9RdTVNKzl1cHM0MTRaeUVUMzNSbEFaeFlQa3VKVWYxbVowMWROT1o3eENoQTRwQ2N0M0l4bVlqa01HWjE0NlllekpSWFFjQmpYaUdFZ0FOdEEyUDZ6TlFOd1JKbFZTS24vT1VJWGJaa2NqR1ZpT1M2WVhxM0h5NjVOQTFmb2lTNUdZY05MTFhpUzMwMldkWC9MbkRNbFFpSzMyNFlvT2NKelQ4TlF1MC9qb3BMRjVuQWZxTXpaNnc0aEVJeitzVGNlQ1gvcVVEMHQ0dWZvNXc3Nm9xbzhiYVUrOFc5NFZ6amlkVnpWTDAycGF4NWozdko3NnRHeU9xZS9RTjRGb0E0aHE1RVpxSnpxWW9taXUxRXh1MHNQRi9LK2hORGVzVFc4QlhXNEY5VFhsdVpjZS81SnFxNDhiQ2NwOE9lWk9Md2dTZHdDUk1MVHlnb2gwUWJxUHNidjFQRDRpdGlieXRFZFNwajV1cEQwWlVEUFBXT3lYRmN5bzR4MXFtVnpWdVdGdE9rLzZxVjkwVkQ5blNPOFJFS0w2dUpINjBsN0UwVmRxWnAxZnRVcERMZU81YTM1WW04WU1IUEYvVmN0U1VyaVJrSVJFVXZoYmJkeElPS2ZHeDFUK1hmQ2drYUNnTWYvNVlXMGtMc25WWS9iK0o5MUlnTmlCU3RyRkIxcnJZbmJDY2JLYU1BYU9wTHFNV3NoQytrNGVTZnJacjVWMGxWV0NBOTZ5VlNUZFNDaW5pTnhOS0tZVkMrYTRaZ2ZLcFlid3dDQkk1SmJkaGhRc0ZrNzRJK2szdUpRYlNZYmIxc2FOZENCdGJmcmRzN1ZDOWgxM0FIcTJzZS82V3B0Z0FINzZaVitreFYyNWtWRFNwUUN2K3JpUldzSWR5WDlJWmwyd3BMWjMrSWF3WTNtRXRkMW5CaUp4aGlrM0VySkw5RUMzUG00a2ZHZGVDQTEyOVVXUnJ1MDlmdjNmSTZ5dGZiaWRZcEp5STZFS1JnTmJxSTBiQ1ljMkdlRUhPM01oeFp2YUZYVEltOWFYcXl0di9EUHMzblNWY2lPaGpwNy9ydGZHalFSTkxuMUhXRUliYWViVXJhUkZMeHNWaDdVTjVjT1JGeWltR1ZZVGJaSlAxOGFOaEVDSUswSlVtc3BjRWtVMXZPUDA4V2h4V05zSjlYQkVyVDdydDRrNndGUWJOeEllQ2EwS2FWbkNLU05jTy9nZ2FYRlkyOEZWb1lmbTFJZkd6cWdrOFJFaWVWZ2JOeElFYVYwSVR6ODhhZ01yNXJFanphUmNqWUpIeVgxYVBSeVpsdDhCaUdiTTRDVENWSnZqQzdhMlpjRWs1dUhPRmJESDkwNGU2VWNNWXlkanJFMGxQU2VVWFc2NGtjZzlqbXNoby9WeExNSUx0a0tRa0x4NEhJZFlja3cwL1VYZkxwNVZhanlhVlBaQThwdVpva01LdHpYZTV4WVZ4L0dPd1FwQm1nbTJOczB3dmJ0ZU5QK1BYRmV5b0ozTEREY1NJUHJhOTI5VWcyT2E2c3I5YktBOFNzZDByRjdENG5wRUU1U01SbzJPV0h5bzNGSVJFNTExRTdoWHB4ZThodkw0UDVRaVpiS2picmt1RkpMYXJySkdQM240UDMvQXJ4Lzg0T0VISmYvdzlzU2lDUTBQci96K2pWbHpESE43SWh3Snp3YTJqK0g0eWc4SkcxTEIvQk9FdWxaRUY2a3Y0ZUJJZkVWVUh2djdTZkdzN1hTeE4vZllNNE1QY0FzeTRweC9ldmFoWFdLYnc0OFRXNS9oeE5wY3FRZlBNRXBFUSt6eXdmYWsxVjJic1djUHRBa2hXY211aWt1WE5DbEM4bkpjMnZnQ1RPc0ZzMTNMM3V6TTZ1T1ZhOFpjSy95SnYrTTFhc2RvNWlFY2k0NzYrRmluaElrTHo5ZHY3bExKNGExZjBsdnUxTWFOaEZHZmpYOEY4YjFCSVNVaVFHK2tXWnBGRnc0ZVE2dkVLSWtMYklrUzVaNUVvOG5hdUpHSVF6ZXhkMnhFM3hLbWtzR3pXbWJJSTduaEdEa0ptbjV4MENWMjRmeHQ1ODVmWUcvV1c4NWF2K3lxMXgzRDlCSTd2SXRkM3oyR0l4dHBTSGhxNVBXMXRwR1FIKzlHNzdyOThIWGJ4M3VJSlVhSHQwT00vYWxFMHdBYU9LQnhRQXNhMVVwRE1uQ2dKQWZhN09tU0xRSjQ0RUFHQjViQ1cxa1pYQWxGcFRrUVhMT2xXUllhWkhGZ0VPS3lzdGdTeXNweTRPUUh5cllJOFA0YytEOGJQaFgwSkY3WXJ3QUFBQUJKUlU1RXJrSmdnZz09Igp9Cg=="/>
    </extobj>
    <extobj name="334E55B0-647D-440b-865C-3EC943EB4CBC-156">
      <extobjdata type="334E55B0-647D-440b-865C-3EC943EB4CBC" data="ewogICAiSW1nU2V0dGluZ0pzb24iIDogIntcImRwaVwiOlwiNjAwXCIsXCJmb3JtYXRcIjpcIlBOR1wiLFwidHJhbnNwYXJlbnRcIjp0cnVlLFwiYXV0b1wiOmZhbHNlfSIsCiAgICJMYXRleCIgOiAiWEZzS2VGOHhMQ0I0WHpJc0lGeGpaRzkwY3l3Z2VGOU9DbHhkIiwKICAgIkxhdGV4SW1nQmFzZTY0IiA6ICJpVkJPUncwS0dnb0FBQUFOU1VoRVVnQUFBZm9BQUFBMUJBTUFBQUJiOGpTdkFBQUFNRkJNVkVYLy8vOEFBQUFBQUFBQUFBQUFBQUFBQUFBQUFBQUFBQUFBQUFBQUFBQUFBQUFBQUFBQUFBQUFBQUFBQUFBQUFBQXYzYUI3QUFBQUQzUlNUbE1BSW9tNzNXYXJWREx2ZGhDWlJNMzc1blg5QUFBQUNYQklXWE1BQUE3RUFBQU94QUdWS3c0YkFBQUpWMGxFUVZSb0JiMWFYNGlyUnhXZjdMMjV1NXZzM2wya0x5S1NnQVdmWlBkQmhXSWhDMjR2N1ZXYUZhRlExR2JmZkJEZGxVclJGM2ZCVjB0dXE0SkxINzQ4Q29KSm9TQlNKWXQ5MFllU0ZTMGlWRFpDUVNyWXJHMTYyOXpxSG45bi9uMHpreTlmSmpmWk93LzV6c3ljM3puZm1UL25uSmt2UXNqeXNjOE9QNmVJK3ZDYnFpbitkeTV3dkpvNHpzS242bC9jWTliQ3czVHJNQXJ6STZLRTdvRjFpVWFLaUlJcHBybkFNK2lKWWwycDBZaW9CZDR0T2xIRU5GeVJIdHNzOTJoYmlOclBPdUxQZERvTjRQYlBCWFlGTFlSdURMOGlma3Z2Q1hGdDlEV3hYdnR2aE5EZSsyQXEwVjF4NHhMRU0vUmhCTWF5ekFXMlVoWkVyQkd2K2pidGk0TytFTVVCSFU4VnZEVGFaSjZFRHJmNlFxd1J2VHNWa2pMTUJVN0ZMSWphZW9FRnJkSUhTenlQUGFJcTEzTkxRMExBK3poaEdJNElpeUMrekFXT1Z4UEhXVlR6dUViRDVuK0VXQ2JDSXBoU0NuUW1PZG8wNG0xU20ybnU1d0pQZWJIWnV5di9rNWdTblBncHRqNnNyMDRUY2xNdjlBWVJCZ3diZ0pTTWFUalpQeGM0U3NNc1RJT3E1QzdDYkt6aVZUelV4T2JJYU54Um5XMWlyODl6djUvREhYVE5CUTVrelYwdGpwUUl6RDI4UHMvOTlEMmM3Q2tNZkFTUDFFUEU2eisyekFXT1ZSTEx0OHF4Q3dXT201ZHZvVDQ5ZGkvckFlTkpsOWkvYnNwSDFNOWM0Q2dOc3pBZDNWSGNtUFFMcHRhL2E5SExDYllCOVhWOWhVNTIzOWxOc09Xdm1maEd4RkhDTCtVQkw0ZkpKUWY4NXR2MDVHY21JNitpcDFaVlVqZFNPNDBhYkFZVVRtZTVjRFJBZ2VVYjdPcFFDbW1uYXVEZnY4aWtNYTJIMUdUdzAxTCtpNTBRNGRXZnVXeDVkVTVRL2hXMGlIR21rTVBVMmRWeHFXU2t1T1huajRqTU1oZUZaK0VUdm9HWFc2dEtCSS9IbUs4SFQwdjFUdmlkQ0g2SWJ2L3BrdzhUNloyWURiK2h2SlBiZWFCY3I5T1V3ZVQwZXVUdmRRMTJaaXpaSnVaanovSVBobnFvVkF0Y3hZWHRZK0xsTi80SS9wYlhOcWtTZ2xmb2NXWnQ1OGNQdktYelBnemdKUmtNMkRnVE0rYVdudlpnUGxQN0xhSTd0bW5MVCtldkI1c0ZZMDYzWXEwUHdSOS9yOE42VnZKalRnMHF0dTM3TU1FSkNnY3JwNHd6T1ozWlpEM0RneUdVZjlvZDJRTmZjVGRJakc2YzNQb0YzcjZWclNCb0RjR0R2bUk0RHlmWHc5V0phTWRyd1NqUzBHc1I0MHgrLzNpdG5KMnQwbG5ka1YzZjg0QkhHWnNsMnZvQXZFeHk2b1hBQXZySTArSlZEbUNyUHdXODRJSzVIMmZ5WkdSVXNqd1lyMFBSSURyVS9HWGpJWFc5bDdGWm9xMFB3TmRNd3BRWlNPd0xuOFBXTTF0alloMHRnZThkWi9JUUdaWFFDU21XMGlXbnZqdWEzeVlxdXA2MVdhS3REOEJkZWxGTEhUaUxUVGVsRHdSaGsyeVl4bmF3Ly9qZVlZekpNRTk0aGs1SXNTRTFRZjcvZ2NhcytUbHc1bWFKdFQ0RU42Mi8yQ0t6Q2JKZTljZVArbE9QOWZuYTZ5SGpPRlBJRWRTN1l5UElEQnRZVTRsMWg5Zjl5Sks1V1dLdEQ4RllyWDMxU2cxNTJsTDBnL285Q3ZlVFZOeThrQkZZRDNkWDUzajZuYkJaeHYxVHJQVWh1R0s5V2ZhYlhPMDR3QWwxeGpXMCsvTE1pMTh1NWtpZ2FnS2JaVWVUNlNQVytoQ00rcUdTZ3JrL1R1VTlHTW9OYktsR1BnVEFoMmlmMnR0UGUwQjF5UndIaTJsSHJQVWh1RkI3VEF1SEY5djA5Rng5QlU3SWhKeW5IRzB5dXRoNE9oN3U5WFIxTHl3bTFucXM3M0d3bElMcmRTdnRBUkZ3UXRxemw5V1JYZXBGdUVlQkV6N21aMGE0NzNBN1hFTmZQdmduMXZwMHB6bGdLU1dkQnl2MHFvblVDU0hFMjZKb0xOSnRickxodnZ4M3laRnVsbnBMTnZEUFZPdnp3Q3dBRzgxM3J0eDRaZVYzWnl3NmRVTFg3NldxMUUzRUVwRTgzZGh3djBVL0J3L3MxQm5tK2tpdkFkWGFTZ1dBZXZQelVvRnR5d016RTdLclU4TzgvdHEzRGJtWVp5Z1FuK0dPSWJscEE4NzVTNmtpRHZlODR0VlZud24zR0ExZUgxZ3UybFhjZEFZc25Ic3dlOGxaTHBpMU5aeHRqejFYNWJhRmxWQWc2bjBJNzlrUkg3UlNYVTBWejlHNWlVWVQ3aXNrODN0TWtyYTZzWk5DUXV2UHdYeVlkb3RjTVBpUTVyOWcyRG1GTjNtbWFadnJHUXFFTW5sRGtaaEVzK2llRnJWRDZxb2JCeFB1RytwSTJVNzAzSnZQRS9MRlF1c1BvS0R2dkhJdUdIdzNuV2pQeHpmSEN6bFM3cE1NQmZJdC9nNWNEYjdobmtxUkZibll0ZlJhVlJKWTQreUlUTGpIVXNDa0YrZ3B2ZTlmY1pkMmFIMGRDbHd2bGd0bUpTYTVBQTFudE5qWUh3cUVZZFRDcGQ3N0I4cXZsK3RWcURVbFVRNExDNFIzdUFuM2Jla2pydDFGY3dmTjVmcSs0Y2N6dEw0R0JZNWI0SnVyYlZ6SVpJUFo0NCtPclRTK3R1RzNXMWdKQlNLK3NPT3U3VmRVenY2S2U0eGJNY252QWR0cHczMkZiZ055c0NNLyt3cnhOKzl1SWJTK0FRTk1Ic1ZXNUlMWjUzMkp1VlRoaFprR0FOTTZ4ek1VV0tCaEMvY3BRd3c2MjcyZVlHSnNLUmtmVU9HWHNPRytSUDhVNG52RER2NjJjYmRUZnRaM3k2SDFHTzZSTzZLNVlCeW52YUdzNGR2aXZuMmRCUkNod1BibG9WaXVZOEMzNkZ2aTF6VjNDd3Q3M3lKdm0yeTRGeitnVVIzY1FqeE53NFQrN2IxVmFMMzQxZkNYbnVmS0EyUHFxNjYwMHVCMnQrODJ6RXVIQXBjVCtpbW1FQjhGRW5xQ0xzOWMrYXNtM01Da2Q0VUo5K0I0N3UzaEh5VGpWNU9mS01MQ3hxeEhqMmQ5SHJqb3VEd3RjYU52UlMrRzhBVXVmeWY1OGpFTExqNHllbFFTWEpHbG9zSTlhS3lZamduM3VuUENJOFA2c3JlYUorQmtjOFAvWHNCdFhYY3I1bUZqKzZJRnBsbE1FMG1YQ2ZmNWFqS3NYM0c5WGg2NlJGK1EzVi9mVExtYXB5bTlFQ3BhNElIVkROOTFzYlVmb3ozRCttVTM0dVhKYUd2M1dIZXNQMnJsSWU2akwxcGdjbWlrSTBXOE45Z3p0YnhuaHZWcmJnS1ZneTBabCtlY3NVWHZMQWR4UDEyeEFnc20zRVBKQVAvb2MyWmtzdG9NNjFjdkpyTzdQVzE5YWJyaWVzbkU1VmdFSFN2UVRmblBuVys1dWUrUVlYMnpuNHN3blNYem1XTEp5USs4a1RDYzh6eWpCZDV3dkJVT0g4NDc1YWpQc0w0WHRXVkVXNS90eXVlT24xanpMOUZ6RkVkMlJRdmNjRFRqNXN1cDVXaUNoMmo1M2VXNHRZWU0vNFFMMlV0VUZ2T2J5RjNqcTh5cFJRdHN1TjZxN3AzVUpvdkh3V0hmNzEzejhrZS96Nmx0d1d4ZG5ETmhyK3F3TElLTUZianVuYzJPNk01MDVhKysvRHlNdVB2OVQ3enE4RlplY2lvVFNkejUySkxPZDhHNU01c0luYVVqVW1ENWpRSFI2NXRXOHZWd1NtMVBTdkRWaVM2dHREVXVVaUtmc21YSGdtL0diVGZMUDVXSUZBamJ1Vmp6aThFZlJyTDByR1ByN2o3NTF1NUo0dXo5dGJnODkwaXFVei83Vm5odjI1S0xJU0lGRGthNzd6eVJtQ011VkQvU3VULzlqYWlGbnkyN3VPaUZ2M0NCMmU5dFc5ZnAyTkl6RStjZnpnekpCeXhjWUw0NnNmeVBLUXg1M1QrMEd5K1BhNGErK1FYK0h3UnpXVVluS1pWRUFBQUFBRWxGVGtTdVFtQ0MiCn0K"/>
    </extobj>
    <extobj name="334E55B0-647D-440b-865C-3EC943EB4CBC-157">
      <extobjdata type="334E55B0-647D-440b-865C-3EC943EB4CBC" data="ewogICAiSW1nU2V0dGluZ0pzb24iIDogIntcImRwaVwiOlwiNjAwXCIsXCJmb3JtYXRcIjpcIlBOR1wiLFwidHJhbnNwYXJlbnRcIjp0cnVlLFwiYXV0b1wiOmZhbHNlfSIsCiAgICJMYXRleCIgOiAiWEZzS2VGOXBYR2x1SUZ0aFgya3NJR0pmYVYwc0lHazlNU3dnWEdOa2IzUnpMQ0JPQ2x4ZCIsCiAgICJMYXRleEltZ0Jhc2U2NCIgOiAiaVZCT1J3MEtHZ29BQUFBTlNVaEVVZ0FBQTNNQUFBQlVCQU1BQUFEYUpuTmFBQUFBTUZCTVZFWC8vLzhBQUFBQUFBQUFBQUFBQUFBQUFBQUFBQUFBQUFBQUFBQUFBQUFBQUFBQUFBQUFBQUFBQUFBQUFBQUFBQUF2M2FCN0FBQUFEM1JTVGxNQUlvbTczV2FyVkRMdmRoQ1pSTTM3NW5YOUFBQUFDWEJJV1hNQUFBN0VBQUFPeEFHVkt3NGJBQUFTTjBsRVFWUjRBZTFkZldobFJ4Vy8yU1NiajVlWGhLVXFLcHFBMUwrVVBMRlZpc0tMZElYYVVsOUFFWXZhRjJqeEE1VkVGTFg0a1VEL0VvdFpiUzB1ZnR4WS81SkNFM1N0YlZGZlNrRVVXMTlxRVNtMUpHcXByTGI3VWh1M1RidG0vSjE3NzN6ZXVUUHY1cjYzajZRN2Y3dzdIK2VjZTJaK00yZk9tYm5aRFlJdXBsOC9TYWxMTHloM1UzaVhkRDQ4WWxjWXBjbnVLRHpWVGVIZFVma1FTYjBFM1NFQ1MxZjFFblQ2ZUJ5aTBncGI3NjYyVTkyeXh0MVYreEJJTHd6ZGZYKys2NmF6RjdKN2VnbTY3TEVwMWxJVXV1T1JKM0krVzRtakR0M1phQURZOVhJRXpyRFRKOCtkZStwOTRhNnM2MGF1S0hRamtlYi96VmJ0aUVNM0hDUEhGSmkya2lyR3NrZWxFeTFGb1N2ZjllYVFzZWV5VmZGRE45aDZOcHM5UjhzM3ZwMkR1R09rZHoxOFU0MncyaFFTSDNnb3FtQlBQeUtxdXBJcENoMlV3c0k3bGEyYkg3b0YxaEZQcHN4ZXlOYWlxeTJqQkYxRmVVVWZ1blJoV2Fub1NyWUQwRTNvZWh0cWVxRWJSTDlYRGFZREZFdk5ua0UzUnRCcGhxZWY3UzBmb0EvNVdEb0EzWlJ6NkwzUWphUGZjL21VdGxDWGZzcDZCdDNBQlZoSXpja2UwcEcwNk51QnFnNUFWMmRzT1ZzVEwzUll0TVVONXF1cWtOSXJnOWw0WVFsdlY0ZWczQWs3b2dxMDVUc0FIUXk3VFhKUzU0V3VuN0gvT1BqYmFQcHE0aGYwQ3JxbGw4blBWaTNIWVBISjZPOTNCNkNyc2VjZDcvRkMxeGV5YVFkL0cwMU5ETngzM3RpN1ZkZWNQUVlOWmhWTngvYVZRcmV5eGFFck1mYVNRenN2ZEVINUNRZDdPMDIvUC9uTWh3TnNtYjFhZGJVTmpBRjdVVkYxd0RVaUNsMmhiSEhvaG5TdFRXMzgwSmtjQnl2M0Ryb1NXd3l3YWFnblNnMFZ4NFAxeDg5VkhEcTR4anVPOXh4OTZJWndncitGWmJjdVIySEpOU0tTekpQNzB4VWh4Rks2MDBaWkhMb0JaMWdYSEgzb3huQUloa0ZRZCt4bXhUYlcrZXArVVNYUWtyUnA0UzBPWGNNWjFyMENvQnRBU0VmbkNxZms4TlpXWmY2QXVWZHoxT2k1dDI2UlVoeTZKV2RZOXdxQXJrSHVFY1pYZWtrbFY2QnJBY0ZTOVNzQzdET1hmeWxLWC91bWhTSW9EaDFjYzV0Z1huZjBEZWJTeStnclJrRUdCRVBPRWVFajQzclNLcjV5MGtVUmRBQzZtcUt6NVYxSEg3cVpXWFI3Q21POXpMcy81Z3AwT1pIemlabndvSk1BallWWEhVSWE1MkhJMFlldXRZRnh4SmtRbzJlVUNvZDF2MkhzRDF4WTVyTXdkRU9NL1M5VE9ocU9QSFFVMWdVQmhvR1I0WXhTd3praW5DcjdXUXJaRDdOYmVVdGg2RHhoM2RHSHJod0hkS0Z5cUdTR2RTZXUyTDB5R3ZBVHRkMVA4SkYzUEFmWTh6YVgwdUF3b1J1Nk9YeDYwNkJ4RmhIUmJBZWxOOVd1dnR0TzVsNTFRMWZ0ZmRiT2w3ZTJaNmNweCtKdkc5YVkvTWlodWExcGZ5dGpZWFJZZUl6dHhSbXRPVjJvc3ZsMFphckdnTzZCa04xQmtKZWVTRkZtVkRRUWkrSlcrTFJpNmpWS0ozVERyYjFhVzJwcUlxMkZua0UzSHQvVVlSekVSdzYxYVZYRlFmYmVTVndFVjRLZyt0MzE0REc1SmFwRWFuN01lWjR2S0hYb2NGWC9ZRkN1WFFkZnQ5Mmx0d1NONjN0M0I2OWplNU5DcXBKeFFyZDFZWEpRdjZSVU9QTmxld2JkUkJ6UDBhZHhRSWRTU1IrOEpuMTBOWW96enVNVVB0eW9uVk1UZVNxdHdJNjFrVFRvU2xWMkRYajY5eEZXSkdwNFJjQ052VGU2V054aTFzOTZYTkFOMHc2dk9OWGVsemtJZWdiZFZ1eWQwS2RoeVVjT2VsaDNMSjdTSVZ1YzJRNEN1QVpPaDV4NjJHcnZ0aytEN3ZFa1JLdDlzSDNvYW15M0dybEQvZmI0emdYZENFM1lXdHV6aExxVm1Yb0dYUlRXUWEyV0FFVy9yYXZITTdySnJpRkVZS1RVS3daYmQ0YVk0OXRJaFVHRnJrd2VCNlV0ektEVktPZjlvWnVxM1hVaUEvZXFoZHdGWFhNREROcmhuMFZBbTFVOWd5NEs2NkJrSFNkWHNhNEQ2cnJxUzZ6bkd0dWpUYkVxQU03czEwaDc5bElMeVZjU0VLSno4TTFNMFZvRHhUT0pvUXpWQTFoQjVJQnVtTnhxWUMvaUljRVUzQmY5Wlo3dDUxRkpwT1Y2QmgzL3NrRis1S0NGZGVNSmprQ1c3R25vQ1lOQnNxUnZsVm92MVlLeTZtQ3RrMUNTUGl4VWlSeDUrcEJ0T1c2dktRZXdrc01CWFQvMUNvdDFSMUluT2NTa21XazFSUjFWOUFxNk10K1k1RWNPV2xoWFB4WHJpK0NoZ2x5VmVUM3FoV1R4MnZzcGF4WG9FS0hOeHcwQVVaNmxTbHBiRGt6OHhMeHE5V2tkMEszUU5JUm5sblJPRVE4OE14TU5nQ1gxQ3JwamZLRDdvUEdMa1dKYVdCZk94Y3JDbmR0RTdqSy9ReDJGZ0pZZW1sVUtkRTF4TGVRN2wxU0VOQVRlQ0NoNEw1UjIxMmxLZENFNVlmV0lQcFdKM0M0TmdDWDFDcnB4NFhWVXVRZWloblZEZkV6UUdtbjlsMG1MOG1yVmtHMERVUWw0WGtLSG1jNjNWMlRiUFlWYmlpY1RpVnRnM0hadzRmUjByTHB3RWUwUVFJL0NxVmZRVFFoM2NJdkZIemxvWVYyMEtWRG5MSVpzdVBVdVM3ZkgyS3lsMWxJbG9jTTJTd2FNRXN6MlRweUxmci9sT0ZHREhlQ1VWWW1pd3BFTjNYREVDUzR1b05DelY5QnQ4VUdMbkx0VjlFRUw2eWFTWnBqVDFGZGlVOVk0WVp4dlc3N2hrTkN0U2N1RllkaVdqSGpydkN3Wk9lVzJyaWJXajhxUkRkM29CY2lDYmFaSDhkUUdkRGZ1cnhydkdXejl5NmdKMGtRbWhWNmVPY1hMNU54UlFRdnJ4cWJqWm5qaUtVUFd0RG9IRTlZWWk3OUVlVXJvUWpIeXdRVE9KU1VObk1pS0xPazVkVmVFNW5OeHE4cVJEVjM1YmFCR2YrTzlYWmViditTSERnNlJlUVc2a09xYWhjaXRTMnVldDJNc0lwZE5DK3Q0STRaa2grZjVzMnFOdlNmWVcxTkIwVEpuVVo4Q09ycFM1dzFiMHZTaENyZUlDU1M4WFQ2VnlVU2FiOFl0S2tjMmRCRXRQTlJaS2E1QXpnL2RFaFRVT3dMdHpkRkxFM2wwVWtRMjQvMnNrVnBlRUlGK2JwdVN0dGlHV1lWeUEwcVphVy9kUWlpZ2cyd1JFTXhJRk1GU2RwZzBUQ1llVUpORHZ4eS9RZVh3UURkbFA0T3hhT3FwOGtOWGhZSVZUUXFtbUxrUTAwUWFSNm9nd2pxMHJFRGNKQnl2blJSVkJNaTBXZDMzT2JPR3lnMUlTYVZOQzZXQUR1OFYrMmhMb2tnc3I0RStHUWtETnBzMFVVaTZudVFWRGc5MG1DWFowak5lYXEzMlExZURnck1hTDZhcnZHU0xXOUpFR2tlcUlNSTZ0RUFGV2tkYVdNY1psb1JKNGpWWnp3YWttTW45Q2UyYWRERGh5UEl3SVVzK3I1K0lsSTFLTklWNXRmTDBRQmZxczBSaHpKbjFRN2NBQlN1YVZHeHM1cXBMRTJrY3FZSU02OFJIRG1wWUoraWIxc0VSelVwbW90MWdTYXk2bGp6VnlCSFdiV20ramJDNGlpWnU2UEFxRVJjcFRBZkkrcUdEcm53elR1U1RqVGMycGpTUld4Y1oxb0V1Sk11bGhYV0NXZkhFUlowOU02SzZpSGFTdUpaRFIwN0dmRUpvaEhVdTlqVnA3NllVaTZ1d3VLSER2TjlSaUF0ay9kREJtVFdOQ2RTZjF0OXBJZElKakpJTTY5QXdRL1pYQytzNHRlcUo4N3FNWjc5aEdqTEk1TWQ4TkFIbkVpcU13blltZzk1UWxZZGZHQWFibSsrR2JrSk9HRjF3N3BJZnV1QzJkMjhhWW9jZmVzU29zUkNaRkZwWmhuV29ibUFRTjdXd2p0TXFuaml2eW5vZXM1enBXbW41cXFQWVlEbWhnQWJUVnVKMHBmSm5rUzFwY1ZVNk4zUjEwNGFwckxueWJVQ1hTMTZieERLc0F3UHRuWldzc0k1NzRqN0JmZFlWWU9IaTBORlJBRy9lYW44OFEybURJR0NEUzFDZWJ1aGFjdFVxUEVFd25JcEtlY1dqR3AwczlBZzZZYXBJRXpKZHoyV0ZkYk5TVjNldUpnNjAzWFFjT2dSb3dzbUF5WFl6eVZhNXpWTjRPeWtiUk00SkhVN016TzBuWWp3MDkzWERlcDlyNkU5V1dMY1JEOG5nZlB3c1gvV2oxVGhuL3M2SUdNdHMwY3NjT3F4MWNaWVloM1hsVDBlVWo1MU9IZk5KQ2RoOXVSMkFnR1MyNkJ4TzZMRFc2WGcyZVpXVVM5TTNLMVVrbVpycnphb2I1WGM2c1NwMWZPU1FGZFl0eGlTTm5laFpxdTYzZG0xVG5keVAxWmpVODh1aHc2cmpFVG53SUJUSEk2Zmo1K3djZTArbURKREdta1JiTktFUUJBYUhFN3JrR0d3ZzVkOGNsdnU2ZnQyNHdldXkrd2xOY1Z5eHRoMk4wcG56aU9EamJGUldmbzZMR3h5bDBwTGwwQ0VnNEFFV1RCOWRmRWZUbzFTYkQxckNrcWI1cFd1Q0NUZFA3U2FIRTdxVitCaHM1VlJhY3Q2YTNxdzZMYXlMUHRVei9JVFNrMUZIOE4xYzBxSGtyeWFyMC9pdWozOWZvUGUxenp3bTBKdEZpVU1IMDhXRDArUmNjcWtDSXJvcGJEckMrMUI0c25BNDFrbXF5ZUdFTHBtTU0vUEVXU3oxQnJyb0d3MnBPUFp1dzArWVlkOURNNzRZU1M0dHl2RW9EUUxKZnZzK1QrSGhuQlNabmVQUVFUaTNXcmh6blFYRHdpcCs2c2hWbFZEaHIrL1lSSzFNVlE0ZGdvc1llcE5EZ2E3OGtQbjNCV0hjbzFBWEtzWG55S1dnTTFYTkljdEttdFllWkZwWWgzSlY4ZlpJQ293WjJTeXNoc1NUR0krM3BRRnNMaU84amdqVk5DSldrVnFieW5Qb2NHN0pseStXd2p6b3drbjgxUEFUU3FjZm11Z2U0UXpmNis3bm9ZSEJFU2pRelpqN0FDWXBXZW15dnRlajVnREpoQzZsNmdGa2Fpd3A3YW0xVnRGb2dpVmpnS2JpVllqVmtIZ1NOTE9SNnVDYkVsdFVWQ1Yvc0l3MlpTa3pKNkJiNElJb09GOU54bk1ReXh6ak84Zlp0OUMyeUF2MFhPRWVaak9hWGZoN2VJTkRnWTdjUmo0OVlobW9JUWQxbk8reWNlM0JmZ0dkSmlhbDZzSEVDcTYwOW1nYVZneFNSQW1NWXVPVDhOWGpxNG0xTUZsaC9JUGFHa1p4SnRNZDJkS0ZDQjMwaklCdWhmdjJTeGhoWUhXY2x0Y0FoaHJUZDVMekxLQnRteGZvT1pDOEJCMzdkMVJ2Y2lqUUlYeEk4T1VTaG1Jdlora1VyeWp3aExQS1hlUklTa3JWQXJLSk5hMDlLc2VsUVlyRncyWFlpWFB4YnpQU3FvOTlLTm5yenNSR3EwUjJKc3c4ck1UcW1WYWwyUE1DT3N6YWlLTE1QaHF0ckFhNStnME02Z2pmWVZHdVlmVGpFQ0NSTnBnQUxqNmNOamtVNk9oMlRNNENFZ0RMVUNHcGk0bTBJbzhKc1ozRVVsS3FGaEVPM3JUMjhLYXI3UHU2V0VSTDIyck5XdFREL3ZNd1hldW9KL2ViVXQrMTBkRkxaci9YV0ViTUYzRW5Qd0k2Q0k4azFWL0NnTTVoT1ZkQWNka3EvUUdDdEhKVkRMNDJ0NU8vU3VrTGswV1g0bENnb3dzOU1zVktpbmJWNG44MEQ0bkRwTnBIRk5GVTFsVlZHZytRdFdoUC93Ym4vcVl1YTBGZkwxTU1JQVVMczhGYTVEODhybndjZzJXc3N5cWxjc2pPTHl0bGExWkFoeDJXWnRCeHdGYkZhK1FKejRKaUF1b1lqOFJWU3FTOU5wcGxOMmplaThxaFFFZWJxR0ZnWm1qVnpWeG4xYXo5eXArOTViZHZEMGs0dS9yakQxK2U4TlZSMUZWdFg2Q05NcVg5aVp0Q3ZJTHRQZjFqbFh4Rjl6QkcyVCtENEF2NGU1cGo3UHg2NmZNcXJnMitRNm5zUEk5L0IrRDVyL0JDeGxOQ044VHdZZkdKOFBvZ09JTU43QlkrWTJFQzVnVXZwdDZlZm43UUYyTGUzY3IybE1tbmNTalFZVXF3VU1vaW9RTXd2N2ZHZnlnazNwRS8wNkFoNUluUDY3U3ErUVZySEZWRCt3WCtSbTJDakJ0TDZSYUd2OXVsSThVYjJHN0lubFVrMXAyK0NCWTArL3VYWDYvUXA3SVN1Z0Qvb21RdHNqRXc0YWVGWmNOc1UyQzVaL2Z1ZlYzR3ZjUzFPNmRVNmh4S2NERGF1cmF4clJEQzlyZkFISitWYXZYNUNvMjlPOTUvTGs0blQzUG9nclNxK2FTYTFLYjJNL1RmR1R4MThyVCtqeTBNLzhEZysrTFozZDlGVlI4SWI0OHpDVUdMaDhRR1ExSWs3RVM2MDBhalFCZmNkbmJ2eW5VaUt2OXg5NU9jZU55OGxqR2dDMDZjM1h0R0FaZmNMalZPVTZDRHlJbHRMamQrRG5ic253SFE1Y1lsVTFVYlRaNDZVL3M4dkNZdGZJdHBzMDR0bCs0UndDR2pEWEJDcGtLbmNvcjhsTGFOWWFHSWFTMUlqSXpPb1VQWHFCakUzU3o2VmMzNTlrNXFyOFpjZGpWK2ViTUFMejQ5TThpODBKbUI0N0JtMmcxcFVWSG4wS0ZiMmJCeGRLbk9yMnJPRjNkU2V6WG15bEtqOUlaQy83eWJHVGdPY2Y4bDYzMkJ6cUZEdDdTYXlkYjVCcitxT2QvWlNlMmptR3NvK3o3TnI1cHYxZUdZWkJIdTdhU1FOS1lkOUlocW1URTRkT2lhTnFNdGVUdWI4NnFhOTNXZDFINkJ2QlE2aFQ1dzhrRjNQUEk1NkV3NVNTTTdQSmZ4TkRoMDZNSU1wcTVVZTFYTis5WU9hbzhJYWdOSHdMTjVWVkRvZmRBMUtLNGQ1dmVFWUZ6WlZyaHRXWU5EZzI2NDB6NmZUUUZSNTFWVlVMYVg2YVQyUTR3dDQ1aGxycjAzVzZsODBDM1JOZDV4NVV5KzZYdWJ3YUZCTjZZSXNxclQwVXF2cWpuZjFrbnQ4YytGd1Z0WG82aWN5dEN0emJxVFo0Wk1NcDBwSjZua05Sb0dod2JkL1R0Y3prVjQrbFhOcVVRbnRSK2xTNVQrUWpQWkI5MGFuVkZXNTBRbngvU3JWbEV2TXdhSEJsMXpXdEoxUGVkWE5hY0tuZFIrbU81ajFyWnphcUNSKzZCYllaVmdWTm1ocHVpTTJwa01EaFc2UG10bzZaUldvTkd2YWo3aG5kVyt1aGVNRlR1OTlVSFhENFBaVkk3MlczSUJablRjNEZDaDY4aDFlTVpyMDlWK1ZkTThycHJPYW4rRy9ZTmZsTGxlNm1qelFWZXE3VmYzMTRXQU51N1dEQTRWdW1aRkNPcCtwZzFWOHluUlllMS9jdnFkK2Q1dlV2dWdDMGF2dW4xUk10Vzk5aEovMmE5eEtOQU5YbFI3Mlk2cXNtUCszTVhWM3ErUDE4UFVSWlFwR01tWEZPaTJFR2RjdEhRQVZkMjZYVlR0M2FyRXJkNVZwd2taK3B0V2JLZWdRUGYxeVhZWU9rUnpBRlhkYjc2bzJydFZpVnZ6UWRlT1JJTkdnYzVvdVZRc05nSXI3R1A0eTdWaU1qSzV5eEJkMXo4Q3k2UzkxSkIzQkZhaTY3d3VXYktwYmdyUDI5TWpSMzhKdWtNTDZTWG91Z25kL3dGSFd2V1BrVWpFL1FBQUFBQkpSVTVFcmtKZ2dnPT0iCn0K"/>
    </extobj>
    <extobj name="334E55B0-647D-440b-865C-3EC943EB4CBC-158">
      <extobjdata type="334E55B0-647D-440b-865C-3EC943EB4CBC" data="ewogICAiSW1nU2V0dGluZ0pzb24iIDogIntcImRwaVwiOlwiNjAwXCIsXCJmb3JtYXRcIjpcIlBOR1wiLFwidHJhbnNwYXJlbnRcIjp0cnVlLFwiYXV0b1wiOmZhbHNlfSIsCiAgICJMYXRleCIgOiAiWEZzS1hHaGhkQ0JZQ2x4ZCIsCiAgICJMYXRleEltZ0Jhc2U2NCIgOiAiaVZCT1J3MEtHZ29BQUFBTlNVaEVVZ0FBQUVVQUFBQlBCQU1BQUFCUE9CVjhBQUFBTUZCTVZFWC8vLzhBQUFBQUFBQUFBQUFBQUFBQUFBQUFBQUFBQUFBQUFBQUFBQUFBQUFBQUFBQUFBQUFBQUFBQUFBQUFBQUF2M2FCN0FBQUFEM1JTVGxNQXV6S1o3MllRM1NLclJJbFVkczF1VzVtOUFBQUFDWEJJV1hNQUFBN0VBQUFPeEFHVkt3NGJBQUFDd1VsRVFWUklEZTFWc1c0VFFSQmRSOFR4WVNkWUNOR2VDNmloZ0FvSlI1R2xVR0crQUx0emhSSUpoRHZPQlIwU0RxS2pPWDhCdHNRSHhBVjlYTkVtSFoyRHlRV0RnU3h2ZDI5MzUrNzJqb1lTRjk0M2I5N015cnZ6MW95NVBsZGRaSklyOFVhU2NFUSsvK3BnRTFTSjg3ODI4dmtkdnBPb3lnUWxmbDRPb2tHR3AwVElSNnpFSDFBcWpUMjVUMWpZS0Z4MlVWWXRhdVR4NjdKenA2QlIrRU50WHN0dlZHbFBsSWJkK0IyRDdISlRVNVdaUnYvWGYzY0NIbzkyWDh6bi9XZXRlQVExMGVKVHZjc1Z6SEQ4V1VuT0V1Wk8xais4YVN2TlUxVzM3cXZ3NFYzZFJxeVhwZWlUb1pvUUxhWW1WT0FJNUhmTFliZXpyZzBWMm9EbWl5VTMrSEpnb3hodFFuTnUyU0cvYlFPTnl0QXNkY0RZNlpuRkZqVWhHdW5RYzdWaGJBak5nZFkwNCtIWGNieHVRZk10eHB1OG5zcXFzQWJOenpqVFdUZ2xqT0VVSXkwL3lkRWNvdEZVNXNZWE9SSzJCODJKU0s3eDUza2FEeHI1ekwyVUQ0TlR0Z2FOT0xsS3UrRDVDU0RxTXRhTEJzNGVrdXhBTTJQbG9PaGR2UVROUHR1eU4rSm9WNFZteGZ4ZmpwU2hLdEFzUFA3SUVDN2dReFRtdjA2eVpBd05uN2lxTFNmbTFUbGJWc0pTODBveUZxYm0xU1lvYW1LekVTVWMrQWlhQXdkUHFBckd6TXdyNFNuc1FjS0x6NmNjcktDSjU1WFdFb3piYkVJMEpWUUc0amFIME5RekNVdDRHQjVoTXZKNjJHU01tbkNYTUZuQmJWU2x4Y1d2ejFRYjRsaDY4eGlhM0FHcUtXL3RRYk52NmxJZzlxWXhXU290UXUxTllUTDN1OExZcmFpcktnT0lZcWdJODIyOTJZRm1abmdLckRlRnliWnBTbVBpVFdVeW5TQXI4YVkwR1VrWlNMM3BZN09CeVJqZzBYa1lRek14S1EzS3AzVDJoTW0yZGNxc3ZjU2NPMDFXQ1JMaktVeVdlVE0vcGc0L2hLaGhOcEhnZGJyTWg2Wk9OZVhIWU9qUFl1OEZRV2J4eVgweGQvRExPMTMzNnBvaytNWGJlMTNGaFlvZy8xeUJac3pOSGthNy9mbG4vSzJiQS9KNUM5UzgzK0pSUS9iNUEwakVvTXVIbEZ6YUFBQUFBRWxGVGtTdVFtQ0MiCn0K"/>
    </extobj>
    <extobj name="334E55B0-647D-440b-865C-3EC943EB4CBC-159">
      <extobjdata type="334E55B0-647D-440b-865C-3EC943EB4CBC" data="ewogICAiSW1nU2V0dGluZ0pzb24iIDogIntcImRwaVwiOlwiNjAwXCIsXCJmb3JtYXRcIjpcIlBOR1wiLFwidHJhbnNwYXJlbnRcIjp0cnVlLFwiYXV0b1wiOmZhbHNlfSIsCiAgICJMYXRleCIgOiAiWEZzS2VGOHhMQ0I0WHpJc0lGeGpaRzkwY3l3Z2VGOU9DbHhkIiwKICAgIkxhdGV4SW1nQmFzZTY0IiA6ICJpVkJPUncwS0dnb0FBQUFOU1VoRVVnQUFBZm9BQUFBMUJBTUFBQUJiOGpTdkFBQUFNRkJNVkVYLy8vOEFBQUFBQUFBQUFBQUFBQUFBQUFBQUFBQUFBQUFBQUFBQUFBQUFBQUFBQUFBQUFBQUFBQUFBQUFBQUFBQXYzYUI3QUFBQUQzUlNUbE1BSW9tNzNXYXJWREx2ZGhDWlJNMzc1blg5QUFBQUNYQklXWE1BQUE3RUFBQU94QUdWS3c0YkFBQUpWMGxFUVZSb0JiMWFYNGlyUnhXZjdMMjV1NXZzM2wya0x5S1NnQVdmWlBkQmhXSWhDMjR2N1ZXYUZhRlExR2JmZkJEZGxVclJGM2ZCVjB0dXE0SkxINzQ4Q29KSm9TQlNKWXQ5MFllU0ZTMGlWRFpDUVNyWXJHMTYyOXpxSG45bi9uMHpreTlmSmpmWk93LzV6c3ljM3puZm1UL25uSmt2UXNqeXNjOE9QNmVJK3ZDYnFpbitkeTV3dkpvNHpzS242bC9jWTliQ3czVHJNQXJ6STZLRTdvRjFpVWFLaUlJcHBybkFNK2lKWWwycDBZaW9CZDR0T2xIRU5GeVJIdHNzOTJoYmlOclBPdUxQZERvTjRQYlBCWFlGTFlSdURMOGlma3Z2Q1hGdDlEV3hYdnR2aE5EZSsyQXEwVjF4NHhMRU0vUmhCTWF5ekFXMlVoWkVyQkd2K2pidGk0TytFTVVCSFU4VnZEVGFaSjZFRHJmNlFxd1J2VHNWa2pMTUJVN0ZMSWphZW9FRnJkSUhTenlQUGFJcTEzTkxRMExBK3poaEdJNElpeUMrekFXT1Z4UEhXVlR6dUViRDVuK0VXQ2JDSXBoU0NuUW1PZG8wNG0xU20ybnU1d0pQZWJIWnV5di9rNWdTblBncHRqNnNyMDRUY2xNdjlBWVJCZ3diZ0pTTWFUalpQeGM0U3NNc1RJT3E1QzdDYkt6aVZUelV4T2JJYU54Um5XMWlyODl6djUvREhYVE5CUTVrelYwdGpwUUl6RDI4UHMvOTlEMmM3Q2tNZkFTUDFFUEU2eisyekFXT1ZSTEx0OHF4Q3dXT201ZHZvVDQ5ZGkvckFlTkpsOWkvYnNwSDFNOWM0Q2dOc3pBZDNWSGNtUFFMcHRhL2E5SExDYllCOVhWOWhVNTIzOWxOc09Xdm1maEd4RkhDTCtVQkw0ZkpKUWY4NXR2MDVHY21JNitpcDFaVlVqZFNPNDBhYkFZVVRtZTVjRFJBZ2VVYjdPcFFDbW1uYXVEZnY4aWtNYTJIMUdUdzAxTCtpNTBRNGRXZnVXeDVkVTVRL2hXMGlIR21rTVBVMmRWeHFXU2t1T1huajRqTU1oZUZaK0VUdm9HWFc2dEtCSS9IbUs4SFQwdjFUdmlkQ0g2SWJ2L3BrdzhUNloyWURiK2h2SlBiZWFCY3I5T1V3ZVQwZXVUdmRRMTJaaXpaSnVaanovSVBobnFvVkF0Y3hZWHRZK0xsTi80SS9wYlhOcWtTZ2xmb2NXWnQ1OGNQdktYelBnemdKUmtNMkRnVE0rYVdudlpnUGxQN0xhSTd0bW5MVCtldkI1c0ZZMDYzWXEwUHdSOS9yOE42VnZKalRnMHF0dTM3TU1FSkNnY3JwNHd6T1ozWlpEM0RneUdVZjlvZDJRTmZjVGRJakc2YzNQb0YzcjZWclNCb0RjR0R2bUk0RHlmWHc5V0phTWRyd1NqUzBHc1I0MHgrLzNpdG5KMnQwbG5ka1YzZjg0QkhHWnNsMnZvQXZFeHk2b1hBQXZySTArSlZEbUNyUHdXODRJSzVIMmZ5WkdSVXNqd1lyMFBSSURyVS9HWGpJWFc5bDdGWm9xMFB3TmRNd3BRWlNPd0xuOFBXTTF0alloMHRnZThkWi9JUUdaWFFDU21XMGlXbnZqdWEzeVlxdXA2MVdhS3REOEJkZWxGTEhUaUxUVGVsRHdSaGsyeVl4bmF3Ly9qZVlZekpNRTk0aGs1SXNTRTFRZjcvZ2NhcytUbHc1bWFKdFQ0RU42Mi8yQ0t6Q2JKZTljZVArbE9QOWZuYTZ5SGpPRlBJRWRTN1l5UElEQnRZVTRsMWg5Zjl5Sks1V1dLdEQ4RllyWDMxU2cxNTJsTDBnL285Q3ZlVFZOeThrQkZZRDNkWDUzajZuYkJaeHYxVHJQVWh1R0s5V2ZhYlhPMDR3QWwxeGpXMCsvTE1pMTh1NWtpZ2FnS2JaVWVUNlNQVytoQ00rcUdTZ3JrL1R1VTlHTW9OYktsR1BnVEFoMmlmMnR0UGUwQjF5UndIaTJsSHJQVWh1RkI3VEF1SEY5djA5Rng5QlU3SWhKeW5IRzB5dXRoNE9oN3U5WFIxTHl3bTFucXM3M0d3bElMcmRTdnRBUkZ3UXRxemw5V1JYZXBGdUVlQkV6N21aMGE0NzNBN1hFTmZQdmduMXZwMHB6bGdLU1dkQnl2MHFvblVDU0hFMjZKb0xOSnRickxodnZ4M3laRnVsbnBMTnZEUFZPdnp3Q3dBRzgxM3J0eDRaZVYzWnl3NmRVTFg3NldxMUUzRUVwRTgzZGh3djBVL0J3L3MxQm5tK2tpdkFkWGFTZ1dBZXZQelVvRnR5d016RTdLclU4TzgvdHEzRGJtWVp5Z1FuK0dPSWJscEE4NzVTNmtpRHZlODR0VlZud24zR0ExZUgxZ3UybFhjZEFZc25Ic3dlOGxaTHBpMU5aeHRqejFYNWJhRmxWQWc2bjBJNzlrUkg3UlNYVTBWejlHNWlVWVQ3aXNrODN0TWtyYTZzWk5DUXV2UHdYeVlkb3RjTVBpUTVyOWcyRG1GTjNtbWFadnJHUXFFTW5sRGtaaEVzK2llRnJWRDZxb2JCeFB1RytwSTJVNzAzSnZQRS9MRlF1c1BvS0R2dkhJdUdIdzNuV2pQeHpmSEN6bFM3cE1NQmZJdC9nNWNEYjdobmtxUkZibll0ZlJhVlJKWTQreUlUTGpIVXNDa0YrZ3B2ZTlmY1pkMmFIMGRDbHd2bGd0bUpTYTVBQTFudE5qWUh3cUVZZFRDcGQ3N0I4cXZsK3RWcURVbFVRNExDNFIzdUFuM2Jla2pydDFGY3dmTjVmcSs0Y2N6dEw0R0JZNWI0SnVyYlZ6SVpJUFo0NCtPclRTK3R1RzNXMWdKQlNLK3NPT3U3VmRVenY2S2U0eGJNY252QWR0cHczMkZiZ055c0NNLyt3cnhOKzl1SWJTK0FRTk1Ic1ZXNUlMWjUzMkp1VlRoaFprR0FOTTZ4ek1VV0tCaEMvY3BRd3c2MjcyZVlHSnNLUmtmVU9HWHNPRytSUDhVNG52RER2NjJjYmRUZnRaM3k2SDFHTzZSTzZLNVlCeW52YUdzNGR2aXZuMmRCUkNod1BibG9WaXVZOEMzNkZ2aTF6VjNDd3Q3M3lKdm0yeTRGeitnVVIzY1FqeE53NFQrN2IxVmFMMzQxZkNYbnVmS0EyUHFxNjYwMHVCMnQrODJ6RXVIQXBjVCtpbW1FQjhGRW5xQ0xzOWMrYXNtM01Da2Q0VUo5K0I0N3UzaEh5VGpWNU9mS01MQ3hxeEhqMmQ5SHJqb3VEd3RjYU52UlMrRzhBVXVmeWY1OGpFTExqNHllbFFTWEpHbG9zSTlhS3lZamduM3VuUENJOFA2c3JlYUorQmtjOFAvWHNCdFhYY3I1bUZqKzZJRnBsbE1FMG1YQ2ZmNWFqS3NYM0c5WGg2NlJGK1EzVi9mVExtYXB5bTlFQ3BhNElIVkROOTFzYlVmb3ozRCttVTM0dVhKYUd2M1dIZXNQMnJsSWU2akwxcGdjbWlrSTBXOE45Z3p0YnhuaHZWcmJnS1ZneTBabCtlY3NVWHZMQWR4UDEyeEFnc20zRVBKQVAvb2MyWmtzdG9NNjFjdkpyTzdQVzE5YWJyaWVzbkU1VmdFSFN2UVRmblBuVys1dWUrUVlYMnpuNHN3blNYem1XTEp5USs4a1RDYzh6eWpCZDV3dkJVT0g4NDc1YWpQc0w0WHRXVkVXNS90eXVlT24xanpMOUZ6RkVkMlJRdmNjRFRqNXN1cDVXaUNoMmo1M2VXNHRZWU0vNFFMMlV0VUZ2T2J5RjNqcTh5cFJRdHN1TjZxN3AzVUpvdkh3V0hmNzEzejhrZS96Nmx0d1d4ZG5ETmhyK3F3TElLTUZianVuYzJPNk01MDVhKysvRHlNdVB2OVQ3enE4RlplY2lvVFNkejUySkxPZDhHNU01c0luYVVqVW1ENWpRSFI2NXRXOHZWd1NtMVBTdkRWaVM2dHREVXVVaUtmc21YSGdtL0diVGZMUDVXSUZBamJ1Vmp6aThFZlJyTDByR1ByN2o3NTF1NUo0dXo5dGJnODkwaXFVei83Vm5odjI1S0xJU0lGRGthNzd6eVJtQ011VkQvU3VULzlqYWlGbnkyN3VPaUZ2M0NCMmU5dFc5ZnAyTkl6RStjZnpnekpCeXhjWUw0NnNmeVBLUXg1M1QrMEd5K1BhNGErK1FYK0h3UnpXVVluS1pWRUFBQUFBRWxGVGtTdVFtQ0MiCn0K"/>
    </extobj>
    <extobj name="334E55B0-647D-440b-865C-3EC943EB4CBC-160">
      <extobjdata type="334E55B0-647D-440b-865C-3EC943EB4CBC" data="ewogICAiSW1nU2V0dGluZ0pzb24iIDogIntcImRwaVwiOlwiNjAwXCIsXCJmb3JtYXRcIjpcIlBOR1wiLFwidHJhbnNwYXJlbnRcIjp0cnVlLFwiYXV0b1wiOmZhbHNlfSIsCiAgICJMYXRleCIgOiAiWEZzS1hHaGhkQ0JZUFZ4bWNtRmplekY5ZTA1OUlGeHpkVzFmZTJrOU1YMWVUaUI0WDJrS1hGMD0iLAogICAiTGF0ZXhJbWdCYXNlNjQiIDogImlWQk9SdzBLR2dvQUFBQU5TVWhFVWdBQUFlOEFBQUR5QkFNQUFBQ1dtRkFQQUFBQU1GQk1WRVgvLy84QUFBQUFBQUFBQUFBQUFBQUFBQUFBQUFBQUFBQUFBQUFBQUFBQUFBQUFBQUFBQUFBQUFBQUFBQUFBQUFBdjNhQjdBQUFBRDNSU1RsTUF1ektaNzJZUTNTS3JSSWxVZHMxdVc1bTlBQUFBQ1hCSVdYTUFBQTdFQUFBT3hBR1ZLdzRiQUFBUnpFbEVRVlI0QWUxZFc0aGtSeGsrTTdQVGM5MmRVUmNEdnZRZ0VXUWZuRkVqRWdQMnFLTXJLT2xCSWFpZzAvR1NCWE9aQ1ZrYzljSFR5SHFMSVRPaUNJcXgyd2RmVk95UktDSUVla1JEQklWWmlQaVNoeDVRQ0FodXo1cEpKcHZFS2IrLzZ0UTVwOCt0cW5yNjlPVjAxME9mdXZ4VjlYOVZkZXIvNjY4NjFaWTFJRzYreU9BT0hXN0gyZHIyamUzaXF3UEMvRm5ZUEUrNDJmK2NJdVo1aUEwRGNDdDM2WUN4WTlsMjAzOWs3TmFuU2pLWTdlY3l1bm5kaGRnOEtiditqSHNhenpPMjZtS3MvOWYxWnQyVGY0cXhGMTJRbFVYWG0zVVBxOXJzeEFWcGU2UGVqY3VtWjV4Wkc0enRPK0J5ckp4Tm1HRlU1MCt0YzR4dE9Rbno3Z1FmcHN4WXpOaXIxaVJqcnptb0ptNWxERjQ4bklWWExLdklUaDJDS1crYWk4K1NqWlRsSTh0cU1GWVZhRFpmemdZcURSU05RNHRlY3Z5U08xamxqMkg0eWU5WkZqUjJESGh5aFYzeEhJSmZQc2dadXltZ0RwVVlCK1E2WTB1RWZMakVPQUJ2TXJaSXdJZExqQVB3SEdOOGNUSmtZcHlHT09PYXl6Q0o4WmRvaUZzRnhwWDBJUlBqQUk2WG5BVFprSWx4SUo1Z2pIUzJJUkxqeFNyd1d0WTBZeS9nTVV4aXZFUzRMYXZDV0dtb3hMaTB2ZXd3dGpKVVlwd0dPTGtaeGw2eWhraU1uNU1XaUhHR2ZZUWhFdU03UW95ankvTjR5WWRJakc5czhZR09IK3dyN0EyUkdLK3NTT0JqakIzVlNZa1pEbGZjbHpobnNYZllYSmVockQrbklieWxhN0xqQVRXcTMvNWhpVUg3T1NuRk9ITFVmTHVtMmdYMEErR3NheHpYNTJaR2luRmt1ZUFzVGZWejl3ZGxydEFHOEFXZkdSMm5BbnloL2dDbHdVWHU3OTUyaUFhNVE3TGhHRmQ1ME9ZTE5QM01mVUg1RGVnZjVqMCs2eDRDSVJBSHZtM3l2Z0NsWk9KUGI3Y0IyeGg0N3VkTnh0NVRkb3VmNHJZSU56Z0FuZ0pBZitSeFkrQ0FUYzVGUHVrN0VUSUFxTUhpSGR2Ly9CaE55bkxCb2NsMTgzajd4dFdpVDZCZExHbm03Q3N5YytCOXhYNzd6SXlBdDk5Mmc1bHoxT09EMlcvdGN6M3E4ZmJiYmpCempucDhNUHV0ZmE1SFBkNSsydzFtemxHUEQyYS90Yy8xcU1mYmI3dkJ6RG5xOGNIc3QvYTVIdlY0KzIwM21EbEhQVDZZL2RZKzE2TWViNy90QmpQbnFNZjdzTjllbnlaUEdqMStUZXdaR2Z4MjVndmJNZkg1UTByb05ZRGp6SU9oNjh6bmQzbnhGVUR2Z0I4WXdnWjVxUVBjNGp4Vm1sMnUwZVBMNXNDdmR3QjRudDNCM3QrQmNtS0swQUNPTDAvSXhZN2YrNzc5Nk5QUE9YdnRnclFUUndYRzJJczUrN2djdy9iWm96V0FXODZPdU9JMDIyZi9ldEdCYmJ6ekhBV2pnaS9ieHBqNWlheW9zcUxpZElCL1hnQlNmei82d0xzZDZLZFJWUm5GemZCaFhrbXZ5M1dBTzllZCtNNEN4R0o0MEJiUWwySXBOQk1xSnlWUXpxWFg1VHJBNldNamNpc2FUSS8vbHBQdWFwQW1rY3l3Ti9Ma2pkUzZYQXY0RkFlamVXWUVCOGpvOVA3WlhNV1pTdWRUNjNJdDRQam1ocnV5RnBvNmFGL1Zvb3dsbWk3dU9XbTN5K3VGWW1uYlROQUNUdmRna0R2VXFnU0hKYjFMZ2JSeWhJbmVJcU9tcjB0Zmg1OTZ3UEhwQ1RuTmZwd3RldmVGZEpqZHpoV25COXl5T1hEKzBiaEczUS9wRGc2TnN0SWkwUVR1cUswZjBtU2prdXI2UXBPSlpESUExemw4TE80eGt4Y0VKQmVKMUxsNEJWZVp0MHNFa0ZSYTgyWmVqSFhkcWFiU2tRVmFtbTJ3SUw0T1ZWYmhxSzI2Sm9ZeEp1V1JzdVRlRUl4VFQ5NmpVVGMrdWlGM1hOS2dKUko3VlpPd0IyVDNQM25uNnlCNDRCNyswVHQvcDJLZ3ppbTFqMmp2Nk13Y3FqcFRTdDhVVU1TdmM2OUpmRldZQmNucDRwblRXZExFMTVacXl1Yng1YS9kRUc1N1RRbmNURzNGUlZCTGJUQS93emhQMjFmWEhPT0xqRmhqKzIwVTE1a3NCNkxMdHpSTGEreHFFdnJKTU5WS0p6NTc4U0owNVltL3VNNzRjUzBDT2QrWFY0bmx6bFlUazZNVEo1LzhYbEZVODhnK3A1ak1pK0RkNzRyTzBKVllXL0FnT0VxdFJsTDBHZnVIVzM0Qm9ac3AxK2xXRnUzWklZN0ViUmpSQkoySlBXaXRZd0dEck5TWmt0c3RCVGYya1R1N1BTMlpBYko2SEhra1UreWs3SVY2NDZzUWJud3ZubTd0dEN6d0NjMGRMWXRYdWl3NWFxdi9NOE1VS3NROVNyNTdUNjJtN215YUFpdXlTRndJUVU1YmJaWDVESjhGMUZHVmVXYjZvTVA1SlkyRWZGRnlsYzZUSnRGZFdYUWhkZ05IVW5UajZhaXRXdXZZOXZtaFdxU1Y5bnphcmF6SFpxNUlIWjdxSmlZWW9mMExhZDNiVUtyU2VweWZsYXJHY2JzWDhKNjF1Smo4YUY3blp0OTVUY051VEVHZGkzYlUxcFRmdXpxYWQ1OHpYVXRiYWRCdW1xYm84blh0RE8wUWJxS1NROG80enI3VVR2NDA4dXdJNE9xTjA3TlVUbFo4YnVPNnhuY096MUpVeC9JNmFtdTZWZ2JTRjBodG1TNm10ejF1M0NJVjBlVXJ4aGxOTXRpb3BHUlpWNDdMSnJuU3BUWGFPRzJYbFEwQXYyN2xiRjJiYnJ2MW1PVHJpdHA2RHNDM2NKbEIxWVN6dEdrYllBcnVNTTE2NkxqUksxYmU4QTZITkRsQzJYVDhERTZxVnZxMVRmL0dmcGlMd2VuZnM2L3NKK1lqdytiTm1UNjdkRU9xcmRWRTFzT0oyTG80cGplWHJxcGVFNTR3a1l6SkEza2w1U1dCckV2N1dRTlRjTG9icDdMY2paTlBXSitqWGNleDQzdXMyWHp5S3B2WHNTZXo5c25UT2U5bnVIcVk0QU8zZ2ZWbTVkQ3lKcHZKcHpWSmRpUTNUUzhhbzhsN25JOWEvZXJyWEJjNXgxNmJJL1c3b0RCZ0JjeFArdFdrU3Vtb3JVWkNkbExvSWhQc1pCbnFMaTA4ZDVONERKaWZva2h6bDM0UjU4cFI5QjJJTXpqdjU5YTJJd3gxNk1uaWlwQU15Vzh3aG9SQ2lqc0dRTkNGWEdxellrRlVsZGhuTG1UaGFRcWNwT3FYK2Q5dEtHQWRnREM1ZkQ3L0NVYUN2NGJUVDREVmhLQ2p0dnBzd0FuRVBHblNNU3lneDRrcjZBTEpTL3JwSXNCSTgxTjA0VE5FRXUyK0dwM2o3TEdtRzZmb1lxZVJZTWlnTVQ5dEsyeW5Wd2hSYWlPMi9SYllFQzI5cFYyQ3ZMS1dibkdsVExOLzhiSys3V2JKQ3doZnpuNEZOVGlqSkpqWXk3QnozazlmMHRMZnlaQmJDQ3Y1R0Q2aGx4bkxrd0tRNy9NOC9mUmpyTGJTakVadUo2eXJZdlF2aWtUdkY4c1RVSWJqUFFwakg0clRjTXBpbDBVaDJtcnJYVTZKQjJFaGhkRy9IcWh2QnNvUkdkYzdhZURTUUEyU0FDUGhJR2xXY01ZMjBFSzQ3Tm13YmxyQTBvK1VCZjFYS2N4aE1JYllWYnRncm5BNEx3cXBobE1TWSt5SXRucXNITWd5eDZmOEltb0lKSndscUFaTkZPb2FITDFwWDAzcHA0QW1pczVVdVFaWFFCcmdJL2dPcUhKMklWMmM5MHZXUXNKc1lQeVNHRTkyenU3SkpvQnZKVlAySkxVT3ZvenRUNWpCajVUY09yc25ybkZkbWFHN0JEVHJHcHY3b2VzZXF0aVV1eWRrMVRRZFVhcXlPNUZPYXF1eHVSL0RkMDlWK2JJOGQyQ2pocEtLdWdmcCtiQklWbklSSWNhRGViemRrdzBBdng1TTlvVzd2eDdubGNNQVpiQTZjL2d0cVB2UTJ6MGg0L3FxRDJqQTI0djFPTEdBemxPTzJnQ3JPTXZ0UDlYRFUzKzI5cDhXS3QvdWlUQ3V0NlQ2QXpXMFM0eExiVDJPK2pIMW1NODhFT05TR2Z1a3dIQXZ1OEcrN0lmajJ6M2h4blYvV3F1L0YrdHhjSEJOWTM1dVpSUWhpSEZuY3lRbmRLU2N2V3MxVy9SZUxFOWNsMGVIbHQxUWYzaHlkanVIdmlER0hhc0svdEtaSFA3ZzJDcXdmZTduUHpQK0FBMW04OWZKS3l3Tkg2UzQwZExwaTFYaUFtSjhTM0F6SmF3ckd3am1mZUJ5VGIvVkJlUkpzNXNvcWN1L0ZUTlpOc2VPbDhEaHNydkVyb2tGclYybWYzWmVjWm0vMG1LVDZFUGpPbGd5a21WMU1TTVUzQyt4bTljSjdDU21YMHhoNnhMNHROMWliY0pjR0xHWWs4UTllUnJLTXBxZmo4Qm9VV29remgvTVRHRW1nOUFxU3d4L0RraUtDdkl0eWNSK2VFS1dHWWxLc3FadjRUK2NzVnU2d3ZsM3RoYzJWOG5FN2hiMWVMQ0Q4OGkzMkErQUpRK21zZ3l6T1NtZk95OVdCSTZjdmNlTCtoWWlhNjZFK3d5by9KTzY5V3VLa0lKZjF0M0xwN0VzYzdZUjhyczdRcHhkdWVXeFh4RUwxUWZmaS9jQTd2akhNdW03RjNrRU8vMytYU1VaMStNbnpJTkdHNGFZd0U3UXR6TW4rTU55Z2p4YlhIUVJZQUxicFVCRm9QU2RWTGRsakp3WTNEdzk4eFRNWkJuNGJKenVXL00yVGluVzJRK3RCL0pRVzZURDYxOGxmLzM0OHZhTjUvRzVtU3ZJODJ3TlVUZTIxNFFvbEJuTytyd2dSdFpKMVMwSTErelE5M2VvYU11TmkvU1l5aklVTWw5a2w5bXRFZ1JZa1YxbHAxV3YzQXZkM2k5WmRnYVNCOUw1YWhieFJ4NWZVYjRET1RkSEpjYkV6ZiswK01nU3BVMWVQSDREOTFBQWJvZjV1bDlFcGZ0Ny9zazdieVBzbnUwdjl5eVB3R1JTVGF6YVZKWWxGb2F4YjZUNkpoZW1tOW9BY0ZlSVVxYnZJT0lkcXR3d0FIakRSRVdzVEMvMlFsQVhnTk5UbTRqSHZNWTlZbTJ0eStJYUFPL1h2bVU5VTQ1TFR5ZmVwaXVwVnZ4bEg3UzJnejlKK28xbG1jd1krY1RId29pM3k1R0phVVhtMk44QXZHVW1xN25DSkxiU1FxdDJGVXVubDdCSm10bDR1b2ZBUTV6TXN4SmtXc3NxYTBNNTAwQ1dxUnNuVkZWc3hBR3BRak10UE1UU2RpeGg0Z1J6YXF2MXIzQ29LcjBXZURsVTlJcjBPbGthYUszU1RUZjFncldKc2I3a3E5Tys3Z3RFZVRzcnkrZ0x2a05NcWV0UlZhVVh0L2thL1h1NDMrYVJhMm1GcUpvaHk2QjRkczR0UTVvNTlyZk9GYW9xNmVBbGk3UTF4L3hIMVBQSy9XSElzcktxWENmOWZ0WG9JYm94RFBWQ1I1dFNnN3ZDRmxuNC9TcmpSSXM2RTFHRWlTeXI3MFlVRUl6SzJhZjUwMUl3TnVXd3ZXSlpHMWdCZTlVNHRrOHZJdWdyNk11eW5GaDFCVXNJaHM5ZmZOOStNQzdsY0k1MHBnV01kYS9pVGNpV0pJYzFwTFlzNjk5N1lDREdMWXVNUW9jdTFvTWoxeHZwZ1N6VEdiODg3NDUyRTBWV2xXSWs3eEt5ZjNyZFhGaE1yQS9FWWdNa2tjcEp0SDJUcGc1OTkyZ3VjRE5lM20vT1U0aHhFMWsyMFl0VmwxN2pRWXpESGFETFMwNEcxWHlFLzVZdk82VEtSOE0zZFNpSnUwdFE0MlB4SElCZmR5cFdpSEZvTzk1Ym9lQVYwNkNDb25mSjlTMnFHNHNPMTY0d2tmd0cxLzBDUU1GM282L3M0YTNNTmxjb1RQdFQwdncwbFdqK1FpY21wdnRMTnhrYy9ueGQ4VHN2WWNVelAyM0tGb2lzMzBDV2pkdmVNSW9zcTVlUnM4NmN0b3d1THd0R0VzVzRpU3lybzB3NWNmUVNZMlRkVXJPaWczcDdnaUp4Tlg1RmYxMzJESXAwUlVWazViMk1GR0ljaG00d3VTb1ljYmJ5b3JuU2wyVWN0MnE1RTExSk4ySVhwTDJuS00xUGlXSWMwMVhpRE9DeW5PTzNqTXN0VURlNmZ6eTFseDFlNnRMOGxDakdRYld1dy93WDhoaEJjS3M2eEQyaHFVdldkc0RtRXJHUUpNWTFaZGxqOGo4VVdxM1dWSHJmdU9hdXd3cU1DMkxObFNUR05XUlo3dEt6VGVwcjRaYjZCbWlRRVhma3V1YW5CREdPRC8rTzN4em5MdjNxNlU4L2QrZS9KR1QrN0xLbFBBZ3VJVHdyaFRjM1AvRzFjNElZaHl3emM3ekFoT3A3bHpUbldad2FqdmtwUVl6N3hyQmVBL1R0WXR5NmNNdHQ5RTFnMlVjb1hveVRGZHJNeVFuRXJhUnZQSzRZZDgxUENXSzhib1lhMU5XK0FScGt4QlhqL0FRMjdjN0hpM0g2OXMzTWVlOVJzTjZlaDEweERrN3dCc01NRlMvRzZWMHdjOXJyMSs2M2d5dkdVZlVCVUpXc2VERit6UXcxcUtWVzJIMWN5aHBkTVE1S1lYNUtFT1BLMGdhSHdDZkcrVGxhbUo4U3hQamc0Rkp5NmhQajB2eVVJTWFWeFEwT2dVK01nK2tLbVovaXhmamd3Rkp6NmhQaklLNWhQdnBtSDh0ZU5SNXRDcnAreDNOVEFQNVUveHJDUFViUDdtdXMrc3NnODlNSGtvM3FmdkpCOXVkYmxXa0ExemVhRHpKdXl5L0dBYVFBNEhvbXRZRkdUZXA1dVFYQkRvQWZ0Y1JrTk5BaXhvR1J6RStIR2NYYUFtc3FZUGFtOWRkZUMwVkdBOHZCNVZPeG41ZlFIZXlFMEI4eU5QcDRQN3VEdU84TmZRcThhWEM2cFlPTWRMbW9Cekd3LzkxYTUwejJ4ZmowSDhTSGJIYy9VZlpoSDgrK0dQY3NwaXMrNEZZejgySWNuM0xqODdMdHE4WGpxaC80N1MzTjRFOForVWN0TUhRdEVIR3JaRVFiUEpTNTFRNk8vK3hHQUExRXpkcjl1MkVZWUZVM2lKUE9pMHJhK2J6K3lXNWxZWDFDZ0NYY2VqSXJ1VWMvRHQwb2N6MGVjYXRrb0IwcU9FNVR5UjV3SzNTclpBQzM5WVBMVHl3dFp4QjRFR2RrZUFROHNsa3lIRG5xOFF4M2JpUzBVWTlITmt1R0l6UFg0OEZiSmVQNkxtdkFRN2RLRGdudzhLMlNRd0k4ZEt0a0hHNWNUNWlwUmNyR2xudXI1SGtzd0VMdW8yNURaQXk0WFhadmxhVGpFeUhuN2NWbEM3ai9Wc25KNTdmRDdrMFo3ZkhnclpJdXpMQW5XejBldUZVeUROZUx5UmJ3bGxzbFBaQlJ2bXdCSjRUT3JaSlJZUDF4bVFNdWI1WDBnNHp5Wnc0NHpzSlZvNEFHNHpJSFhQZFd5Y3dCMTcxVk1uUEFkVytWekJ4dzkxYkorZHZDaXR0MlZqVTNYQnZNdjAyald5V0hTbGZIOVlMdXJaS1JxN01QdXBONzFvYTY5cTJTV1FPdWZhdGsxb0RYMmFyZXJaSzFiRmxnckFhZGJzNHI5c2ZwUlc4dzczTmRDZys2MDdwVk1uZmYxMzhKNDh4UDNucGZhZER4dXZ4cjNTcFpjMDFTMlRFNGF0MHFXZU9YNEcvNzc4VjNXMjVnUGVuZUt2bC83MlZpYTdUeUlJUUFBQUFBU1VWT1JLNUNZSUk9Igp9Cg=="/>
    </extobj>
    <extobj name="334E55B0-647D-440b-865C-3EC943EB4CBC-161">
      <extobjdata type="334E55B0-647D-440b-865C-3EC943EB4CBC" data="ewogICAiSW1nU2V0dGluZ0pzb24iIDogIntcImRwaVwiOlwiNjAwXCIsXCJmb3JtYXRcIjpcIlBOR1wiLFwidHJhbnNwYXJlbnRcIjp0cnVlLFwiYXV0b1wiOmZhbHNlfSIsCiAgICJMYXRleCIgOiAiWEZzS2RENHdDbHhkIiwKICAgIkxhdGV4SW1nQmFzZTY0IiA6ICJpVkJPUncwS0dnb0FBQUFOU1VoRVVnQUFBTE1BQUFBN0JBTUFBQURDMmFaMUFBQUFNRkJNVkVYLy8vOEFBQUFBQUFBQUFBQUFBQUFBQUFBQUFBQUFBQUFBQUFBQUFBQUFBQUFBQUFBQUFBQUFBQUFBQUFBQUFBQXYzYUI3QUFBQUQzUlNUbE1BRUt2ZFJGUzdtVEoyNzJhSnpTSkkxYzNBQUFBQUNYQklXWE1BQUE3RUFBQU94QUdWS3c0YkFBQUVpRWxFUVZSWUNiVllPNHdiVlJSOTQzaGhQOEhlSnBHQ0ltVlRJRkhoRk5Dd2hTMktkRWlXVWtkYlFKSE9TN1ZkYkZGUTBEaDBpTWFMUkxNTlhrR0JSTU5HQWlIUmJBcUlFTTFZTkVocE5zbUdCQXpoY3Q3djNqZmo5OGJHV3JidzNPK1ptVGZubmJtelNwM2xYL2JWTzlQN0g1OGxvc2RhN1JHMWliYTlmM2JIckVYYm0rcENUajhYTUxQVzZ3Vi9HZWNCL2FuYlZzWjBHTGFmSXdyZFplelZNWFZObnp1Rng5Z2gydlQya3NlWDdVVXJ0VXJ1SEJhb1I2ZExJbkpiVHZlY1BhSS9PS29VMGJQQVc4WmNJK3E0dm5WNkxnaTRoOS9GVzhwYWwvdkdXZXlxYXlBNGo1WUNsS1pqdjlSS05ZajJPZkVDMFRWMnhLaS9Jdlk4YXh3c2NKdWVjSG1UYUpjZE1acDBJRTYxVlNkNnlCVjllc3oyTUZ3ZGpxcDFvcjgzeGEyeWFzUUVVV29VN0JMWU1ZZ0dST0hacEFxUmM3anZMWGF3U3c2OWs2SzFGcHpIQTE5VmRRVGFMdWV4Q0Z2ZUdhZG8zV2dSUFIzNHNvcmpNZEVScDY4SVJTcG9uZldKbm5lNUtXbmtSSGM0MlJRdVY5RTYrNEhvbEZlT3U4c0doVVFBdEdkZmd0YXUvUk9pcVZ4UkdkUDYyQ1c4ejVWaGxsSzFNWUx1YnpxSTkzMEo3THZ4bEkrQzFpVGRrR2dRRzljdWZ4MWZXVHJlUk1sN3BWalIzVURGaEVPQWZxclV4dmQ3ZTNzNUVYNzN2dU5jMmJpT3p0Zkt3ZERIMHlwQ2U0MU8wVnFhMzBmckxYRm5yQmZMMEZOWHNvQmEvNGJlSDJjUU9ZQjlIbHoxUy9Cc3FvTFczS3N1by93TmNVc1dPQmFGcnFLMVFGd0NsNUlqeGl6MHB1bXNwaldEYndEN3dIWnd6QnNhV2xKNlFhd0hBdTc2bXFyalNqc3BzZ0ttQWNRYmhwdTBDcnVlcDBSV3dEejB4QUNOL09WWHdacGNVbVExdEFYVGRYS2krYlEydVBwbnRZV04xbUdYamRSalRLbzFkNHJSNkVkRk5nRzlFSzBaUER1R3lIYllkVVlSR2hwaXQ4eGl0Qll3aU96TVBGVGNqUXlOTTE2VHh2bldyeVRUaksvV0dqTHdqbUpvakFRTDBkcDFhcVc2eWlqTzBNbzM0Q0NncmZLZExFcHIwL29CUUdZMVVPdDFBZG9PbE44c1RHdGd2dzJNMjN4NWJPaTNUSWM5cklNZG4xb3lZM0l5WmR3QVJPeGRCcFlGMDJrVGdtQVEvZ090djhaYjhxUG9hUUY5eUFsQUd3N2haVHpESlM0cUdKbCt0d3RBSVplSGM4Z1ZvbjkwRmsvQUhBdVZNY2RzbG00c2d4ZzIwaEduaG01c0JkdjNUWEN0bW9KbWkzZTR2V1RzQkdPZWduTlA1L0U0dDB6ZGNOOGNFajlHbUFhSnBGSllBNE5tQ2tadWRVNzhBK2dkSlJ1VnF2ZEFxRW02QURxNno5bStVMWhjdldscEJJTExSZDVZeVZNdkFWZFJFS0syK3dUcms1MFphaFdmZHh2dDVLdkxRV2NoejRqK011R2Uyem5EOURmWTJoZ3ZYSDhEaVdQZndTQ05yV214Y3JkejhqdUpKblVaeU51cHBJL2prWGtUbkxOWUxTdVI1NE12VkY5amozcTQrYWtZaW5qblBSczBXOXpFTjdMUU81OUg2blZJajJUdkpuSmh1RTJmT3JmbEIvY1RzeUQxUUxqQ0JxWGwrZFZDSk9FODhJdU5wWFpyV3pOTUdTVjA1RHFRSXlJYWdZZjRIWm53a0wrNXNqWjFzNXZUUWFSYUtUMjB4MFEwVnZ5aGhWenhwMEROUlpxT0UwTS81RGtob2hGcy9PL3BZS0t3dVQ2VDVGdmowL2c5ZzBVcEVaVnVzYlFZdkRsL0I1aUdKcDEycFhPKzFmamlsK245YitmWG9hSVdtOEVXNnZ4L2kvNEZzWHl0QmlWcW92b0FBQUFBU1VWT1JLNUNZSUk9Igp9Cg=="/>
    </extobj>
    <extobj name="334E55B0-647D-440b-865C-3EC943EB4CBC-162">
      <extobjdata type="334E55B0-647D-440b-865C-3EC943EB4CBC" data="ewogICAiSW1nU2V0dGluZ0pzb24iIDogIntcImRwaVwiOlwiNjAwXCIsXCJmb3JtYXRcIjpcIlBOR1wiLFwidHJhbnNwYXJlbnRcIjp0cnVlLFwiYXV0b1wiOmZhbHNlfSIsCiAgICJMYXRleCIgOiAiWEZzS1VDaGNhR0YwSUZnZ0xTQmNiV0YwYUdKaUlFVmJYR2hoZENCWVhWeG5aWEVnZENrZ1hHeGxjU0JjWlhod1hHeGxablFnS0NBdFhHWnlZV043TWs1ZU1uUmVNbjE3WEhOMWJWOTdhVDB4ZlY1T0lDaGlYMmt0WVY5cEtWNHlmU0FnWEhKcFoyaDBJQ2tLWEYwPSIsCiAgICJMYXRleEltZ0Jhc2U2NCIgOiAiaVZCT1J3MEtHZ29BQUFBTlNVaEVVZ0FBQmtjQUFBRDVCQU1BQUFCdjYvOXFBQUFBTUZCTVZFWC8vLzhBQUFBQUFBQUFBQUFBQUFBQUFBQUFBQUFBQUFBQUFBQUFBQUFBQUFBQUFBQUFBQUFBQUFBQUFBQUFBQUF2M2FCN0FBQUFEM1JTVGxNQXUrL2R6WmxVRUdhSnF5SjJNa1FmN3A2VEFBQUFDWEJJV1hNQUFBN0VBQUFPeEFHVkt3NGJBQUFnQUVsRVFWUjRBZTE5YTVBc3lWVmV6WjA3MC9PZUs0RlJRQVRxNGE1czN2Um9yMEFLQk9wQldpQjRoUHNhNzRMUmh1a0JoR3o4aUI3dHlrWklRSTk1aEpHRGNGOXdMQW9UdG51UWhSMWhZM3BZL0FJSjlTREFHRHVDSGdRMkdFZlFMUU1PeE1OemQrWUtkbGZhTFgrbnFqTHJaRlhXcTZ1cXUzbzI2MGRYUGsrZVBKVW44K1E1SjdNdHl6elhpd0p2dCs5ZXJ3N05zRGRQWE42YllXdW1xYmxSb0dXZnphM3RSVzk0Mlg1dTBidGc4RTlCZ1p2Mk15bEttU0phQ216YjlyRTJ3eVJlS3dyVTdkZGVxLzdNdGpNOSs4WFpObWhhbXdNRlZtejdmQTdOWHBjbURmbXV5NWVNNjhmSWZqWXUyK1FsVUtCbGYyWkNDWk85NkJUWXNZMXVLOWMzZk5xK3lsWGZWSzQrQlliMmcrb2pXV1VNTWN2Y3FqSitCcmZjRktnMTdZL25CdkxTQnRBM1d1QnJQZ0NXakFvejd4ZSthZHVUdkRCTS9TcFRZR1NNSkhrL3o2WnR0dTU1YVZqcCtyQ0ZHZDFNM2k5a0pwcThGS3gyL1Nkcys3RGFHQzRBZHBDM3poWUFUWVBpbEJTbzI4OVBXZE5Va3hTQXZQV0NqSmpBZGFQQW1wRzJpdmlrSS92eXFBZzRCa1lWS1RBMDBsWVJud1h5MWtrUmNBeU1LbEtnYm5SYlJYd1d5RnQvVmdRY0E2T0NGSUMwWlN5SlJYeVh2bjFaQkJnRG80SVVnRzdMbktzcjRydmNNQTV3UlpDeGtqQUdaZ0lzNXJ0Z1NUYjZyV0pJV1RVb3F3c3VTdTg4MnJqNnFra2NWZi9namZaci9rVmNnYUx5V3NaTnRDaFNWZ3dPcEsyRGlxR1VCWjIxaG8zbjhqM1JkYjZYQ3RpZlBRUDE3TmpZRTZNL3cwTG50RzM3ZEhFN3NObTgrclgzZjdRWjQ2RDVNL2FYL1BFSC80azlpME5sRzdiOTU0dExTb041SkFXZ3VQeFlaR2IxTThaWDUwQnl5NDcwR2RpMnY1UjZNWnFGRVFPME5LNEwxUjh6MlRIRTdMZkFDdUROeGl1Y0xrUFFPZEgzL2VsbkhEa0xQcHd6R0w5OTR5K3Yvd29Mbm9yaGRYZHh1M0RUTzFDSmc0RVJaL1JiQjI3dkxtSWtzc0w2MzEzcy9WMWhkTGh1Z0ZvTHZTWHBpRDNBd0xhZEZTUDRlVlpGOGt6MkMrdTJ1Vm9vK0FXdVFSd0s0RVhla3RURktqaU1VQ3d0aWQ1aHYvQ0owcjlYelRiM1FaUk81Tmszc0x6UVc1S2FMUzdoaFhmaHZvNTZYZnV6dmVUV0xNWnYyL2lLNnI3Q2dxZjFGbnBMZ3UyNHR6eEEwQkdTbC9KRnNPVTZjeFA2RVFLWlVqeHZCQXVhbGxmendqWDE1MG1CeGtKdlNiQmY5M2J1VVY2YUYzSXJqZW5ndEhSS1krY1RvVUFvdlduVFFGa1V3TmlhZ1dhMExPd3RiRFM4YTc2eHQ5TGV4b3VwL1piYmZHY1c2bGtzYmNZVHVMVFBQU2ZBMkpKb3g5YWMwQWsxZXhNckhaNnJpY3lwTlM4ZmVzMGpqOXk1N2NnMVRYR0VJOHE1RUIwOGRPdGlKVG1YVUVvTDFHZWhhUzROZXdOWVJ3Rk1yNVdXb2NmRUluaDhKQ0ZoZWM5OWRPaW5yNDdkYnNIbXJyV0pidFpmNS9WN05BdHh5eHJiOXA3WG9IbGRFd3EwNUw1MjNoMTZ4L3NhRDMzMTN3aGlzZlhVbXorSmVNSmY3bXEvN0NUWUQzNWl3Z3ZqZXIwOUhnK0g2ek1SaExCeW1lT0pZZUl2Y2dwRWFHRnNtM00zUGtLc1lOdGkydWZZWUFrUU93ODMrZWVROE5kNUNZUjNFN1Ywc3pFSVlVVXp0eW9IdnMyQ1J6SC9WbVBmam5ILzFYOEZ5NXI5ZVdHS3RwR3NLcWJxOXVjSGk0R1RUb05wU2p4S0hsTUs1WS9BbkRpTHJVOStSQTJFdEJRWVZ1UXMzWGJEMlZ0OFAwYllLMEs0Ti84cWt1L3k1RTZZSVJxcTQwQnQ4QVplQWVGWm5hMGRCSEFOb0dHaUMwZUJOdDhTenhIN2puM3N0STcxNFBJOGdFZk5maXVZaEhicDhya0lPWmhBdWJVbnN4SEExb0JIRWU3TlpFdGlXUmNSVnMwQU9pYTZNQlRBNkR1dUFMTGJRbndpMWRYbkJoQ0NpMklqWUtMcmhSUlpRL3RTa2JZNndiMFdMQ3BCd0lGMkNvcGl4UXF4Y0VHZ0RaaDVVQUR6YjNEQ25RY2ExaE55aEdOd0I2OUJYTG15K2dHL3dmWkJFTTFXNEFxR2V0QlJDNzVkd1NVcUNLT1lPUHhqekg5ZUZVUEtha0RCeUtuRXZuMGdOYnh3NjdCUFZPSXNmOHpxSXBVUDhlYVpXc1RDLzNwT2xLU1FLcXZOdE1oS3lhSWpXTElDdUJUZGdvRTNVd29NdVFGaXBpMHJqVzM3MjNKU0RrbU9jUXQxLzh3S3NFNU40UmdxTlJMeW1nY1hxbTNWV3JFVjN1dDRSUXQvdGFRalRPR2dEY0E1VUtBZjJCRFBBUVZxY29uWmF0b2hPd1BPVmRGV2hmbjRyZ1pseERYNzZrakJIZnBlVmg1WnZkbjlTMzB2d3ZhdklHZ2lDME9CUmtpMm1RdnF1MHptRzRNZmxDMjQxZDYzcktadFArZWp0dUk1TmNxVW5uQmlGQ213LzZDVy82eXAxa2cvbzRSUVY4RzFoQVlNeUZsU2dDYm93MWsyR05GV3gzNXdKcktnSEJJSFFMeWs1bDFhQ0xnQ2R6bWdQbHJqSE9UVTJnMFlLM296dk1nVkd6MnpjeGVmYy9IZkpPcFhvUmR0Sm1KaERWRHZ5cXNSSDJQUU0zYnV2cUJpM1F2dGxNZTh1R1d0QmZjNWF2MWlZNlF5UEM4V3BJRTJQd3AwSzZMY3FtTllIWHRrZ0FaVk5SdzZOemxBZThWWXAzTmZvZG1hL1hvbGpzaElOWlAwcms2REpjcUxrM3JyWG5uZ0RlVFpVZ0JDaktvRG1tM3pzclVXaHRVdEwwYnpzTExuWGlmWmhRYWV2M3kwUldHM3pzaTlXV3Z0Y1FuUVVzMGtXNTZ2eXcvTWhsWFFuWDBmRlJOYWJBclVBNVAydkhwRFRITGdOWTRUaHVyQmtKdk9kU2RBVlZ4N2dtMzhHY2QweXpPc0xETXp2T3JKTmZJVUE4M1pNTW1JTXpUSDFJUVhrQUlZaitxY1BLYytESURJaWRjMk1ZbS9aaUFSWmhJOEhTUWZlVVZxNmhaazVPbTlkdTk3K1phbG1rbTJoUFF6b3czWTBLaTM1SmRZK0FDTng4TXE5T0lDaUV3OFJFTGkxb1VqZkhHbGwyb20yUkxibWZHQjdJdHFKaGs5NjJac3oraWdCNXdyelRsMytTMFdQRURLTFRFN3o3VXIySlpMcFc1bzQ5N2ZKOXd3N0tXZ3Y2SU05cEV3MFBkUFpDY1VNOG1XWU1CMVQrcVN4VW9LVUJmT1M0SnR3TTZZQXJ1VlVlai9yMDg5RlgwbkZmQ2VpTkM3ZFpkK3VidktNck1yV2x2Q04vSjdYUFBLUmdNQXZNZjF1aDk1M3IrMXNJTTlRUzcrSWZPVGczVHhvQTNFV1ZNQVVvNi9HWjUxNDFIdGtWeWxqREJQSWh6NFIzaTdZdTBnR0NQN05qM0VHaE9LNzNvTTRyd29CVjViVGdrazhIcFV0cXdIVGUyVkJkdkFuUzBGMmhYUkFDdTlIbU9FSGJLVUhVOGlwSFJ2dWVGbUVoSnR4T05rcnozMTJHT1B0V3didjQvOUtNSHBpK3lBMW95MVVYUVF6U3U2aDZMaEczaXpvd0JtWDhVaU1idVdZMXJDbUZaMnZZNlpCT1hoN0NHVVZPMER2ejVqQWFhN1ltWVN6a1gzL1hxbGhvQ1UzR09WMnBBQlhqWUY2S2FVZzdJYnlRd2ZuT3Nwbzl5cXJwbUVQRXVrRE5POEo2RlNIOFRESEthWUhEa1cyWGp2eTNybEJpNTgwYkRjaGd6MHNpbEFDaU4vdUpYZFdrcjRwSlpXeHZLdVlCbkpQZHhNUXNYRjQrdXV1Sm1rSTdMeFBrbUpSTjVpdTJnckx3eFR2eElVSUQzU3BCS1lNQ1JnWTFEVnB4ZkNqdDRYdWpqVlRNTHF5cUJxSnBISk13dVFhRGlaV1d1bW9SSXBVTW41cmhjVTUvdDdIZ21HZ24xVU00bU9RSXFaUkZlZzVEVGFCMVZ1alM2NXo5Y1UvSmc1cUZlbGk3VkdVQ2hxblhpNDBjTG5oQlV6aVJaeHNQOWRiY2FNRXNsUWNqQ2p0a3d6cFZKZ1ZFRVhJemdCS09aMHl4Sk9KLzRSWHNWTW9xVVEyUDlRbXpHclJEQko5ZlNHcytyOHRXcW5OVHZyV21xNlhkaUJzK2c3d2pqaUhPRjFGS3ZjVEtJSERQWS8wdWZNS0JXa3JjUVpoQmwxOXhvM1U4SHBydFlNM3VpdzdodE5NUFNkQ0RlVDZEOFBNNVBvQzVTZDJtYzY2TExiTXZCTHBBQUp6bnNsd3A4R05QWWRYNm5XdStrcmRydEErQkM1ekV5aWxwVXg5VFNKVEo1ZG9DTTBjWVUwK2VtRlFKa2F5Tkw1MUZVWHZpS1pTVzVWckJkOSswRkFUcEptRW9zdW9LUHRNRGVUNk5IblpoSjlpYkpUaDBBMTBKSHBtMXhTZGVMVEE1cXladjJGS1N0ZWcycWtMYnBYclg3QU5CaGtXMmttY1U1UzBabkY2cHRKZ3ZkVzVDUnkzWjdyS01VNE9jL1pnOFd0VHU2Mmg5VkNmMno3d3BXSG1UU1RJSTd0TUx5V3EyOG1VUnpOY2xPWUpyTjVqdEw2UzlsYnN3dmluK2IraEVVQzJHeUVselpwSmtGRGtQUWh4Q1NiU2NEK2Q0dkVLenNza2d4dlphK21yVkczdnk1d2g2dTJXRm1KUy9iSEdxRi93eWlyc2NyQnBTRlhMYVNlVUYwYkhlU2ttUVF4OXdodnNwbGtPUGNsa25sajVpWHhrdjBzL205NGZyTlozVDUrY2taL1dwR1hWQ1hVNzRmc2RpVTBrZ1ZrclJrVy81aVp4TExJMjJQZlNqYVQ5QXJjTldmcGdGK1duSk1Mc2lZTzRBVzJOTDlSdW1HL2FGbjFPVEtwVDlSNWhGd0pmeDR0UjdSNVV5TlZNRE9KT01MYlBvaW9MNU1IODc5bUZFeFNqRFZ4d3lIS1lHNmpkRUNpMXNiOG1GUisxUGtFOEIyRkYvcDhFQWkycXB1dm1Ka0V4UWQwVG1NQnpDU09kd0EvaUIvc2F2cjR3TGt1ZjMxZW8zVERkWURvejQxSjAxT3FqSkxxbllobHRKQVI1b3AwU05ueC84MmRtVWtBN2dLTS9aOFNuZERSczJKbThZd2Q0TVVkZHVZSlU0WTN2THNuZTNNYXBRUHZjc3g1TWVtVVpDdXFHaDFYdWw4VXNDTGc5T1Zmak96NjR2eFluQ1p4V3FEREpqK2FxRzNBcmxtcFZRUnlXV0dNQW9lUXM5WVg1UWVlVG54MVBxTjB3L1c3aG1KeFRrd3E2RENuTisyQzkrYlV0cTdaTmQ4aFplampOZktEcUVSS283OFk4QklPdzRJbnNWdHI2MjQ0YzBZcEhXQmFnRVpxczNIUFEvakRqbS9uakxDWHpUd3RaTWJ0eHBsTWZBa0Z5RVoxVUtIK2RoNGNDV3c2UGw3MUU1SG92SUZ6Nks5SWxBSVVnYWI0eEVrYzd6bXZlZnlNZ2VoaEFRMy90b0N4ZVNaQ3MzeHZINHZXUGlBQ0w2azNpUzRuMWVueER1UFl2cjhDY0RNSmtHMEQ2UmVUa0I3YVhxMjZtSWFUYWhTZjN3V2laOFdETlJCblM0SGRhbjNHTWZ1SHQ1WWNYdHNCbVFYalAza2pCVkhubEdpNUdhZzhTL29TZFU5bTJhQnBxd3dLalBFWkQ4c0FQQlhNemNZdFdZKzUrU3BtRWhSSUpTTzJ2WXU3TnVaNFBTVmRCWEVnZTJRQ0MwcUJIajdqZVdWd2YvSjVINVV0Mzh0OG1hMHZWSUJVY29reVZOMXpreHo3U2pJZitJeENkQmY1M296YUtxQ1oyditqWjVJUzBvNVRPbVhoaFM3V3gyYzhxa3dQV3AvMVZ1ZjVtei80UTArMWZDWHZXR2hYQktLTkZIZjF0THk5dlMrMWlkcXplNVB1TUNPUHJyNWhkdWdGVzNMditFdXJPQitpYzRVbzczdzBuajcyd3hVSzFkSFB5cUJEWXBULytFcmVWbEJpR3FWQWVtQTc2dEoxSDh6cyswbks2aGV5TmR2MkxyL1BWcXVZMG5ObmtxRElVRXkzY2tOcFZzbS9jZUJ6Q0VKUzlIcWJmUmxZN0xyQnkxUTBkQmk1VE5LWjQ2QnpybmJKWnZiZm1LZndPM2NtcVRVRHg3WTEzM1VPU1h3d3pxRjVwVWtTVHRqakxBUW84RjBRcnY2eVVoQ3Vka0VCVE0ybjJOQXBzNVBvdmhLdVdWd0tPZjBrWThyYnF5ZXF0bm5wZ3NQYldXVkRFUG0wVUJ5ZWx2NFdoWUxOQjR6K0ZDZmJWOHpYWG16dER1TVFCSjNoc3ZsakwzZFNYL1dUL0d0c0o1dEp3RWdrYUkyeVRlU3grRTJSQ2R6bGdwaW0rczJBUlNoTm5lTEt6SjlKdHFYblhuRzl5ZzJKRmxneFkrY0dsaGRBeTJFSCtlTnNJRWsvNUQ1M09maldmUjdUaHVsY1N1MHRjejVOaDBXUTdZbGNmaGNkc2gvNmN0K0YwK3ZDUUpteE51ekxoMTd6eUNOM0hyN3RIUjhRQ2JlblZOdC9uMnhiQ1FnK0RqTEp3TDU5NTVGSDNuVG50amlVNkNVODNCQlRUOUVyaWRWaDVOSisxamtra2pKVmRIZ096YXROTnBVdjU1b0wxNTF4Y3VmaHh1V0VGLzZ3d2pJOHh3OWpLOU93djhHUHp5TkVmQy9icFdVNzhMeE9aanFCZGZXMDc2NWYycFhDL0lRenRXTEtHS0dqZTQ3YytrRW1ZVVVuVGdtWklDYld3cGxrM1Q1eGNhblFMMTBvTkU4cHVGUlMvRkhqNnZGU0cwZ0dYZ2Q5dlJHSXd1OSs4OHNhTk03K0F2My8xbVB2by9CbktUQXVXR0ZrckQzMTQwNTUyLzdDUTZmY1dwMnEyL2FyL3BwU0xYWGtMUVNPL2hYUGVSRWt1Q25qUC9ST1hRaEJKbm4zbTcyMTcrcnIzUUwvd0t2eTVjZGVrNFV6aWRVVS9PZTFVSUVYWFZXUVZpOWVBWFFYRG9VMjZPdU5RQmQzSXZobmV0M1kvSDVFWHNINlZHczh5MkpPY01maGtsK1J5UVR3bVVNWnpSellyanQvY2xSM0RvaTg2MC9BQk0vQ2dTR0NTUUQ5LzZBOSt4T1N6d2w5KzFQOFZvdG5rdUU4MVh0K3gzaUlMQk1aclYyOHVna25VS0FQK2s1NEdWcTZ6MlRDdCtDS1J6a0E2UXFpQTVrbEFoMVVZTlBZTHU1VFlqVkVxZlR2Rzg1aUpULzZOOE81TEk1SlNCNFhQRVNOSU1ZbFdEMlQvTUVrUFQ3QmtsdnFuemNGc3pYeG56M1RKQmFaUkU3QTk0c0VhR0FwRkJpQnZvYzhoUlFScHpJQnR5ZHhkVTZQWllreWdTKzBiRi81MVVXWkxPOE5ZdHB0Zisvem0vYURPQ2F4bWtDWXdXL2FyMmV4Q0JWdzQvS01GMG9Ndi9OcTRwZHBLTG9MUHowcTlKSFNOOVdZbU95OXFPWk5lbTRLZEVEZk13N2xobnBXRWZtK04wR05oV1VkV25xWUVEYk1lNWZZQ2pIdEt0c2U5K3hIQkc4Rzl5U0V4QWp0SDFQQWVUWURLT3BYRXZUeFBhSkdtbmVUVDlTOWJQTFdXeFR5cEdrdGM1a3VTSENRdVphcGtKWUNGNkR2UFY1NHFCcE95RTM0WE9SdlNDRklwT0JOS2pIMlg2a2hEeDFXTkZWd25aaGtqU0ZGTjZaN2k1T09TYnJJM3BlUWJ3WjRWTThrdjRFNlhDaVQxZlVCaUhSTTVGL09OQ0JKcVgybUIxdFk2aEJ0M0NvTW1nRVVwQURSOTRRbjl0U0pqOVlKbVQ4T2pFQzNYaHRGSmdMRWhyYUl5RTN6OXBqa3pDOExSbzVoRXRxcSsvclBnYi91T1FEMFRHTDlQaXI5VzcrRmhCQTJ4ajRiWXBYTFlKUDRVTlpGS3dFVmJmWVl2VG5SNXBqRUlpalFCWDBQT0tDQnNnMTNuUDd2aS95NnFnRDJrb2Y4RTdXZkY0V25mWWVaQk41QU1VeENuald5MFpYZ1lJbGdFdXZYVWV2VDA2SzRxOTVIMi9UL2l5WUJRdTFId0NObkNZWHlaM2ZRbVh2NXdSZ0lFUlRBOStlenBHVTExRDBnZVR5SWVYbzdJTzk3SUVraUU5TElWdjVsUDh3a3dDbUdTZWgrY3NtOG84REJub2lOT3pEL09kUUtPTnhGa01peXhxcHlZNVJXZnRwc1F4STlqZ1JiV0VZUGZUa3JESm9CRktRQTl1bDhVNHF6eEtwNFN4c0NzUzFmMG52Vmt4TDJPUTl1THpoSWcrMGx4elZNTW9wbGtnN2E5K2JSdFJDUFJxMGtsdlgzVU8yTGt0R2hFaU9mQ3luYVRhbEsyaHpBNStlUWFwVDhBRCttdXlpNXNaY2crSUFDMTdrTjZZelJnVGhBbUppNzZwb2pTeldrUW14VkZkMWtpU3dCbFVtK202cDJZNW1FK0h6UGJTSHNXQlhOSk5aM0FtL1ZuOEFGRXY2dGM4MEUzYWFhYWxPeVhZZFpkUktHVm54S0d4UTRMQjZzZ2VoUmdHUWxaZ3JFQUdEYUxKU2hqYnRna3BHWXNBUFU2NlBNb1pOMlVZRDNuOG9rRFFKOEk1Wko2QUNETzJyNVZUWU9QblFld1pQVXZEaC9iWUZMUHUrSXAwU0V1Um9jUlhhNFQyaEVGWlJxWWE5MEhwbGRaTVlBRkpnVUNkREFVaWhBSGcwdnNCU2FsbG5VWVJveGJ6WWpCbHdYZFE2b1VpRis1QXFUYkR0OHVTVDJIRG9Wc0tPRGRwbHp6TDBEM0Y3RU1ZbTEyb1NnbU13bDJKY0pFcmhBN1FoQ3VMbnVMOEgrV0RTRDhxSzV3M1Y4Z05td1kyNVVGeElBclJ4aVkwNGRHTkpkMyt3aHB2RldtdTJvQ1pSZ09JeFd5SWtraFVuV0hHM1ZtbEFuYVptRTdpZDN4c2htNDdVTWN6Y1l5eVRPYko4OGtyR2FDc1dFQzdRZXNhU3kxdGV3U3FYZ1AxWWpSN0RwRVNBSENGTTFoZ0kwd1BrMDJmT2xLNmZXRVBuN2J2MFZ1VDBQd0NNTkdKa25OaHRGbkVSV21NUnpUUDh0cjBVOWs0elIvbDJVZUZwekVYQThrMWpiOVJReWtXb21RVU05UVJJUHJmQ0xEcXQrWGppNXBCUTBsbUp0SzZueGx3QllNc1Z4SmhtbzBoZkdnOVF1N2lwTERxZE5FNFdPTE90SnpTRGx4ZEtGRlNaWlV1MGVlaVloNVFPbStscFR3Nk1KVEdLUkJ1cVpTVHhtV0UySkIvMW5xRWlvZnJvTWZTY3dlcDJNbFI0Z0pnSDl6Vk1TQldqWEsxUzgxRVJUMVFnN1JnaXY2UXRGVjh6eGNUbXAxdVNiRzU2Zkthd3d5WTAwVEVKWHZrQzU4S1JPTGs5aUVvdHNHUThPWXpFY0M3MkVLTFVzZFJraVJYMy9CeUQwRldwU3FURTBwMndrUzIzc0pRaWNhNi9RZlhMRXVzWEl3QytLNkx1N2M1WXJnclJ4MlljZi9VUWs1SGtyVE5KSnd5UmtBSVgzV0l2dnJRUUdpVXhpa1ZYODZsaVUxNzFId1hsNlE5MjNCZXY4RHNpUjFrNFpyRHRWSE8wWkpwbUtjdWtxMFN3c0xJR29RV2FSTTFhVHBMRjlMOTZLM0s3U2N2U2lWZWRpRzRPUk1hZ3dTU3NWay9UUi9tUkpheXBJWmhMTCtsQ0M3MGpBVE9MOHRVWk1wejRDYkQ0OUpsOWsxZjdSR3krLzdKK0xtUGI5cnYvNVF6LzJ5YzF6ZkpkSEd3OTlLdDc2QncwYUp0R1RwcEJVWWhMbUUwaE1NV0dBdTRpZmV2R2cwT0VYby9YbW1ZMkNqTDZjU1lEZGlkOE02Wml4OXdnL1E3Ui9hOENsUmxrbURaTlk1S243SGxtRkI5NkxIUEY4dnN5QXBpSnl3RnB2UWZrMHZwTTdkZnZ5WWR2K0VnZnFpbnVoeG0wSDdvaHV0N2h6R3d2andHbjczTG0wQ3V2ZG1jUkFDZER5TC9SL1NvYUpGRU1CV2pxZTkwSFJIdGlQT2Y4aEljWWVIRlFpUjBZZDFRYllGaFR4Y0NZWnAyTVNNdlk4cjZ5QUVwRlVUT0k0QlQ4dTY3QUFBTXVIU1hNeFhpREVjTi9BSUVRRk4rdjJjNmZXT3hyMmwxSUptcHljaDBnTThZNGVuMGxXN1FmLzVmMS8wckF2RDZsczZLRTVpaDFXQ09XYmhKd1VJTjhzWmhqcEtqY01PZExYc2RjQ1pLckl0aTRBSlZJWWk2eWx6MkJNUWh4OHdrdEZyQ1RVQ1M0MHNpcnBtTVJ4Q3Y1M3JKb0l2aHYzWVR5S3RSYXZiendVaWFUZU9QRWpTb2hFTi8yaXBCUWpOZkx6UjBnQ2R4eml0ZnJtZjBsOXNKODVSZVQzbk9DcnNCeDkrMk5OaE0vYnp4UHZZRmxsWHdvSjRpRW1LY0RWUVlBejd5QUZ5TWJCU045UkJ4c0d2OXhvTE1YTVZyUUFNYUV0MkVpbXVNOGtNR0o4aFRvYUk1Z0VnemFvcFJWTnBtUVN4eW40bGFLUytnNlpTVWdNMmxQTGVMRmFQMkY3STJ0QllYTFBpYlFGaGQrSlBuai9vamJBeXZEZjNhS2I2TnBIdk4zV2gyMy9yd2dsSUFUb0d4b200UlFwT0J3Z2NGdXh2MlB4dUp5SUJtOXdaaEtKM3B0MFpFSXNDMlJsamdvbStmbHZhOXJQN0tSamtoSGFQOWEybEpaSnJHaTE3VzZZQWR0NmJUaXBrNi8wZUFTUmF3c2hGODV6dEhyZ1FTYzhHZzd0eTJNbnlVMXRlTHNoZkt1dzN3MkswRUpxbUVRUXJJUTNNUW1UWjV2Y1RMS0QyRjNaNW03TVdoRTR3aXZyVEJQd21BUjRZYWlrWkpJdUN1OXJHMHZOSkk1VDhCdDBNTVpoamNWSXVPb281V3R0RE5aREpTa3FBa0hTd3hjZjRNQXRCY25MVzQySDdQS05EcnAyN29GQjJDdnJKYmd2d3lRS09ZcVBxRXhDZy8xQU5QS09wbTJ6VVRPTXM2QmhlTmdUVVRIZm16SEpjNWdrVHppMEtIR0w5cjB2OG9JeW5KNUpMSElLbnNpS2ZnQXovSkVmYzBJZGJXc1FPcE9NOXdMTzBHZTh1bGcvckxwSTdQbC9YbXVONWZwQ1B2cmFuUmR0M1pqSUxOb3c3Nklvb0dwR2lOeVB2NStlbi85RDdGZnRWN0ptTHVUSFpJa2lTUFBkaVlqa2V6TW1zYjhnSlpNUTNzOXJtODNBSk9TaGNxd0JVdWRMclpzLzF0SmlWNWxVTkpEOHBKWVBzeU9EVHdoZjB1WnIvWkpqWnQybGp6WHhzMFRJTUltZ1JFbHZvcnV2WTVlYVNLUkNERk8wb2ozdDdPbWlSZGR6NlUwWTJkRVdlNUozL2ZiWDJmYXZxYXdYdFpJOFRlZ0dwM3VuNmZSTTR2ZzY2dENWVXBDZk9kVFA2S0RDRi9tRllrSVkxbEpoRHRieXhDbmFjMUNsRGJGTG9jaVlXM2ZiYktHblRQY3hUQ0lvVWRKYlpSTFNVbm5QNVpkOXZUcnErdllMa1RnOFNaWGtaNDhzbGlwRE1Ba0tmNnY5SUJXVDFKclUvcGtPZkdvbWlUd2poYUVyTlh5aWhWMzl1a1crdjY4VFplTGUySzFMWWtKNWR0Y3IyM09EUFM0NWpubkhFT0Y1WGpYREpIRzBMaUJQWlpJdXhsb1UwTFoycytxVXJqVmZSRVYvUVlvQ2tTcWRNUWxabkU5NHBZaVY1RW43QXUzdjhaSWluSlpKb3M5SVFYUDM1d0thZU85R2FKUFdtdW5PT2dMZFBRRUxLc1FETDR3OXg3T2swVDBUZVhpUE9aTmdFdE9vc2NoclFpOXNNamdtT0QwRlZKZUdUc3dPY0JBZUs2Slp1RGEyOGFFT1JUelhtek1KUnMwSkJ4YkJKSzBYU1U0TXpmZFVNeVdUME9oK1RsMDVSYnVZNmZkRldMeWptQ1R0V1VkUTY1YUFoWFhndmdnRGkzUHJDY1hpTk9aTUFvYlNTSldHU1FUOVNub1RrL2lMUnp0R2FJcGhrdnFmWVRDeTc1NExWODRrOE84OTRjRDBUQUxYUmxvUXRRcWVkRXppbkpIUzh3Z08yRXR4U0tLeUt6ZmJNc2tMN05TeGhUa05wZ2JqRFFZVENsd3Blb0dLKzFicmdCY2ZjeVlod2VxUTV6cGh3eVFoa2hTYm9ESkprMzJ3WUR2MXlKVmtBL0lCcE94b2NZeEFmZEQ1VS9YUXo1K0docWJDSkwwMFRFSmVZeTIwcnh1YnFaZ2s5b3pVV0RNdWIwVExsdHNEeUQ3blFlS3BjV0xwTTVHRVBZL2NaMkM0UDcraUhsMUQ4N0tvYytIVGlhZ28zM0ZNa2toMm9HSWVRUUZKMGtDQThrVVNjY3g5RVFtK1c1Rlo3ZWRjSDN0RlRBaFVaeW9CZ1pIN2xnTkVWRkNZSk0yaHF4Vnk4SUNnR0o3d0FUSU5rMFFiMndtbmtVYkNpV0VTOXhUWGhHcEdQalNxRDBVdWlPNExpdUN3dWtxUk1XY1MrbU9KZlZGUnZnbGNCTzJUeVk2NjVoRVVrQ1FOQkNoZkpORnFma3RFZ3U5SUpsbDNSbWVEd1FsV1JYeVgydEU5V0FYVVIyR1N3TFdsV25HclR3TUVRcEdXaVZNd0NaMlJlcVdLQTQ5cHpDUVd4aDR2b29iSmdldnFVRTFUWStURjgrcVhlYzhuTTJzaEFXWUxCOVVhS3dsTlhTOWptQ1NaN0dqUVBJSUM2bWZ5WTVRdllyVDlQUk9SNER1U1NkeXJSVWVvZXh5czQ4ZlhtOGpYUEpkZjQ1ZHhRd3FUOEw5Z1FMYU9TZHliVmFPOHg1S1o1Q1BBU3VjQUxQQnFhR2JwdUpVRXh6cy9CQzQ1RnZVMWI5cC84OGZ6elVKSkVzVFVDbVBsazdReU1ra3kyVGtlTC9td1Nuby9Sb1FSTVpySHprVWsrSTdhazNpM05uWlJOeXdKQklHa2lDdE1zcTNLVURvbWNXOXRKRW1SK2FESmRoS1o1QzJvcUJoTlpWVTNnR0hyUzBNaTc0YTJMWkZyMFNtdVMvOGY4dngwTHdTbFhSU2RPd0Y5WG1BbHFldDJmbkY3a2xEYkppRTdCWlNOZXhjZkx4SkVsSGJMdTdXUlByelUwa1FDU1pHaE1FbE5YZGswVENKdWJSeWdmUTJESnpFSmhuUEVvVVFQVll6QWtKa0V3cDJPSVZubmlQWGV3K0pxTUlaSm9BQ0JxWVE5WTJVbHFSc21ZYlNaVlZCaEVreGpXajJxZzB3RWs0aGJHOGxUc2hDTGxzSWsxcmNmT1kydlF6ZUFSOE1rNHRaR0RDWlZFK1pVU05xNFF6QzZQSE5MUnZ4aVFJY1h5RWc3aVFSQ1FsemtBa1hpbG9haHFYSXZtRFZXbUtTbEU3ZG9LMWtJNlNYMkpxQlFRR0dTZG95WnhJcXd1STh2M1dGc05mR3B2S0RTUXRhSXlpUmU3VjNYbkI5bWttM3hWOEVrS29hbi9IZ21TYjRveGRFSTNBMTFZVGRtTXZFS2t6b2dhcXRERzZoSkNDZ2xiTnZ2OWYvODJDa3hWcGlrYVpoRVM3ZHlFeFVtd1NlSWxwajZ2anFmb2VUZjJraHo0Qm5MbVRhb1pSTHZ1dmd3azhoYkcwa3dEMm5LNGxYQW0rMFU1eitHVEZzcnU5Uk5NWE9UWWpuaVlpR2ErbzhsTUI1NDRobXN5TXBxUGxhb2lvcjd2THdUSm5CS25WQUprNUNMQXFST0VVNVh4REQzSTZGMU5CdFlmbXZqRGRUZWk2eWRQa1BMSkhWWG5BZ3hDYnUxc2VGM2hEVVdzeWRKYzNtakkvK2NNbmh1VU84RkhDaEdKc292Q3FTNVVjV1lxSlNvdjVic01tY3NiY3lqVkRHOHJoa21ZZlFxSThpWmhJaDlLN0lSN1JrS2Rtc2pDZHFxSFN3U1ZHeUdqa20ydlVVaXhDVHMxbktyMXdvQUFCMW5TVVJCVk1ZKzJwK0VJRWN6eVhZZGt2eDVxRUl3WVNEbWtGOW1PYkZuYTJTNWFLZmdwbmIvWkZucjhCcFlVc2s0NWt4Q1graFF3aGNCT0xhWWxVUVFvNHczWjVKWU00blZ0ZDNOczRJRnU3V1JJQld4Nk91WTVLYkhmaUVtWWJjMkR0RittTVVqbVlSYzQ1T2RyT2p2OGJ4RlRLeTMxSC85eVVTRk1oUWh0MG50SDZEMGRWSVR3WVcydVlhcmc0NThVR1BPSlBTRi9Dd1JNa3dpS0ZIU216TkpySmtFTm5PTjZ3TmNHK1ZUeHhjOGxiR3BBem9tR1hoK1lVRW00YmMyWWdiV2VJOUZNVW5LdnlZaDY1NnJrbDNpVTRUK2pIdTR5NnZnUkoxejhWQlJNbXovYTYvbXBpTm9qWDNmZWFRamRpWUJRNlRWcUxHSVNUUWU5TEtXQ2VTa0FHbHV4UnpaUlRnYTNMTG1RMnp3eGY4QzFlOUYxMCtibzJFU1NITDNuZXBCSmhrd0hxV2h3Z2V5MjE0RWs5RGZoNlQ2YXdRSU9COTNJQTNkbHd1MUhiTjNjMHQ0dnp0MTdYb0Z2VEt6aHR3VVV1cXl3d0hRZmJIcGFNeUpDaEp6TkVRajZMbGhFb1h1eFVhSVNZUmhyQk1yTHkxSlpwSVkxRnBjbjBRTDBaN01tem9RWnBMYVFNeXRBU1o1TzV0a25RdnhCYnY3amV1WmhPNThlSjFmS0NZRUFXZlB5UjdjWmFYcUdoMFR5MlpCY2dwMmJweGphWTczaVNBNjBzZnVESURydlBhY1VuVys4Ump6clRweU9Cb2VUUHFHTTJTU1ZSQlBmQkJTV3VOUzFqdU44UFRrSVhjZFhwekFmYTBTVmZRU0U5eVJDSHZ2SiswVGxoTGxQc1dLcEFrNlRMTEsxNlFQMjFkZVF5cVQxSnFLN0RIQ3B6c090cUJua2xicXYwYUFFSGRDTUxlVnpqZDBZelhZdEJ2ZmJPdjA2a2ljeVBMMUV6ZTQ1YVhKQ3lFb2VleVBSeUFSL2dZb1FpSXo0emtYV0htLzlKMzlrVUs2QkR6WG5rbkVkcnVwKzV5UzJQaEM1ekxpQkRhYnlzeE5HdVFDSnJRVkV1SDRMU2xRcGY1WGI4bFFtZVJuMUlXcmkvWVBWQXdqN0NUQTlKWEJnaEZ4dUluY282eWJmTTFFL2NPSTh1SGtXdDlUemZFc3JMb0hJcjR0ZG5MaS83MUJhWC9NajVudkdKQmg4cVdvNy94ZmhsOUJKcGNXcVAxdXg1ZlJyYzF2eGticEh3Zm56OUlhbndkZ3BobUpONU5ZT010d3JHTDRMWUZkNUFDak5NQkhhb1ZVc1EyYVR6ZDlSUlVtcmk5WThlWlloVW13N0o5d2lPUVJGYktGNmxlU0g0bXloWE40VGhoQXp5alFQNkJmNzhFb1BoWGhGTzlmL01wUUlWd3ZJK2ZlSjd6UXVtU210cmQ4VVRVd2lWUjJZYTEwT0RZSURoMVhwcXRnZnVGeElNVUdRK3NxQ3pVS1I2WjhnTFJhZWtJTExhUDdNUzNXMVRGcC9mdmd3bEVIZ0ZzeEFOSmwzWEFFRytsaThqK3dqVDFhOGdZbFo1Sk55RXdISENRa283QU9XczhrdkZwOEdFUTVRNGxWNWJqZ1d2NHhlZUV2UnEwREI0WHRsbVNTTVJOZkVQWUswUFhsM3FkeUt2Zy82SGlNeHNVdlYxaG85Q2F4VlNPUS9kRFVWRmhEMVFERUR1eDBRT3JQak1HcXIwZzN0ZStuVDNQSXl2OCtKVEM5RE12S0VOd2NPSkpEL1pralZLcjlObHlacnM3aGRldENZRXp5RHZDSUlueVE0U084cjgzTEpKRDM3Nkh0aXhkNUZ6WWlCaXN2a3hEZWxrdkprKzc5dm9TK3VPbTNqbzZJdnpnWjIvWi84K1JoZkNEQ0pmeWcrR3lacFA2alhEMDN5RDh6aHZ0VXBSUmFQakN3My9IVXY2a1RxZTFQKzRsL1JxTlQ5MXd3OWVOM1BkcHdpbC8rbENqNXN5OTNFdXdIUC9HTlVRQkUwWmozVzVxQWNoc1BCSWpidDcwMkVQRDJPb0pKYXIvOFJyZTF6NWw0d0RaLzJDMXNmL1ZqaW90NlhpYkJyVVlIbHJXbHpBYmcyV2RqK3BBdTYrM2UzMkZ0T2ZmK3JyelA2YzluVTkwYUpnWThyMzdzakdKakxHWDFMNlVRRkcyNkhRbHlxT3M1aUU3QXN6MzJwTW0yVGMzamJMVVhyalF4Q1dUaU5sN2lpZXJ5THZ0R0ExRlliaGliSXNXVlQ2WWtSTXVIb29ROE1VTXdDVzAvM0dmZmE0ajB6OTdEdDloV2JpWjVFcjMrKzYzUFYvb3psc0tna3B3dDhyMjIvYlYvL0s1dmM5ZmVYUmQzWjhrZ1paWHpIQkRBTWVpNVFucUdEK0NJWkFRbk5GRThJaXNiVGlsTGI5dmswbi9vbGE1bDJxQ2xiS0pTeGNqakNxTnFaTjkrQ1A5QjlxWTd0eHRpelEraHlZV00vaVdLdituaDIxS010dW91aER1MzdjdnpVTlhVQ2Q4SGRIU1BNNVg2NTBuV29aeC9EZjR4cmVGc0dBZzZyRGlVOUthSEc3WXlvSE16U1EwZEM0N09FYTB1dVo5ZmREcjZqRU90WGZ3ZEhJanZNY250aDlDNWh4dE9JMk9hZEg3UHZtemE5dWVjUnJSSlUwdFVYa1NWWE1sYkQ3Q1l5djNyNm15VkJya3duNjR5ZVFNcFUyODBtSjM4MjlWbzRPbHl4RXFTcmpTVnlzMGsxczU3N1M4TWpNQTZVKzJrUnlWVThnUHZhN3pxSjQ5Q3lXcUN3eVRXUjk5NCtlcHZVak5Zckk2UGVNN2laUWZob29POXJKRDlWdlRhaExLUm1DRjhFbHhFYjVPYWJYaUsyS1J5NWVYUGcwbkN2WUd1UEdsb2h5dE5tK0l5U1h6dEFUN2lKTDVJb2JtN1VHTTBwRTFzT2Y4R3JWRHNpZ2RHVEtKb2JtS2E2QWQwd0RGRlM4cXFCcE5zNWRmaHBhZFBXaVk1VEE4eWQwbnlveGxKdnV4K1BEZkFpZ01nNDhJTEtYSHNwblhyU3drdmU3RnFNTWx5YW9wbDcyR29SaG9tNmVNakhvWnFscGN3T25DT05lT1huczZlODdyR1AvQjBZSnJkK0k1dXBCYk00dUZNbjFzTkpoa1dzbTlQU1lVMFRJSlp2WmhkVWtxYzZ2ZElLeTRra1BaSnltb0xXNHhVcDFnOFV6MmJVZ3hOVmJ5RVF0VmdrdllzTndCcG1LU0RqM2hXQXJtalFEcjlsKzROMTk1TVFxcTgxRXdDYThwNUZOMW1rMTRKSnFtRm5WOUs3SDBhSnJuQVI3eGJJZzRCMERDVDRPbDdHclhyYnlaeDd1amRDeEFoTXRvdHdEVXJFbmlhakVvd3lmb3N0eVNPTVRHSk5FTXd5VWxTb2VMeVlTYkIwL1VjOWE2L21ZUzZtbDdDbnUzdzBIelZvcGpFdGVPaDY0SG5NNDQwalFhVHVsRURjcXNaQU9kRkwxOFJCSkVoUGs0aFNYWFIwRUVHbURtTHVpZVpZWVoyTkQ3WDMwd0NZMXNXejkzbTh6bnBtN042VVV5Q1R1dWZzeFFJOXFPc0pMdDZtS210dGRxMngxRmVqYXcwTmJ6UDRpVUh5VXdDRnpQUEozbXh6U1E3anphdXZtcVNRREFTWjA4U3l2alpGN1Bjc3ZyTnlsQlJUTkpFcjdYUFJEWVZHZGlNOUc0a0pZajJTV3VJMHJXSkQ1UzQzY2lpZlFtMzRmd3JyQlp2bWFnNm5vemRtekxicmk5TVJqUEo2aHZDR013cTVlbmpZRXQwMXdGOGFSV2YyR0FaOTg5djdvV1RJMUpXN0wySW5Oa2tGOFVrMi8vM3Jkcm50MUowNDJhMFpQTzdXcUJ2L2J0cGhMaW9sbnNwSmpIUzQ5K1BBcENZM3FGeGt2Qk1PQlF5aytEcHVwaGxOSk8wUDllcFBKZWZaWEVHVjdTKzJiejZ0ZmQvdEpta1FCK0JPc2VpVHZLN21mdThTSEliTVNXS1lwS1lKaEt6ZXZLZ1lHTFJJZ3EwVXRpeHlHM0NuZDJuYWZFQ3RaTWVaVEVqTXdrZXVQMlJyYjE5UXBHMHo4WThGYVMxWnVDTTZCaG5sUnlUVC93Mm9nL3lUTkwya1B3RkNlcmNuZ293U1UzWTBHWkJoQjk0RER4aTIxLzhtRHNzbzVva0wxVm5FeDFWSURhZG5DNHV3MnZnRHozMTQwM2t1TTk5RHFFeGNXSnc2YWNwTTV1WnBKNUg5T1JJVEJWK1duVngzMnk4d2dFelRsaXRCeURDYWZvR1Y1MGpRdW5MRjF5eUFreXlORXV6SFgwZDUxRUdhWWlvZENobytzR0hLeU9qTkdnZi9BVzNlY1hWUWw0Y0EreU9zSC9QTUh6dy83UEhIdmJmL1llLyt1TnZuTFZjSXY0bnhNUGhwbmVXRHhjOVBCc2lLa3VvZ3dvc21oZ2NGWEFmU21JamtRVXF3Q1R0V1g3WWdYTnNCMmQwNHBtRUxpcUkvY3FSQkhVeUxsQTlhaUhhL2lWa1N1TzZVM3hMSExRYmtrNGhtNWxrOEp5SENrbUlVVWYyNDdITmxldjlPNEVIb3lOa1ZJZmRvd0czTWw2MHNaNUJGeGJkNnJRNTgyY1M5eDhhcDhXL3BIcTR2U1h0b1NBZEJpU3RpWUVmenFlL2tGRE9CaXlKYVFJRC9jK3RUR2FTZFdtTkprK1BYSndkUmpSTmlqcDg2M2U5T3NPb3BkVE5id1N2UEVscXFpL21ncVNDWmVSdjI4L2luK0FuS1VIdm9Hd3ZrelNRRExnVHY4VkxCbEJLQ1l3M01YS25nZDlFL1pQSWltdVVmZVpuM3hEbmo4Q2J6MW1aekNRWDBzUzA4NnMvaHFGSEcvL1pQazEyd3JCbVg5NXpXNGQ2Y0Q4R0QvUS8yMmZma2xKbEROU3lzbWpLVEUvYW9WUDZ0RWhrQW45MFdpVG9QTEF3M29MYXpTemdpRkJpNUd2cTBaYUhqYUdoRUZKd1pOcys2bVlZNkxVR0Z3cXhtT3hwV2lzM2lXdWVNSm84bG9IM2dPeFV1SDI2ZENEajB0Q0pFbC9EMEF0UG1UdVRkTmxFVkhqdnBnY0lvVGxhWGtvR1MvZEt4YTI0dUdHTmZmU2VaSmd4dkFHeW1FbFVFOU51RmwrUDVFNmtLN0hGMkIzN2RXK0hEUUxFOERwZDRNaTVPMFZMbTQrbktGUlNrYmt6eVRzTFhaY0tvMUlibnpFUHNBSHFIOFFBYVBPWjFMODZITXJqKy8yVG1IcUJMRlgySFNwQ1hLQm9hVkYydFRkV0NHLzloZVlqUmp0SWMwaE1kbW1vR3NDRlVtQ0V6NWlIZldrYkhTZFFiUEU3UUJxSEFuZE1zWjlvSFl0WTRydW1icHg2bnE5OVlyMUNDL1NZcGE4cGhFeXdBVnNxZyszUmpVSXgwbGl3dUlsWGt3SWRmTVpKRHRTY0ZUb093TWdIdnlrMzM1YlZzaTh6TU9lR090U3dmT1ZBZWRxcXkyekovT21yWXhjTWRsMHg0aGFwcS9lbWJjL1Vxd29GaHZpTXgzbVFvYVVvN29yYkRWLzd0Y1oyUHhlWkRBaGoxVld6S1lTZFBJaG5ycnNxVmc5ZUUzTGpIbytyWWZJZnZhVW1tZGppVVdBWG4vRmVIclRKTlNWV1A5YVU4c1lHVXpaRGRacEJOMXBuYTVEamFqOFhMVWhUZFdsMnFBYjYzWTBtSDFFM0pqdTZvc21wRWdWb1Q1RnJyb3R4VFhIN09aYnFuVjBad21YN1dkUSsyK3FXQkhWajlnSGxVWGZFYlQ1ZU02UFlMVjBYMUQwdUR5RURlVFlVb0lWZ1AxZFRGNEFRTjJaWHBEdFNqeXQ2bW5HeWZBQ2hKYlVCMlBudkIwck1KTnJWU0ZhNFpqbW03VEZvY3g2VGI3SVdnZ0trZjhrMzR1SmRVMGc0T25VcHNTTU1jRTYwb3hseFVSVHJxbndNU2Y5V1ZORXkwelVYWTBHNXRSZlRaQWZVUFlySk4xa0xRUUV5ZDhsTnczUVlOd0hpSkticTRCNWwxdjZ3WmR2ZjVQRUw0c3V4ZFZSd0kzWGIxSjJMbVlUK2FWQXVpZ0svb2EzOFI1TklGdTkrSnZXRXFHWGVGYU1BenB2YlhBcWFBcjBoUU1TNHBsai8rWkNBZ2tYb2tWeXlsa0ZZYi9yVkNCVG01M042ei94aDZIdHR0MVJCTUlqUklFR3BFU3h2NHRXa1FFTzZJVTJMSDVtVjFWR3NnOVM2dlBQSXd3Mm1CSDc1a2E2WUxtMDdNSU8zNTJJbUFXWjFkVVZ6amxoT2RCaUx0R1p1NGdwSTVqMVBDdFF6NldLMW1HSytaSFkyYlpGY2lTc0JtMzR6d0RTNWdHZXAzRlAzUm5UM3QvS1hOaUZZSUV6T1pUb0UwaVRNZ1FLamZCNk9oREgrUFQ0d2pJdnR4NjQ2MGlBaHhqbkNGTnUyQW0wWUVLN1c1SDlWS3NWa2hOd1JjbTc0SkN3VG1DTUZMdkFoY3phZjZKcVNFLzZGcW4rTDl5bk0yVlpzOVdWRlAyZmhuKzF1eFpZblFYUS90b1RKWEFnS2RQRWg4MjZEc1JyRnVxYmtKRVJmRmVibVpTYXhyQTNWdDJBdGFVVWoxNjJUbkowMzFTdEFBVEs1SCtmRUF6NG02dkRKQ1M5UXZhWHVsMkVtT2JCcVA5eDg5YThFeXVXTS9xMkhIL3hVUEFpc0RMeEF6L2ZkNU1sK21GeTNqdjJvQ1MwcUJjamtmamNuOG9tdUtmbmcyL1loQjlDRnQ5bm1BSC9hbWh0dkRyWDJJZm9MMWxkWTF2Y2M4V1FsRExtU0xicHI5dXVWM0hCa0Y3UmxGY0lGVE1waVVJQk8yQjdrUmJVRElDL2tCUkpWSC9aT1phU2hzVW52OGxlc0Q4UWI4cUxBUmFTUDdJK2RXcjkzZGJTaWFnblUwc3JDTUhyR1lhZTF4OVV5TERZR1dWalVCQmVWQXJUcnZwOFgrU1RYbEZ6dzRUbWoxRy9iOWpzZFY4TUx1N2lMVDk5bU8xY3kxZzk2Y1lKamsyMHh0cnp3OHNjVjdIaWtKMC81OGxRVFhqd0tnRW1pUDNQYTdqUUI1U1J0NFl6bGxnS244SnYyVmYwTENNWlNjZmFTbllhN25DNC9HM3RXWmNBOHRVYWVIbm8zZW9vQk84OUpXWjJSeEtaNEFnWHFXWnpXbzJBTndTVE1FVDZxMkZUcE45UzVuUnhwM0R0SElZZWRUUVV4WE9uQzR6ZHlaWXM1cTlMMkYxMTU5OC80SUF6T1Mya1pXMklrYlJZckF6TEI4N2t4VHVlYU1sMHp1Nm8zT3N3a1FzeHFzSWw5T3RoZUxjaWNyM1dEemRoeFBmSVgzWkV3cGZkUElwc0dwdEhMVEdRdGsxRTlDZ3dMOFZRZFlFQWNsTk81b1RxMzAvN24zRzFKWHNlUXQrR3hQT2cvaWgzWEhibXIzeExldjk4VHZaclJzblFyTDJxbWZoVW9RSWFTMDl5SWxPaWFjcUVLY2pBK0NKL2p1aXFJVGQrSnBseE13UzRIMFhER0VwV1JmWnVlQm9nM2lTcFBaM1hPb2pKTitpSlJnTXpDeDdrUkx0RTFwU2VuYndmTHJxOGlhUFA3aW5KMEFZdVR1TXNDME85RlF4cUtqVGlOZi9GRXpqQmtZejJQQm1aeUZvY0NKT09mNUVlM0R6QmlwT1dIeGlIMFZSTk14NSs3SWVORmpsQU9JU2w4NFhNR2dwUG80cnRpeGFIZWlpZXkrQzVLUkdhYWpFV2lBR21MOXZJalhKNXJTdHZmTFJPYWJYL2sxZjBSL1p1dVpXKzZmalI4WnV2NzBBRnJ1d1VUUEh0MlBTV1lzMjZDYnZTd0l6S3NKQVhCY0xIM3lBU0ttMmlGS2RBc3dsQmlsZWVhTWxEZHpkbHBFbUIrNkJJVzk0NmVURTFpT0IzSXdkeFNiQzlEc1hKNHNBV1QwT29ybm1qVllMODh0ZmpVZlRVVnA2TkF1NWh2MmNHb2VXRTZET0pycVV6Q1Q1T2d4V08zTG5ZVnQrS2h4T1JDZFNGVUFaWnEvbXY3M09QVTM0MVpOOElOdE14cGtqQlJGalJsWElTaHhEbkttbWtJcGFaV1hWbEoyR2tTRWhRbkxoaTRhUjZIQUg0US96S2plZjcwS0ZDeTU2dDlvYlVWOWc4cVZMZFZDK21OTEpvQ1F1OGcwSlNKTGlnRk1KRnFyaWJNM3BrbUJzWGQ3TlVTYTdRVWl4eldESEhZait3UTUyNzFIZFhnNkNTU283cjI0V3hBSlp2K1lJYlc2cjRMMGZtOUNIUW9FNU9RVEhiR2dKbmdBbE9BMUpuZVdNdlZpeUhnOEJHV0N4aXJyRElKRkFUN1hpWWhmdVNGLytNcHErRUdkNUd0ZlFKK0o3UUxQL05xQS9xQkY2VFg1dDltRVFUQmQycENYQXpzWEl6eUxhNFJremNiQ3RBZ3VWZEFVK1NhY3JjQU9FRVFLcE5nNkl0RzZDaE1zRENMcnplUnIza3V2NFlWUXBBT0N3Z1dBL1E0VW1SYVNjQlIwWm92RlFVVHF6d0ZHdjdrbkF2WHVxSVp5Z1dLVjFiM0pCZFNvMlZoUklkdWkrTVZVNGF4ZWtoeEU5QW5NZFZ1WkJuMlkxVUpFQVBXWkZXZkF2MUNkTUIwYVZ3cDFrUlZ1elh5cC8xaHJNZHVhcnAzbWVJQ3BJaXJsNGxKQUtzVWJWOGNnaWF2TEFxTWl4bHNzSlNjbDRHaXlpUjFmOW9IdnhReENyRjZTQjJXYWlZSjlVYllTVUladW9SbUlVWmFIV1NUTm5zS1FIZ3VSbXlSWTYzUVBxZ1c5Nlp2dW1nVk13cDdQcTl4STR5dUQ3dCs0N3BzSlkzK2VUZHVmNk1VTnBHcVU0QnJpWExnT3BBNzZoeEFORlg3aXVtaUlYd01MUmorQ21rUkM5SjlyOW1BbVNTRVREZGdnUThWWUFsRTFWTVdOOEdGcGdDcHQ0NXo5MkFyeFhLVXpzUHE3YW9obytQYnc0R2tiKzBqTzBRUm83RHRxMzB4c0FXL2FPa2h2WUMxdVdwaVFldXpDdFRFNWthQlpoNm5Eb0gxUmZLMlBaMkgxVTVUTldTTS9TMkQ4MWR3d3BZSUgzL1BiK29qdDc5V1lESEZlK0F2U0o2WjVJK09DTXpPeTE5MUZnQVhPTm9TeUZXalE3YlZVWE5NYkJFcEFJRkRqTHlwMGQ5TXNXMVA1V0cxV2xkUElscGRYOEJ5bUVUTTlWMmhsSHViL1VqaUZWZ3gvY0pLY3VabEErUmRCRnZuK0tuVkg3U3VUcjBNNytXZlRGVFRkVEVteGVteVRkcUNVUUJqSS9lZWV6a0ZDSzJIbFVLcjJnZC9vQkhVdGFsbjNQM05lcy96L0swMVQ2eFdEczFEM3hjMk80NFJwdWFvZ1o5ODNycXBtTitCS0R2anJxQ3RpN1E4OUhSNUptM3hLSUFaUHNjZ2MvdGJUN0dKMW5sWXFkUWF3RW85Q0t3a3l3cHkvdVVQK0N2NEk2cTk5QndkTWpsVUFXV0lqV3hwUU1TaUFwQ3JqdU44L1o2MW91eUdBTElkdjJYaGpaSnlhOElUVEhpeEtVQWZsQ1NNSE05Nkt1V294c05LYmZPOUQvM2srVGpBSkV1K1pRU0Y2K0tFR0x4ZzNBMStiMS96OXpvcTJOalkyTzk4dzdHb2I5Q2VpUDUwZm9rTGVnU2pMdjNHWWlGU0puUUF4aWtsa1VxTFZBQ2l3ZDE4K0Jab2JROHlDWHlyTUwyTHB5OG1jMXc5NGVMY1BMV3NSZzc4ZHgwWmkrQmpSU1ZWd0kyUDQ0Y3VacndSOUMzTzBBeDhxMVg5QXpWZ25nV21RTWVYOUtmckJkYWk4K2xxaG1zRm1RUWFhZ1o3TEhRTWJVOEtXNE53aE9hUHc0QlNwa0JMNWxYdXVRUDdZZzgxZTdjc2F4allaOEhXZUlpc1ZBOUltbHNaa3FvaFUyaEdGT0JuODZacThzbWc5RDRWRkxkU2tFbGdHam4yd1MxN1FoYnNmbC9wcEM3alZDRmtHeXduVXo1Z3doT25LaGxlU0lIaC9GMXc4OUN5K2phV0UvYWdaT3BtV21LaFkvVk5jSkVwd0U5NVQ5V1Blb0VlR0NFbXFYdUQyTUZzelpHSUxHc3Mvb3F0dTBkeWtUeWtQZ1g2d2hmLzR0azI4YnJ6eC9NMWNneHVCTTRFcnltN285aVdhSnVYbXFGaUlabk1pbEFBY2tTdVQ1cHUyNTZ5c3lFbTZZdTl1Z09nNVdBS3M0eTdrRmcvYzBiM2tzaEQ2aWtiNGNXR2J1MDErMnhNSzhrNk1kem1sOUQvdGdla3F3MlBRWG5saURDMk4zbjROZ0txU1o0bkJRYjVuUEU2NGlyZEl2b1FZcElMUmVwNTJqRmVmSytpZUJxSTNmeFU3YSs2dXVUQnMxQm5ZZU0rRmpJV05pc3F2QnVCUFlxYXE4UjJmYTlKSmQxRUZwY0NVSVB1VFk5OUZsazl1WlVRayt3cTY4Um00OEhFK25YN2N1SkR3a0o0NHNleWh6cjJHNnpOSDdtYVdMV21QVmx0bkhrUVF1Nk1VbW1RM0VUUGR3aExMbXhLTEFRRllBdW5MZXVVenhQZVpqcStlbG9QcXhDVEJLU2NkOXAyMDc0NlpvM0JaREpoMGN6QnpaWjk1ZnFtdk0yK2JIeEMxQS9jcjBvRzl3T1JsL1RHdnYwd3FZekpYeXdLWUMzSVlmcHFTZWNuWGE5LzU4eEpUZTFoRldLU25jQisrV2ZmZVBubEU5N1N6VUFCbnBjcXZQMW80elArb1ZQeUQxcGZmQzZxdElLcmE1MnIyVVFwN1RzZlBiVWdUZUxjS1lCTnllRzBTS3pFNzJmclp3UTR2WWRWaUVtZ1pab1FpTWduaXdkN0pKQlFCaFJVOTVSRVNIVkhTa0owQk51WkhDdHpORnlUTTA4S0RITmNCdEdMZGRiWWRFZFdlZytyTUpQMEU3WWNRWHRHTVlRTUdWKzJnZ2I0NkhieWtETWFxc21aTHdVdzliMDRKUWJiOGYrQ3UrR3FRcG1IMVZZREd1Zmc4NWRrNjJFbTZTWW9yNEwyREFrcVZ5QmtmRmxPZjZRZUMvTWtWK09tY2dVcEFObGlXa2ZnaEczN2hTdDNOR0ZhODF5ZmNHWXYvUGhXaFRDVGJDanFyUkQxWEh2R3Q2S0JRaC9IK0xMNmVoL21NUFcrUFFjMS9lWk1xSElVYUNzZVVsblFpOSsyMXhxT0N4UDNzRnA3MDUzdzgwclpaSmhKTnVNWmVNUFp0eE1YRnZvTWFOL08vNEM2blhwMXdMcjhRcUc0R0dDVm9FQjMyaU84Q2R2MkpkZTFJNE9IVlpoSmNJN2pQSVpJWGRvcmJPZlF6bWxoWTV0K0Y1YkZmWmxaUzI5REgrWTAzTWcyVGFCU0ZNQTJkYnBOU1M5ZUNHbTdXclB1WG1vUEt3MlRkQU5PVkNybE9qUnRieFN0VFlLN0l6aHpjQ3piV2srL09tQkxjaXJybWNEMW9ZQjc0Q2h6ZjJERU9JcXBCQjhtSnplRGg1V0dTZUxIWjUva0l1TENRcDkxRXVJY1AwY1BiRGRCeCthM2ppMEoxamJ6WEQ4S2RPelVwakxlK2FmajU5YzZzNkdrOUxEU01JblZoRTlWNU9NWXd1dkhrZm5UWlRoWEpDMng5YW1mMmtvQy80VlNMbnlkcmlPbVZuRVV3SmZkbXdKYU01YTFmb1A5aVZSYUR5c2RrMXpFN1puSEVNYTJwdFhOUlhaNW03WWdvd09adjVuZVBEamxmQ09iTW9HcVVnQmpHRGNxWkgwMllnVUxiSFI4RTBkYUR5c2RrNnpFTWZBU010dXZ6WXA1WXZuNnBiVnk1WXVTb2F0VG9nRTAwbS94bzRHWW5DcFNZRFROYmpQVzUyK3RBU1k1RVgxTjYyR2xZeEtyR1NQazE1b1A2Zy84MFN6YXkvdCswdjR5Y1dhRlFQVmk5MTY4TVV3TkgrZHhFNzQrRklDTjd5UnJiMkszN2Q5SlBPTExTV2s5ckxSTU1veFRBbSs5L0RNT3MyS2Vvdnd2M1A0VXYxUXR2Zkp2T04zdXptL0xoQ3BMQVhpdVpyYUF4V3pidDMrSldJVDU1NmIxc05JeXlXcVJ4N3FtK1FSTHNaN09Dc1I2dk8xVEtXc2lDMGFCZG5aMythaHQrM2YvblVjZEZ1RzZVT2xodGZwSllZUDduVmRLWW1tWnhCb1Z2ak9YRGFZS3RHUGtQUlVBdkdTTXRLV1M1QnJGSUcvZHk5WWQzQnYzVDRQUFUyOSsyU05OajBQd2VsRkE5RDJzTXZ0dUVZajE3TEtnYUxtSTkxYXNPVk5wQWQwN1V4Sk01QnBSSUx1ODFmZVpJU3EwSndqa2UxaHB2WUEvUzVTejlDdUoxWjlDOXlaaDVnNTA0Z3cxS25SeElaaWFhbUxYaEFLampQSVdYVlNWOU53VnRFbnRZUlhCSkZ1eEJoblJTa252N2ZRM1JCcHBxNlJ2VUJHd3NDZG1rcmU2U1J5Qy9IUFJ0OVFlVmhGTVluVXlxeFZFMC9uZjNVK2tob0dML2c1VEZ6WUZGNDRDK0d2UVRBUHg2V1FtOFgxelUzdFlYZGo2RWJuNStQd0krczdUMUcyM1k4MnJxY0dZZ2xXbHdFVkdlU3RMUDFKN1dJMll1MWVXQnFwUkZ0TFdRVFV3TVZpVVF3SFlpalBKVzFtd1NPVmhWZnVPbi84b2xxZC85YisvNHlnTDdBcVZ4V1gzNlZlZEN1RnRVRWxOZ1ZiOFFkblVjRFFGVTNsWVhVZ0JUaTl5YWVCV0xHbFFIZ1VyMXRPWExEb2x6b09wUEt3dTdOc1AzWG5renNPM0kvWWxsZjh3dUhyOHJQSklHZ1J6VVFEM1VPL25BaEJUdVNRUHE1Z1c1NUIxc2RBYnFqa1FiQkdiTkI4NTExZURmdkFnRndCVGVRRW9BUHZnOFFLZ1dWVVVjUnhnVVRVT1ZTVnBGZkVhWlRPVlZMRUxjOFNwYlgvdUhGczNUYytJQWl0bUxweWUwdTROSzlQWE56VVhoQUwxOUc1S0M5S2oyYUc1NnpzOXo2NVIwOUxzS2JEK3N1UFpOM3BOV3R6NHRJbXVKLzhmUHphdVRmOW4vNUlBQUFBQVNVVk9SSzVDWUlJPSIKfQo="/>
    </extobj>
    <extobj name="334E55B0-647D-440b-865C-3EC943EB4CBC-163">
      <extobjdata type="334E55B0-647D-440b-865C-3EC943EB4CBC" data="ewogICAiSW1nU2V0dGluZ0pzb24iIDogIntcImRwaVwiOlwiNjAwXCIsXCJmb3JtYXRcIjpcIlBOR1wiLFwidHJhbnNwYXJlbnRcIjp0cnVlLFwiYXV0b1wiOmZhbHNlfSIsCiAgICJMYXRleCIgOiAiWEZzS1pseHBiaUJjYldGMGFHTmhiQ0JHQ2x4ZCIsCiAgICJMYXRleEltZ0Jhc2U2NCIgOiAiaVZCT1J3MEtHZ29BQUFBTlNVaEVVZ0FBQU5nQUFBQkxCQU1BQUFEZy9GUXpBQUFBTUZCTVZFWC8vLzhBQUFBQUFBQUFBQUFBQUFBQUFBQUFBQUFBQUFBQUFBQUFBQUFBQUFBQUFBQUFBQUFBQUFBQUFBQUFBQUF2M2FCN0FBQUFEM1JTVGxNQUVHYTczWGJ2aWFzeVZNMUVtU0k3d3F4UUFBQUFDWEJJV1hNQUFBN0VBQUFPeEFHVkt3NGJBQUFFL1VsRVFWUllDYlZaUFd4VVJ4Q2V3emJHeG1BSEpYVEpJZEZSNUNBaUVrRkNSMFZGWXJlcGJBcFEwdVJGU2dHSlpObFVBVkdZRWlsU2JBUkNBWXB6ay9xdVFvQWkyVklVVVIxblVkRWRpUytHL01EazIvZU9kN3Y3M3N6NitTNVRuSGRuWm1mMjdjN1A5NTZKWERwd3ZQUHhsTXY2MzJZanpHZjRaZC9teDMrZFpwODZQL3NQVWVWRGRDQmE3TlBiTGQ5Uk12L0tOVHZFZnhIZDUzOWRidEhaN1h4Zi9NbzExT0pGR21XZjYrb0VaM3NFWC95UHMzU01lWVhXbURjZGJ0RkpsVGRQWEdrK3VYZ0pUcisvQ0pwdk5xK1pEZnp0V05yTFBFVlY3aTlDOW5Gbkk3YTZDL1pUOHhNUjgwdzZNNE5sN2hBaGp2cTZzekt2SjBiM09VYzB5MmNkWDdURXJ3ay91TGcrYU5mTjd1Smg1NGdlZk9UWmpJLzFYZU54RUZSV2oyaUMrUTI4UFBhVGI0ZWVhOHd2NUtVSWVrVXFyeE1rTGVaVlFRUTJndkdvTEMwc1FhVE55SXNtbWIrV3BZbGs0cHN6aUdoRFc0dTZiZ2s2MTJXVnRzbHBsVXFIWXovSlR5QkJ4ckVmeFZpRmVVTVJFKzFmc256eE9WV1hrR1phV0xlc2pNOHpWSUlDZi9Ia3lMMllIazNsNmZSNFNETzNQdlZFWmxUM1NxVXJKY0tUYjM3b004VjVXWTl0L2JuamM5a1FiV2NFTlRXMlVmUC95Q3pwTVVwMWZoMDR1WjR5UnJqZlF3N0RtYUJLbzNXS2RKQzNHcUl3UnhDWkZpSVN3dWVGS0RUZDRKZ2l6WWhRKzl4bTJkTVl4VDY2SktnTUZlemYyUHFmUGZ2T0NIR2FraU5JSjYyQ3BRd1dUVlhQb3dtMGJ0em9xV2F6K1htZW5NYkVROGxWSjJvem54WkVocjJtMWJLOTRqNEZpN042b1lWWVdBaDJUWXZqdkdWMWJlc21NWUJBSklxRXVKSDBVZk8xTW96WTlsQ2taV2k4S0FnQ2pyY29FeXJZaXhTclJIdDR6bks5amFFZDNweGRqQ3lVTzlTazFuVHpmQ01ZTFdyNEtuanczMzFlT3E5cHBTZlZzZ1lMbGl2KzBoSWtRMEQwdVF6ekxhT2x4TTViSGVkdnhHeVFOMmllenp1U2VJSlRQcHJsZGpsMU9YWnkxK0JPMGpaOU4wZGpVc3RDSlhaeVRKbUEwb3ZBc2daMytPVXZQajNLOWRKbFl1ZXJtcnlpd0IwRHl6S2tBWjZhdG5Qc29xVlVxMXhuY3FJWU9LUFdEeFh1NURuVFFDb1FobHdnelBGYThaTTliUldWWmRYUk9lV2NoZnArRmU1RXhUNVhsQVB2ZUVETEN0eXBGbnZObnRYN2kvbElvTUNkQmYyKy9ZT2NEdlQxSWJXTnQ3VVhFdDhWb1g1b3lKdG90M3JNdzRYZXM3SHh1Y3dPYkFidWRNYWV1K05SUGJwY1pRTjJGRnRRWG1OdWVHdXM2VmdnYnl4VkRGdUJsQ1lFMEpTN3hKa3RCVjdkYkdXVWdFQ21MT203YVN2OXgzWmt4Z2hzTmFVTmxGZFRhVlI5dzNIZElkYldYWTQvQ3oxNnBGMXAxOWpEcENlamYyZzNRb0RYQ3R3eHRwWURjcWo4MEcxU1Vlaks4SEttbnpNU3RXR2N5Z1FUOGNYaXI5YnFZQUIxK3JSc3gwZ3FvZjJpWWNZcUFETXJ1aWxvTE9vYWdIcWZxUnE0S3ViTGhDUUtvYU5KOVEwNGR2S0ErYXJtTFFIQjM3NFQzRGJ1UDFocVMzWG1rMHFZb1VrbGxJSTRhV3M0QTBtVThrY2l2Q2QvOTZQb2J5SHh0YldTcmhBR3JlQkJZNkh4bGxJV2c1aHdCT0hhQWxUZlZvVjRyeDZiUzM2eTZPcUdFVHdOZUlJNGxHWmRDNldmcGxOM09jbjA3Tkp2amJBdndKM1ZzRmFzOGNIajdYMG9rODBoa21aazZZQWxLQ0Jpa0EzUzFmTUw2MFREMnduRy9yMG1iMUx0Y0UzdjMxV01xb0FKSzZFeVBBaFg1bXVLd1FQVlVLRWVqTE9GK045bEFRUTdHRmRFY1BhR1JqU2NQeWhQc0ZNeC8rN2FYZlRMMUE0M1VPNWNCNm9NdGJzZEd2ZVhqZk1uOUg0QlVPaXZMemEvdzUwUXVpaG1VTlUrUFAzcGhxb3dNT0YvRy90dU1oMjVCdndBQUFBQVNVVk9SSzVDWUlJPSIKfQo="/>
    </extobj>
    <extobj name="334E55B0-647D-440b-865C-3EC943EB4CBC-164">
      <extobjdata type="334E55B0-647D-440b-865C-3EC943EB4CBC" data="ewogICAiSW1nU2V0dGluZ0pzb24iIDogIntcImRwaVwiOlwiNjAwXCIsXCJmb3JtYXRcIjpcIlBOR1wiLFwidHJhbnNwYXJlbnRcIjp0cnVlLFwiYXV0b1wiOmZhbHNlfSIsCiAgICJMYXRleCIgOiAiWEZzS1hHaGhkQ0JTS0dZcENseGQiLAogICAiTGF0ZXhJbWdCYXNlNjQiIDogImlWQk9SdzBLR2dvQUFBQU5TVWhFVWdBQUFLY0FBQUJrQkFNQUFBQVJSRDNGQUFBQU1GQk1WRVgvLy84QUFBQUFBQUFBQUFBQUFBQUFBQUFBQUFBQUFBQUFBQUFBQUFBQUFBQUFBQUFBQUFBQUFBQUFBQUFBQUFBdjNhQjdBQUFBRDNSU1RsTUF1ektaNzJZUTNTS3JSSWxVZHMxdVc1bTlBQUFBQ1hCSVdYTUFBQTdFQUFBT3hBR1ZLdzRiQUFBSFowbEVRVlJvQmUxWVBZeGJSUkIrOXAxOXZyOWNSRUVhaEUyUDhFa25CQ21RZ3hBSXFuZUlIeUZSbkF1VWxCY29nQUx4TEpFaVRlUkRpdmhyN0o3Q1Y5QWlSMGhBNlNzUUhkZ2wzVjFJd29XZlpQam12WjNkMmZmMlhTS2RHeVMydUoyL25iY3orKzNzbktNb1B5cXR2R1FPZlBQM09Uakp1YWdRdFhLaTA3Tk5vcmx2dFVLMzR0dnozbXFUdGkvUnk2Y1BXSHRZcHIraXFIbTdwMlducGdjYyt2Sjh0N3BNNy9PK3huUGQ2dUJtbDUzVzVyblZaZHBqbjFFMG1lTldyL3lkK1l5cThZR2hUajlWdDhYSE5TSCtuLytER2ZoeGVOS21HeStlcEMzVExUd0F2TW5ac3BVbnlBY1BxTE9YN25kUFdCMVdWV2dZVm9pMEVhZUZROWlIbWcvdmhNenFyeWJ2L213VTdlT3ViM0tkMUxqOThkTXRYODMxY0Q4dlluNUt4N0ZvMW1qbW15aVhHZm1WcjQvR04zT0NsSzNRbmFqKytwOUdOUmJDOEcrZmY1eWQzZjV5YSt2OHArZVkvTWh6c2tKL2VMeGhtbmg2MXc0bDIwdDBrRGRhZ0tlWE1tSDFWOUMvYVlOM2FGdXpobDRnN0cxTVVqRWJ4WWQ0SFk1czNwNENNMVJ1RHU4cnhwSnQraWRhZ2VWWkk1a2VXNVVobHFGdFdlR0FzTUNPR3QyMXRDSU9rUlIwSDNZdmk1WVNvMFdrVk9nb09nUGJubVYzYWRQU2pxZ1NYWTZXWURnMHNsb2gvajV4aG1SZ2dVTElnTHFpVUROaTJ3VFcxTElrbjZVZEFqN2NTSWg3Z0d4VTZaYVFldDRndWhIVkV4WEZCQUp2RFB3dUNxeUZaaVVNcUZHYW9aVWZuSnNsdXVBWXBtS2lJeVVaRTVHd2JiVVprV0dHaWVLWVhLZDducVFCSndJTlZrekJkNDBGWXp3d0RsMHNSbHZYWncxWkRVNE8xTW9PK0ZiRzE2bUF2MVJCSkcrNlhUZndrK3JERkcwYW5QWXk0L1hpWWxZZ05nWGx6SFNrSUFNSjR5MVRaSCtSWXVHWHd0QkhiSVVyc2VHTGR0VnB3eTJuV0lKdSs1K1hUNk5ZNkpOTnhSVS9xQWw1SjhjcGxveDFDcmN2ZFlCTE41TVB5Rnl6TzBrbEhRVjJDUGlhU3JWejkxRFdwdk1HWDZqY1FJQXRKVXI4WU5wd3VwZXBVWWVVblNOaHN1MDRReVVhUW5VNG1TbVRBY3BMTitOWEtYK2pNL21PdjZ0TU9OQmdYNFBUL1V6T2YvbWM1RWsrWTVQcjlFeDFRaEhzNk1QanVqOTBpN2hLU213YlJUaEczMEJ2eHN5dEF0VzJld0dUZytsWUFYdWs3WXlIUkZ6Nkp4RkZHN3JVN1pMTzNDb3lPalRyVVRlT2hMVHoxM2dnQWV5dHJhM25XbGJJeEpLcXJ0SEV3UktxQWRGbjFyYUoraDRZQUlWa1hXbVhkVW5wYUpqKzVMM1FzVDVRdHg0UFpUR0NDR2ZqVEpBa3dYb1ZQblZmR01BNHIwTUZDa1NBVC9YRUs4TTBOV2s4K1ZwTTlKaklNUU5kQjRxMUpJNTJ6ektXQURTSHdqQk03WGpsVFJIempOeHRhMTVvSEczZ1kzZ3dyVFhEOUFNZUNZaEhaRjA2bzdRTVBZRmhSa0U1NHRvWGF3ZlRsUTdSb3lMbUdmQnFhVjdvcVh0dVJNU3pTZ3Bpa1F0ZUh5aU13Z3BCOU5nNlAyQ1dGekd2U3NoRXdSVEhxcDhKc04zUTZxVHc3S1ZXeWlsaXRxMURsSGg3SzNPcXRxRy9xWUFHUDBkV3RhTytGbkVIMXJVcVIrQ1lkVHhXRWR0K3dxK21mZTlGd3h0Z1Z5Z2k5T3l4MmpubEp0TWlBWlZHVjlBU3B6Zy9GNXY2V0dMRmdJMENJNXBLMWYrVk9JVjRwbnhaMHUwVUZpcEdoUy9ZbHVRVTRXeGFUNHFJYlVXQWhjQVUrcmJIbFp4K1g5MUg1Uk01dld6WWtaZEZuTDRLdjhUcHBPU2l1YXlNTlV5akFla210K1JHWVluZW9LVmQ3M2pvSFdYczdSdUhPTFJMSE5IMGV4RlJBSng3aGlhMzZleDVWbzA2cXVJTldhTG1XS2ZJeVYyVjhtSEtiWlM3czVHdWtHNHhkdVEzelVibHFxOFBVeVNSN25yTDl4MG5GQmFyRDRzMGlsemw5MkhLdFZYZUs3WU9BaEp2a2JheFh0MGJ0ZUVCRTV5OWFteWNoSzRPZ0hiQmVsSUV3alRjeUR2dVBweG1DOTVLOWMzUWNvUnpWdm15Wk1XQ1l1d2xDSi9JYmtVdDYzcW5vVUFSVGlEVFViUm9JWDdveFR1QjB4bC8ra3hXTUwyZVM3YlVEcU0zMnBVcTYxZlRxQStuYVdqdG85U0YxM09KMDUxdzZVYmRNTUJoWUc2S05UZHV4bW56SUJWV1FqRHYyTnk1aFV6dHlBRmNnWmM5cCtQZWRBWjJ6YnlXcTZGbk13bDlDWXNHN0tuNi9TL1B3QW5kLy9hTjc0eGZYS0gwYzMzekJnSG5QYU55ay84dnQ1UEgzS0JNMmFNWnNuU2NOb25WZU5QWUJpNC9QaHpvSTdISE5OVndJTVAyQnJpMXg3MTZ4LzZQbjRia05zTVVqdUhJbDJUY2VscnNHMWN2ZHBtdlg3emE0emtkVDZDUlR1UEkySkVrMzZneDRlSWdkOFhCUDFTVmpXdWZ4ODhmV09WaXNYYWdXbXhidlNKMlF4ZEY2UjI1V2p4cHdLN3JEQncxMWRoMDRnQ0Z5NUdYOXZWRHFaUkp1RU5VRnBZY0ZHci9oTzVaclNJYUpkOVNKcGJzWjdYQTh2emZYckNhTGhTenJ4YjU1SUlDWmVQNkMxQW00Y1BmRGRkRDM1dmg2cW9WSFhHZHdQTTJERm1PSHo2bC9HTlJTM3pFZklkenZ4V0lybDZFaWFnQzg1S05sditOdVlEK0t0aWJyb1l6SFhESW9oVjdBUHp3N3FFNnprS1cvZkNOQ0pteXJDT0ZnWjMyVUlaYUljdndyNndoeTFTMkpEY0ZsZVJEdE12QkcxNlRYNHBMM2ZnSys4dHduZDdqY2hLc0pydGhTUGllTkRjNTdtYnM1R2FyM3JHL1YycVRxQm04Wlo2Sno2ekwwYXpGbElSZjV3VkprYi95Skc0c2ZYRHQzUEd6UWNOcGVQOUJXeU5jRFcvUExWa0xKOW9aaEtocDhNU2RaZHMrUDA3MlFHb3RqRTFaVncvOTl5L0s4dm1UWHJrT2o5d1hWdnN2OTN4SWRWRk1USTRBQUFBQVNVVk9SSzVDWUlJPSIKfQo="/>
    </extobj>
    <extobj name="334E55B0-647D-440b-865C-3EC943EB4CBC-165">
      <extobjdata type="334E55B0-647D-440b-865C-3EC943EB4CBC" data="ewogICAiSW1nU2V0dGluZ0pzb24iIDogIntcImRwaVwiOlwiNjAwXCIsXCJmb3JtYXRcIjpcIlBOR1wiLFwidHJhbnNwYXJlbnRcIjp0cnVlLFwiYXV0b1wiOmZhbHNlfSIsCiAgICJMYXRleCIgOiAiWEZzS1RDaDVMQ0JtS0hncEtRcGNYUT09IiwKICAgIkxhdGV4SW1nQmFzZTY0IiA6ICJpVkJPUncwS0dnb0FBQUFOU1VoRVVnQUFBVjhBQUFCVEJBTUFBQURLTGhsOUFBQUFNRkJNVkVYLy8vOEFBQUFBQUFBQUFBQUFBQUFBQUFBQUFBQUFBQUFBQUFBQUFBQUFBQUFBQUFBQUFBQUFBQUFBQUFBQUFBQXYzYUI3QUFBQUQzUlNUbE1BemUvZHV6SjJpWm1yVkJCRVppTERXWDVoQUFBQUNYQklXWE1BQUE3RUFBQU94QUdWS3c0YkFBQU1DRWxFUVZSb0JhVmFUV3hrUnhGdTcvcC8xaDR2NGdSSVkrMkNSQVJobGdVaXBJRGVRQVRpZ3NaSWNCNHJFdUk0RnBmZEE5SllDSVM1Wk13eGdESk80TUxKRm5zSmg5VllLS2NJYVJhMEY4UmhSa0VpNG9DOHNVUElKcnZiZk4zOXVydXF1c2Z6bkgySGVmVlZWMzlkcjd1NnV0NnpsYXAyclg2dG1sMWxxM01KMTUvbFBCTHoxaXpxZnlHci91aks4d21MRm1lV21MZG0wSXJleW1pZlFqV0Q4TTQ3UjR4Y1l0YVlBKzFIT2UxVDZHWVFyamVmWitRU3M4WU1tTlAzTXRyS3Fyc3ZuSDJiejloTXdzNFo3eUN4YXVocjE3OTQ5ZXJWTDkyOHB0OU5QQm44TDFGZFFMR285VTNOR1dZU3J1b05Ob0xFQzVwY1o4d1VZRW0zcE9vaXVJMzF1ZHZjSjEwcUVQWWVFbnVJRXYvb2w5OXdMbi84NVYvOGtKc3FOZEo4ZldUNytYaGUvMWVwVnpYZEJSVUlMK3R0UmlzeEd1Zmg4Y010WnVWQXJmazRvNjJzNnV0OXJKRW1NMWFGY04wOEpya2tSdE1LSEc0Umt5RE9pWGdLRFpVRVJOc0Ixb2p1akVxRVhSR1pFaXQxR1E0ZjVId1k2MGxPWFZFM3B4RlFiVTEzWFNYQ1MzcUhqU0N4VWtNNHpFeEtVTlB2NTlSVmRSMk5xU28waWVGcWhHc2lKaVJXNmxEcmQzSmVyT2dQYytxcXVvRjUzb0ZHSVB1ckltRWh2SkZZOWRteWVYYWxPbm8zZ290TFduK2cxQjI2U2hVSkQwV0FTc3lYalRqV2ZxcWtka1hySnlCN2t5VEdpb1NYOVNieHd1d3hqbXNJNFFmTXdvRUZPam1aOWhrcUpEVEJXcFZ3VWIvSHVDVmVoY01iek1JQm0vY3orb29xSklrV042MUtXTk9ucktQRXkzQjRoMWs0TU5RM010cktxbnJDV3Bsd0lJSllZSk9HanpOK2RMT1BrVEhNcTA2UzVGNlpjQ1JXWE9BaEhNNk5XVHpWc2FIR1d2YXZURmkzMnpYNkpQQW9uNFlYOHNrNTBzeVFrQ3k1UlhYQ2VYbzZna1RnWGo0Tkw0dGVmUFRacUNFZnVEcmhtamtqeVNWd2c1NmUwYXhPenRTb3JTNXBtUldyRTY1ci9pYko4YlEwUEpKcHRMcXZ4aEsxbXFoTkwwQllpSnFZWVp4SVlsTTZ6M3BaYldXdjE3U29ZZFFGQ0FjaWhUT01FeW1idnhwQ2U3LzV6SEZsZDVWQ2RoY0huU1JVNnUwWHpyNXJLZDh1em41TnVjZWlMOE00a2JKcFdLVFI3K25yNU4zaHhmUjlsUXk0MUFTbnUwamhKUWlWK3I3V1RYc0tMK2xUSjNpT2psZ2RodXRnOW9ia2pralpZdkFsWk5iZFVvTlYyU2FOVWpSSGtiOUNteUJVYWsxL2ZWTHJtOFZ2UDN1azNnams2RkVYOGMvd2xEUU1uOEpZRURvb0Zldmh1UzlwU2svdHJIemw5dDdlUU92djdPM3R4ZmRhUWFoVTMyektSU3piaWxtR3Z3WnlnTXRrTVEwanc3MThHcDVudWJEV1BERGRmQ0NjNkprZldEQVBkSVZNOXVmSmRlbDBZbnhwNm9QZWhnMTU4Z0ZqUlpRL0REZnlhZmhTOE03UXJwaVhwWHFnR1V0dmpBMi91bnlGbE9LRVNvM2RWOGErL29vNXdnL1oyelYyTEdOaldDZmIyZHJXV2Q3dmZBZ2w1dlhJOFF3RUlXUDNKbnhDOGJqbW9jTzFYdTcwcmo0MStqWmJaM3d5bWdSTENCUlBTOE1ucklwdTc2RGJLTGpaWk5OUHFZTmNpRERFNDdLeWZLNk1BQ3lXZVRGcHNuVkdpWDRjbUNCUVBDME5qK2hHWGJBUDNQY2hnYU9TRFU2NVN4bm5wekJoaElpSVRXZloxZmFRd0F6dlJ4b2NrL2Npc3NkbXdOUFM4SmlXRXN0MnQ0VjVUVTh4eW01bExCejlSQVVkSThTVWxoNzAzV1Qra3dVTVptU0hVbEpjUnd3ZjBjWlM3dEUwVTBkU1UvREIzSERoVTlFREowMzlSZFNac0NjWEkxU3IvaTBJVTJ1TjNwd1FXOFhtR3cwRWovTFZNTjc5VFdpVlY4ZjRGdzlicE9HV2I1cHl4ek50OGlaR3FPWjlFc3NQTDhzYmdudHNlOFl4Qm5TR2VydG9nSnY3cnYzay9JUE9HT0d3YXpsai84c0lWYjJjamluYmdUaG8reFBjU0lMTmpjRDQzNWhBaWJVNGRtM1kyVnRPbXZwYkYxR284QTJJeHNqeWp1dUsvUzlpM2VxMWVBRW1HQ0ZNaVlJSDdVUTk4RWtDWS9POEhqcEZvWk9VT2ltaHNZNXhGdnRDYW9xQWlqaE53M2RkejBheXIyTHNoSFRCQm1FQWl6QmhDcFVTbW5hRXpnYTNzeWc2NkJvalR0TncyNjEyd28vRks3ODBUNGs3Tm00L1dZU0UwTm9QazlDeDZrSk1WOFJKR2w0b1Z6dmh4NzYvNFh5cWtJWXhuNlFTdHQwU1FxczlEQnZEY1plL2NVYWRJbUpzRHA2R2x4ODZreVRrNGphcWtJYVJPRTJGUUsrRTBEYW1LMkhWVFQ4NUpVUEVJeTJxdm5xNWFmbW1Sci9Ea0JvcXBHRkV6ZU55TEg5TENHMURrYXlFVlVjSFhmZUllM0lxeHB2T0pPRnZoeVJ4TWpzTng0QjNiUGhOQ0UwTFNnNS9nZ1JESThpdEdIRWpuTGRsaDZKTWtQeGdzaHgra2VOY2wzM1NHL2J5QTZGTkNFMzdsRFFNaDF1c2U4UUlZWmFHRi95UjBCTUpIUVZVV1VtWUwvYU1MUVB3bDdSeWg0WkdTV2dia0liWjhLVTFKbjQvZElRUU1kemd6UE8rN0Q0TS9ybWVwSm9wWmxmRDhSZ1A0MHBDMjRBMExCL002R2wxeGpIYzBMdEc1YStScjJJN1l0ZkVhaVl0ZFgzbmVCK21ZUzRKclRIc2RsMnZOVHFsT003dVJUSmJLSmJZL0JIMGdEWVZmb1dHWWpkZ0xrckt6SWFpREZZZXBlbFZFbG83YkljRDEzbjR3TjN0TDRZNEpwQzhjZFRoOEJGcFdnekJMbDdCVEsyMjdReW5IUCtFUmFrdXB6VnRrdERhOTROZGQ0TVEwSGM0bzQ2NEk5THd5RDh3RG5sK1ZPSFI3amxLekhYTFNkTi9ZNkVVYkRoaDdTKzJvUWluUUxFZExHMUpSQkRGbUFtZnJJeEZyUm4yLzN4SXU2NHJIRDV3RXVKdTIwa0lycC85MW92c250bVhuTENuUDRNTzJQUGxwNDRycDNTaDVUZU1pTnN4V1prQjM5TGx3V3hYZ1ZLWWtEZzJKbmE1dDV5RWYyYkkxeTdJbzhsNWdHV05oTWpUWmdFUlhlVjh6Zm5OYnBrdmVYVTVUc1FJWWIvTDBMYlFqTWtYRHgvY010MVFKUjJZdTFtRnNBeW1PUDNBYXZrUE9qL2lHanVia2ZBRUhXR0FXU2dkSGQrZzlrUEJHckFaTUZyV2V2UkZMTVNzWThLY2JGc0ppY1Yvc2JML3VNQkQzUm1qbmlQejRIU1k5WHVsWkY2aGJmQjJtK1ZVK3M4cXBVR0h2bEJDRnpDU3E4K0RVTDhJdEJNNDJ6Nk5PUTBtcldVbFBGVllQdXcvclNmT2dQNWlxZU04K0FaSzJMY2s2L3J2NWNQZjRSRTBGaThjSHRlNkdHKzdKUHhQMjR5KzVla1JucHRCTmtKWkhwcWpKdnpMaUVuamdZQll4NlJObEpRUUE3ZndmZkFoanJRam1OU0tmV0pvQ3FVTXZudjc1WVlaNzVtOVc3ZHUzZjVWWWVTUVpOQjlwSjh3RXJjaGE0UHJwSzdCMHRNbEN2WjF1dnhlU3dsUDlITlFEMjRnWVJ2WC9oeUN6QmszU2ZRWWpjVURNNWk4d21LYlJNKzNFM2JrSzJyOXgyZHYrZGd3VEZnVjlsOVRSb2VyUTVmS3FUamhvdjZFVXIvRHY2Z3Q2WWRIdGQrVFNEVFdDRDh6NytGeStLZlNXWU0vR1l5d29VS0tjOG8vYWZ6VlFHK2YwQ0JZYkR3MzNJaDl2RFNPaWNTcnpQY2lRdmlhUGkzMGI5RDROMzNXMUorS1ZrWmFGSWVXeE56YW95dmk1TURmVUw2cHYvd1BzOEczdkkyNTF6TU85Nmx2M3BnVC91RmpaeiszTGZlYm4zYUN0elBmdmg5SEFFbGkxaGhCMDU4VVVXV2srT2JoOU1PV3U5UGZoaGpSdFUwaHBCMmRQQlJKVWVLMGg5WDB4Rll0emVRaDF0bE4rK2ZTc0RrVzkxUFRuS1pMY3ExcGx6alhCN3BoOHBaakRKUGk4bkRicU5tRlpKV0preW1FcktjREJRODZKWEdtaTFHdDBEUlIrMEZwaGRUYktrVjM2eDh6YUFBZWFqdFJDc0pNdTFldGl6MG5zYmVUZDJiWDl3bWtJL2FjYXNwK3RxWTVTclY0OGNrZDQ2bmhzbjdFbEJLelJncjZjV1Z3aHBkbDFTQldFdFoyZ1R2eDcydTc0czlxaEpFUUVtMGlEc1VhU3B4MDhBcGllT2kvT3lPSGY4NjMyL3N5eTBDb3B2QmdKMktLZkFkQzZGVzVleTlPbEcyV09OZkg2cFppMFREd0pWcW9NbjJ2UHo3d2tybGYwaVo3anpPbGoya2xoQVpPdVdvaWlVczhwWnRSRitGb2F2aTZ0K3REdzNmcjczakozTEVTY0xoZGxzNjB4Y3FSTUdtS2lpV1JoU1dPbG9rMENrZEhVZFk0aUloOVpyYk9YbTJRYXMzMFROMWNrWkNSY0hBaUtoK0p1VFZEeTZIQ0hOanFpcjFET2NzNUZzTEc0U2NvQlVMOXllaE0rdGdVbWd4czhHMnNKTTUwQ2FxaVRBM3FjTlBxcmpSRlhhWDZyV0JzaExFK215Q1E3ekVsQVlHUTZJUzRKbmExeE1LY3d4Ty9YK2ZlUFRJdFBmMTVickRHSTBJTno3Yndmd1VoOUxreFVDQk1Xb0ppR09MUXFTUU9oamxoVlQvdjFMWGl2WWxhNk9uM3JkL1JkQ1FXZjFWL1M3MHUwbWkwTm1kZ1NVaVZYRzZUbXR5MFNNeXRKZXI2ZUhwZG45N1UrclBDWC9YcVJQUjRUWitsYi9qRUpoQVNIUk9YUmVFak1UTk93VkpJQ3Y5Q01meVQxQ0RSM0MrK09rbVVVUkVKbzQ1SlhmRzJKREV6em9BZWY1M05XRnhRTllOd05jeVE0NVY0NW1pTDAzZjh6TDVaZ3htRUhaK1h5czRTWnptWjhsQnNLOWI0VWNDNWhEVlJsMHBjWWNEMWx5b1lYY1RrWE1MYUs1eUs0UDhEdmJiajNEVW5oSFlBQUFBQVNVVk9SSzVDWUlJPSIKfQo="/>
    </extobj>
    <extobj name="334E55B0-647D-440b-865C-3EC943EB4CBC-166">
      <extobjdata type="334E55B0-647D-440b-865C-3EC943EB4CBC" data="ewogICAiSW1nU2V0dGluZ0pzb24iIDogIntcImRwaVwiOlwiNjAwXCIsXCJmb3JtYXRcIjpcIlBOR1wiLFwidHJhbnNwYXJlbnRcIjp0cnVlLFwiYXV0b1wiOmZhbHNlfSIsCiAgICJMYXRleCIgOiAiWEZzS1VpaG1LUXBjWFE9PSIsCiAgICJMYXRleEltZ0Jhc2U2NCIgOiAiaVZCT1J3MEtHZ29BQUFBTlNVaEVVZ0FBQUtjQUFBQlRCQU1BQUFBSU93clFBQUFBTUZCTVZFWC8vLzhBQUFBQUFBQUFBQUFBQUFBQUFBQUFBQUFBQUFBQUFBQUFBQUFBQUFBQUFBQUFBQUFBQUFBQUFBQUFBQUF2M2FCN0FBQUFEM1JTVGxNQXErL2R6WmxtTWtTSnUxUVFkaUxJd0pZSkFBQUFDWEJJV1hNQUFBN0VBQUFPeEFHVkt3NGJBQUFHOUVsRVFWUllDWTFZellzalJSU3ZuZG41U25veTQzb1JFYk1lOUNCQ0x5Z0lLbmIrQWpPTGpEZk5JQ2dvWXViZ1NRL0oxVk1HNzVLQkZUd29aRUhRaTVDZzE0VVp4S09TSUhoME0rNnNxNDY3bHIvWFhlL1ZxM1QxT0hWSXZlK3FldldyVjVVMjV1THRxLzU1dG8ybnp0Tlc2VmJ1ektwVXVUdzdQRmNkVnpiL2pNdFordjNkQ1pNWDdtdTJmNzV0STMzcGZJT0l0bjB2SWpUSnU5a0xQemxGNzNRU21seXhxdDE1N3JYOVVHM01KWHV3S0NKK2FrOVQxdFJ0S3pSUklRdnlrVkJ2aG1jTGdweXQyWHNtZWZOM3B4b3k0Zmgzcm45R3dlNDh0THQ3L2RFYlJMNFlCRm0zOXdQZU1TTzdiK3B0enZheVBWNDBXa0drWndyaDJvK2dYOUVHMzlrOXpUcDZ4V0p1UTJ1M0M3NWhTd0RaUkNESjJ3ZGcraXBNKzY1aWhPelpmOHc2TEErZFpIb3FLa2RjZ25aZmhFMExCMm1yOWwraEZkRkdVbXB3NDdrc0NjVkdTMGdwMDhaY2h1MU0yQ083STdRbjFxeTlacFpoMkhleTFkTDY1NVl5eEEwT0NpRk5PMkdGNnJHMkhXQk51V1dMV2VwYTRNTzN6TnEvbUZ1emZ6Q3AreTFyYjVva1U2c1lReEMwcGcwbUQxYWdXWXNEYXBCbmFQMWJIMmJaWHZVTVVhbTFKMG95dE5ZeTIxT1RZUmw2bUNpT3lFMzdJSkEwRU9SUVNhYmdKNDRuakVkYTI2L0ZhUk85MTVDdElzaXg4dXlBZDZFU1c4SmZibWp0MzhvaEo1dGhVa09ZR2pOQzBGbmhzMWwySmdYV3BxQmNtQTRVWkNBaHZCV0s0aGNwWm40NURuMnNyWFFrdGtMUmtkcHRoS1VVODZKNzRmQThOSXFGM3RsY1hBc1hOYmJCemxHS09XT2QwdW5MQStEUXRYZ0E3bGRsSnJta284QU9BUjFUcm5iK0hMSnYzbS9SZ1Zwb1dLRGIzVnlSaFl2cEllaDI0WUU2dE9CYXNERFpLeWt5RGFFRVFWcktwSW55TWluNERidDRvZ3Q1TjV4VklXeHFzTmNSOUtDUTB5L3RFMWZjeTVKY3J5ZXFFMXRCVjI4ZTFmMitkNklxdWVmWXJUSWN6U2ZRdTlieVhxQjZNaGN3Q3pBZEttQVB0SjJMa0hISWNDZU0yZEtsRGpCVm1kdEFSdnZPSDNYamhFbnBQOFlGQ1dEdjd1NitybmViSnFlSzh0akRFcDVOYXgrVEFDUFU5MGdES0RqclNudEpsNVNPaHVrUHdRMmQ2ZzMxL3Jnb3l5c3cyQnR2a25tc3J5R21maGRHTUU1K3FFQ1JGV0NvR1VjbG1PWW1qWS9lU3EzOWd1WG9nYTVqeFFxSnJkMFdSZ2hBczg4TXdWVGFFKyt4bUhya2JrL3pUR05ySTRQaHdoUnJndW16MURJUW43TmYzcU8wOUFPQll3WlJPZFoxd05ZZXB1c2RhNzlrTWZXQTE3N21tWjVhdVc1WVJMMUtpb0pwMGxRWWhSVVdNU1ByeFFhelJSSHhxb1NNRlV5eHJmcWFBRHVKZVdlbGF5KzNVa0d4Wm5rNm1DeVlXMVZRTlEwOXBnSWE0cHlJcXF0R00vUUNtNGpLRTlobXZSNVJwUEtlQ0t2cFBMalJjQWVJaHlKaTF4NnBmVkI2WkFvU1VHbDBCYTBJaXYzemExT0RaU0lHYkJRWThhaFVwYVlpS01RdEZVdElQMU5ZcURVcWZNRzJJcWRZem81RVVrUXFGUUVXcXByMkFxNWk5K2ZxUEtxWXlPazF4dzZDTEhhRDVWY0VIVmNjTkorVm9ZWXBsV2oxeUswNFVYRFJFeFRhdngzYndWYW13Ynl4aVgxeDhjUW9mSXV3QXVEY2RyVDFreTZ1Wi9WUVIxVzh5UzZxVHpWQ3ZOeFhxUkNtOUl6eVo5Ym9DdW1kTWFNSG52T1VyNzRoVEttMnFqY2kzQSs4RTFOd1ZnT3oxQmhmK1VPWVVtMjk3ODFRekhZVTUwamNSZHBHRFB3ZHRSVUFFNXdjTlRMT1lrY0hRTHNxa1JTQlpUcHVFR3ozSEVFTGgvZHovU2ptanVVY091K2dxd2tvaGtHQ01FUnhLbGFMVis4MHRsQXNKNUpwWTVZRTR1MWd2V01FYmRId2w0dUNHYnk1ZUZxOU9Ick5FVmZac0pvYVd2NGhPZmRPOGhEQm15dVg0S2NiTDkybXg4QWhZS29OeHNxS29LUGpQRVF0QnZPTzVJNkhLZm91YjhBdmlMTHRkZlEyYllHdHU5dHlJM1p0WnJHUjROU2tTR3RmLy93cWd0aTduNzc5all1TEk1UVBOM2QzRUhBK2N5cmZoWCs1dlR5bEI4cVVJcm8yYzdwaC9raGNTemtsa2NPUGdTUHZTTXd4VHpVQ2NKTzNBVTd0NlN6cFNQbkxsK1FuUXhTMjRTU1VGTnhtWHV3YnQyOU5pRTl1M1o1Um43Y1A4WkRPMTFHd0EwNitVNlBEd1ZHNzRPWDBvYXFxL2Zadyt2U3hLSmZLdFFQVllrLzBpamlLSFJTbDkrUkdlYWNCdTRrMzhOUlVZOU9MSXhRT3g2SjByaTlLcGN6aUwwUmxJZVRDcHdISXgvRVMzYWdZU3lJcFlsNHFmcDE0N2xiSzJWZGhRbkpGZ2JKeDVVa29zL2ptSDhYcllSak5jWWs5RS9tQTZnU3V0NzVJRkRHOGVFcnBZOUUrdTZaMGhoZStGYkF1S2NPRVZaRitXVlpMZjJPdTRuM2w2a0pvdXhIUGRHZ2szTHBzQUYyODIzaHN0a1NuaUhuOFJDaUxnT3h3WWFDZ001UWhTWWMyaTM5bDFSWUJ2Y3duQlpYa1pUeVhveWQ4bGI4VUI2N1ZqSHdaVHV6elZFNmkxZVFvRG9ucXFHUCtpRDgrMjA4NkhtSGFZL1JBY3hlZ04zbHI2cW5ONHJmekNxZm9BdUdjeVpEL0JxemVPSDBqNmphTnp6OXE2NFFiOGVsNWwzbzgwZDRnUmsyak8rNHRlM0w5ZU5uL1V2VTROdGt2aWYzN1oyVjEvK3VzV29kTDduSFIvZ2ZYL2g4eE5Oc3ZZZ0FBQUFCSlJVNUVya0pnZ2c9PSIKfQo="/>
    </extobj>
    <extobj name="334E55B0-647D-440b-865C-3EC943EB4CBC-167">
      <extobjdata type="334E55B0-647D-440b-865C-3EC943EB4CBC" data="ewogICAiSW1nU2V0dGluZ0pzb24iIDogIntcImRwaVwiOlwiNjAwXCIsXCJmb3JtYXRcIjpcIlBOR1wiLFwidHJhbnNwYXJlbnRcIjp0cnVlLFwiYXV0b1wiOmZhbHNlfSIsCiAgICJMYXRleCIgOiAiWEZzS1RDaDVMQ0JtS0hncEtRcGNYUT09IiwKICAgIkxhdGV4SW1nQmFzZTY0IiA6ICJpVkJPUncwS0dnb0FBQUFOU1VoRVVnQUFBVjhBQUFCVEJBTUFBQURLTGhsOUFBQUFNRkJNVkVYLy8vOEFBQUFBQUFBQUFBQUFBQUFBQUFBQUFBQUFBQUFBQUFBQUFBQUFBQUFBQUFBQUFBQUFBQUFBQUFBQUFBQXYzYUI3QUFBQUQzUlNUbE1BemUvZHV6SjJpWm1yVkJCRVppTERXWDVoQUFBQUNYQklXWE1BQUE3RUFBQU94QUdWS3c0YkFBQU1DRWxFUVZSb0JhVmFUV3hrUnhGdTcvcC8xaDR2NGdSSVkrMkNSQVJobGdVaXBJRGVRQVRpZ3NaSWNCNHJFdUk0RnBmZEE5SllDSVM1Wk13eGdESk80TUxKRm5zSmg5VllLS2NJYVJhMEY4UmhSa0VpNG9DOHNVUElKcnZiZk4zOXVydXF1c2Z6bkgySGVmVlZWMzlkcjd1NnV0NnpsYXAyclg2dG1sMWxxM01KMTUvbFBCTHoxaXpxZnlHci91aks4d21MRm1lV21MZG0wSXJleW1pZlFqV0Q4TTQ3UjR4Y1l0YVlBKzFIT2UxVDZHWVFyamVmWitRU3M4WU1tTlAzTXRyS3Fyc3ZuSDJiejloTXdzNFo3eUN4YXVocjE3OTQ5ZXJWTDkyOHB0OU5QQm44TDFGZFFMR285VTNOR1dZU3J1b05Ob0xFQzVwY1o4d1VZRW0zcE9vaXVJMzF1ZHZjSjEwcUVQWWVFbnVJRXYvb2w5OXdMbi84NVYvOGtKc3FOZEo4ZldUNytYaGUvMWVwVnpYZEJSVUlMK3R0UmlzeEd1Zmg4Y010WnVWQXJmazRvNjJzNnV0OXJKRW1NMWFGY04wOEpya2tSdE1LSEc0Umt5RE9pWGdLRFpVRVJOc0Ixb2p1akVxRVhSR1pFaXQxR1E0ZjVId1k2MGxPWFZFM3B4RlFiVTEzWFNYQ1MzcUhqU0N4VWtNNHpFeEtVTlB2NTlSVmRSMk5xU28waWVGcWhHc2lKaVJXNmxEcmQzSmVyT2dQYytxcXVvRjUzb0ZHSVB1ckltRWh2SkZZOWRteWVYYWxPbm8zZ290TFduK2cxQjI2U2hVSkQwV0FTc3lYalRqV2ZxcWtka1hySnlCN2t5VEdpb1NYOVNieHd1d3hqbXNJNFFmTXdvRUZPam1aOWhrcUpEVEJXcFZ3VWIvSHVDVmVoY01iek1JQm0vY3orb29xSklrV042MUtXTk9ucktQRXkzQjRoMWs0TU5RM010cktxbnJDV3Bsd0lJSllZSk9HanpOK2RMT1BrVEhNcTA2UzVGNlpjQ1JXWE9BaEhNNk5XVHpWc2FIR1d2YXZURmkzMnpYNkpQQW9uNFlYOHNrNTBzeVFrQ3k1UlhYQ2VYbzZna1RnWGo0Tkw0dGVmUFRacUNFZnVEcmhtamtqeVNWd2c1NmUwYXhPenRTb3JTNXBtUldyRTY1ci9pYko4YlEwUEpKcHRMcXZ4aEsxbXFoTkwwQllpSnFZWVp4SVlsTTZ6M3BaYldXdjE3U29ZZFFGQ0FjaWhUT01FeW1idnhwQ2U3LzV6SEZsZDVWQ2RoY0huU1JVNnUwWHpyNXJLZDh1em41TnVjZWlMOE00a2JKcFdLVFI3K25yNU4zaHhmUjlsUXk0MUFTbnUwamhKUWlWK3I3V1RYc0tMK2xUSjNpT2psZ2RodXRnOW9ia2pralpZdkFsWk5iZFVvTlYyU2FOVWpSSGtiOUNteUJVYWsxL2ZWTHJtOFZ2UDN1azNnams2RkVYOGMvd2xEUU1uOEpZRURvb0Zldmh1UzlwU2svdHJIemw5dDdlUU92djdPM3R4ZmRhUWFoVTMyektSU3piaWxtR3Z3WnlnTXRrTVEwanc3MThHcDVudWJEV1BERGRmQ0NjNkprZldEQVBkSVZNOXVmSmRlbDBZbnhwNm9QZWhnMTU4Z0ZqUlpRL0REZnlhZmhTOE03UXJwaVhwWHFnR1V0dmpBMi91bnlGbE9LRVNvM2RWOGErL29vNXdnL1oyelYyTEdOaldDZmIyZHJXV2Q3dmZBZ2w1dlhJOFF3RUlXUDNKbnhDOGJqbW9jTzFYdTcwcmo0MStqWmJaM3d5bWdSTENCUlBTOE1ucklwdTc2RGJLTGpaWk5OUHFZTmNpRERFNDdLeWZLNk1BQ3lXZVRGcHNuVkdpWDRjbUNCUVBDME5qK2hHWGJBUDNQY2hnYU9TRFU2NVN4bm5wekJoaElpSVRXZloxZmFRd0F6dlJ4b2NrL2Npc3NkbXdOUFM4SmlXRXN0MnQ0VjVUVTh4eW01bExCejlSQVVkSThTVWxoNzAzV1Qra3dVTVptU0hVbEpjUnd3ZjBjWlM3dEUwVTBkU1UvREIzSERoVTlFREowMzlSZFNac0NjWEkxU3IvaTBJVTJ1TjNwd1FXOFhtR3cwRWovTFZNTjc5VFdpVlY4ZjRGdzlicE9HV2I1cHl4ek50OGlaR3FPWjlFc3NQTDhzYmdudHNlOFl4Qm5TR2VydG9nSnY3cnYzay9JUE9HT0d3YXpsai84c0lWYjJjamluYmdUaG8reFBjU0lMTmpjRDQzNWhBaWJVNGRtM1kyVnRPbXZwYkYxR284QTJJeHNqeWp1dUsvUzlpM2VxMWVBRW1HQ0ZNaVlJSDdVUTk4RWtDWS9POEhqcEZvWk9VT2ltaHNZNXhGdnRDYW9xQWlqaE53M2RkejBheXIyTHNoSFRCQm1FQWl6QmhDcFVTbW5hRXpnYTNzeWc2NkJvalR0TncyNjEyd28vRks3ODBUNGs3Tm00L1dZU0UwTm9QazlDeDZrSk1WOFJKR2w0b1Z6dmh4NzYvNFh5cWtJWXhuNlFTdHQwU1FxczlEQnZEY1plL2NVYWRJbUpzRHA2R2x4ODZreVRrNGphcWtJYVJPRTJGUUsrRTBEYW1LMkhWVFQ4NUpVUEVJeTJxdm5xNWFmbW1Sci9Ea0JvcXBHRkV6ZU55TEg5TENHMURrYXlFVlVjSFhmZUllM0lxeHB2T0pPRnZoeVJ4TWpzTng0QjNiUGhOQ0UwTFNnNS9nZ1JESThpdEdIRWpuTGRsaDZKTWtQeGdzaHgra2VOY2wzM1NHL2J5QTZGTkNFMzdsRFFNaDF1c2U4UUlZWmFHRi95UjBCTUpIUVZVV1VtWUwvYU1MUVB3bDdSeWg0WkdTV2dia0liWjhLVTFKbjQvZElRUU1kemd6UE8rN0Q0TS9ybWVwSm9wWmxmRDhSZ1A0MHBDMjRBMExCL002R2wxeGpIYzBMdEc1YStScjJJN1l0ZkVhaVl0ZFgzbmVCK21ZUzRKclRIc2RsMnZOVHFsT003dVJUSmJLSmJZL0JIMGdEWVZmb1dHWWpkZ0xrckt6SWFpREZZZXBlbFZFbG83YkljRDEzbjR3TjN0TDRZNEpwQzhjZFRoOEJGcFdnekJMbDdCVEsyMjdReW5IUCtFUmFrdXB6VnRrdERhOTROZGQ0TVEwSGM0bzQ2NEk5THd5RDh3RG5sK1ZPSFI3amxLekhYTFNkTi9ZNkVVYkRoaDdTKzJvUWluUUxFZExHMUpSQkRGbUFtZnJJeEZyUm4yLzN4SXU2NHJIRDV3RXVKdTIwa0lycC85MW92c250bVhuTENuUDRNTzJQUGxwNDRycDNTaDVUZU1pTnN4V1prQjM5TGx3V3hYZ1ZLWWtEZzJKbmE1dDV5RWYyYkkxeTdJbzhsNWdHV05oTWpUWmdFUlhlVjh6Zm5OYnBrdmVYVTVUc1FJWWIvTDBMYlFqTWtYRHgvY010MVFKUjJZdTFtRnNBeW1PUDNBYXZrUE9qL2lHanVia2ZBRUhXR0FXU2dkSGQrZzlrUEJHckFaTUZyV2V2UkZMTVNzWThLY2JGc0ppY1Yvc2JML3VNQkQzUm1qbmlQejRIU1k5WHVsWkY2aGJmQjJtK1ZVK3M4cXBVR0h2bEJDRnpDU3E4K0RVTDhJdEJNNDJ6Nk5PUTBtcldVbFBGVllQdXcvclNmT2dQNWlxZU04K0FaSzJMY2s2L3J2NWNQZjRSRTBGaThjSHRlNkdHKzdKUHhQMjR5KzVla1JucHRCTmtKWkhwcWpKdnpMaUVuamdZQll4NlJObEpRUUE3ZndmZkFoanJRam1OU0tmV0pvQ3FVTXZudjc1WVlaNzVtOVc3ZHUzZjVWWWVTUVpOQjlwSjh3RXJjaGE0UHJwSzdCMHRNbEN2WjF1dnhlU3dsUDlITlFEMjRnWVJ2WC9oeUN6QmszU2ZRWWpjVURNNWk4d21LYlJNKzNFM2JrSzJyOXgyZHYrZGd3VEZnVjlsOVRSb2VyUTVmS3FUamhvdjZFVXIvRHY2Z3Q2WWRIdGQrVFNEVFdDRDh6NytGeStLZlNXWU0vR1l5d29VS0tjOG8vYWZ6VlFHK2YwQ0JZYkR3MzNJaDl2RFNPaWNTcnpQY2lRdmlhUGkzMGI5RDROMzNXMUorS1ZrWmFGSWVXeE56YW95dmk1TURmVUw2cHYvd1BzOEczdkkyNTF6TU85Nmx2M3BnVC91RmpaeiszTGZlYm4zYUN0elBmdmg5SEFFbGkxaGhCMDU4VVVXV2srT2JoOU1PV3U5UGZoaGpSdFUwaHBCMmRQQlJKVWVLMGg5WDB4Rll0emVRaDF0bE4rK2ZTc0RrVzkxUFRuS1pMY3ExcGx6alhCN3BoOHBaakRKUGk4bkRicU5tRlpKV0preW1FcktjREJRODZKWEdtaTFHdDBEUlIrMEZwaGRUYktrVjM2eDh6YUFBZWFqdFJDc0pNdTFldGl6MG5zYmVUZDJiWDl3bWtJL2FjYXNwK3RxWTVTclY0OGNrZDQ2bmhzbjdFbEJLelJncjZjV1Z3aHBkbDFTQldFdFoyZ1R2eDcydTc0czlxaEpFUUVtMGlEc1VhU3B4MDhBcGllT2kvT3lPSGY4NjMyL3N5eTBDb3B2QmdKMktLZkFkQzZGVzVleTlPbEcyV09OZkg2cFppMFREd0pWcW9NbjJ2UHo3d2tybGYwaVo3anpPbGoya2xoQVpPdVdvaWlVczhwWnRSRitGb2F2aTZ0K3REdzNmcjczakozTEVTY0xoZGxzNjB4Y3FSTUdtS2lpV1JoU1dPbG9rMENrZEhVZFk0aUloOVpyYk9YbTJRYXMzMFROMWNrWkNSY0hBaUtoK0p1VFZEeTZIQ0hOanFpcjFET2NzNUZzTEc0U2NvQlVMOXllaE0rdGdVbWd4czhHMnNKTTUwQ2FxaVRBM3FjTlBxcmpSRlhhWDZyV0JzaExFK215Q1E3ekVsQVlHUTZJUzRKbmExeE1LY3d4Ty9YK2ZlUFRJdFBmMTVickRHSTBJTno3Yndmd1VoOUxreFVDQk1Xb0ppR09MUXFTUU9oamxoVlQvdjFMWGl2WWxhNk9uM3JkL1JkQ1FXZjFWL1M3MHUwbWkwTm1kZ1NVaVZYRzZUbXR5MFNNeXRKZXI2ZUhwZG45N1UrclBDWC9YcVJQUjRUWitsYi9qRUpoQVNIUk9YUmVFak1UTk93VkpJQ3Y5Q01meVQxQ0RSM0MrK09rbVVVUkVKbzQ1SlhmRzJKREV6em9BZWY1M05XRnhRTllOd05jeVE0NVY0NW1pTDAzZjh6TDVaZ3htRUhaK1h5czRTWnptWjhsQnNLOWI0VWNDNWhEVlJsMHBjWWNEMWx5b1lYY1RrWE1MYUs1eUs0UDhEdmJiajNEVW5oSFlBQUFBQVNVVk9SSzVDWUlJPSIKfQo="/>
    </extobj>
    <extobj name="334E55B0-647D-440b-865C-3EC943EB4CBC-168">
      <extobjdata type="334E55B0-647D-440b-865C-3EC943EB4CBC" data="ewogICAiSW1nU2V0dGluZ0pzb24iIDogIntcImRwaVwiOlwiNjAwXCIsXCJmb3JtYXRcIjpcIlBOR1wiLFwidHJhbnNwYXJlbnRcIjp0cnVlLFwiYXV0b1wiOmZhbHNlfSIsCiAgICJMYXRleCIgOiAiWEZzS1cyRmZhU3dnWWw5cFhTQTlJRnN3TENBeFhTd2dYR1p2Y21Gc2JDQnBDbHhkIiwKICAgIkxhdGV4SW1nQmFzZTY0IiA6ICJpVkJPUncwS0dnb0FBQUFOU1VoRVVnQUFBbElBQUFCVUJBTUFBQUM3TjhSMEFBQUFNRkJNVkVYLy8vOEFBQUFBQUFBQUFBQUFBQUFBQUFBQUFBQUFBQUFBQUFBQUFBQUFBQUFBQUFBQUFBQUFBQUFBQUFBQUFBQXYzYUI3QUFBQUQzUlNUbE1BRUVReUltWlVxOTN2elhhN21ZbVJtQVloQUFBQUNYQklXWE1BQUE3RUFBQU94QUdWS3c0YkFBQU8rRWxFUVZSNEFlMmJTNGhzUnhuSHF4L1Q4NzR6Q0pJRUpkMEtMc1RJaE93aWtlNU5OTW5DdWRHTklOS3pjR0VDMHBPNDhMSHBpUThJUnVqclk1RjdEWjR4Q0dKVWVnUTNpakF0K0lxUjlFVUVVU0k5R3hFRW5VbGl6UFROby94WG5mcnFkVjU5YnRkdFNFaVI5S25uVjFXLzg5VlhYOVdaeTk3MmJoSFlEUXBTZUd0ZTRaVUFZcXBTeGp3amFYTVJPdk9JeUc1Ymw4TC9tMTFodHBKYUFERzdVa1pudGc1VGE3WG5scEFxTnM1OGkxUU9IS2ZvVFVacTI1bGM4RVNkQjFoOXp3Y1oxdTVjVnFiTjV5UlZ1ZU1ULy94RGREVnpLbThFVW8wbjBvWS9PWEp5NXliVmw0WnUzeEZxSjk0SXBGYjVuajNrT0Y3alowN20zS1FpU2VxaUk5Uk92QkZJYmZCRGU4aHhmSmxmY2pMbkp2VysvM3dCckRxT1VEc1JudFRibnh0Y2VlWjJ1NCtzK0ozZmRrb3k3ZFJTbWkxdDhxdlVlbW40SkdOems0SzBpRTlKWnZJWm5OUmRuSi9qdjJ3dDFtT284di9wdUloa2txcncxNTJLTXRIbCttMzBoU3FFSU1YNXE4bU9LQ2MwcVp2NCtmMnM4aUMvcHVkQlBmblB5bVJXVXF4LzdqZG1iS2p6bHJCb2prS1FndGYwU3JJanlnbE1xaDVoMEFnUDhKZW9oNHhuNWVkOFpsSTdSbjlJV3QxTWFnMmtMb1lnQmVRdmt2emtNekNwTzlYc2lWaXlRNVZ6OXhqem0zSDFzVlZqazBqZ0JhNmR1QzFJQ3JMNmxybTNuMUpuOGhtV1ZFV3BsREN3TGdhbjA4ODhOOERzWmlkMUlUbURGYjVQSWplNHNHTUI3TlFLNXlNU21ueUdKYlhHcjZrdTFubHl4ZWplSjZEMDNmdG1KMVZQWW0vekZvbUQvcDRFSWRVVTlpNHpoQ1YxekYrZ25xSTBKMGdWL3ZYUm4zeU13Ynk0YXBlNTk4RjhKL2FraWJXZlY5OEZ1UUYwcXBmM2RsbFlVaEUvSUZMSEhnZksxODh5cExxSlExM0NjUWhBQ3FxdVI1ZU1CQ1Yxd1ZMZjNUd3ZUb3lqREtrdGJHNU9hQ1NjMFFDa0JubnVWRmlkV3JYVUYrYXg1VXpPVDVRaHRld3Y1ZVFCWjM1U2xWeDNLaXlwSFV0OU43blpuWHhJTWwyR1ZOVlhvYWF2WkFIc1ZDUFhuUXBMcXErM1BzYXcrWjJsRXFMTU1xUlk1SjFuamhPR2EzNmR3cnZORzNGUU84WDV5OFNCNFEzbHUrbWxTSjFhVzUzb1ltZzZVajNPVHdyMjRsQUpTM3VFSkFVNHIrays4QjBpTVJ0ZEtDS2xTTzI2UnE5dXZCR1NPVDhwdUZNbkpDM2xHWklVdGo2elNHQWZQVDN3ZWk5RmFzMDFlaGU4eXltSW5wOFUzS21XTjBZN0daSVU1bTZkeGVHSGI5czkrZkZTcEpaY0U3S2FmUHZ6azhwM3A0SmE5QzNINndhcGxrL0hUcGNpeGZqcjh0dXAramxPM2szNnBCcWZqMzZRMjc4OUZoa2ZpUDNvMXQrZlA1UCtna1BxMUM2M3pVZVV2K3pMMlNuV0IzZ3JZRTV4YUR3OWZWakdQRkx2aVBqai9OVnRWaEVublprQ3pNWHI3TU44R2xuRzFtNFlraFRjS2V0K1oxRGdVSlhUS2NpMkEyMnJ0ZUYwRUpzd2x4UjhsRCt6NnVBUk5zbFhiQXNGOXFNWGx2aDN0dXZIM0wyMVZuVkNrdXB5MjBFRXFaRTFrRVMwSENsczRYWWd4MmZudGM1U3JBTU9xY3FZZnhrZGJsekQ1Vnp1SUt4UndaMTZ2aS9zYkpWUE8xWStSVU9TT3ZaSkhWQXZhYzl5cEp6ZFRsOU8xY1QzcmZnSTVaQjZyM0tCQngrZm5SVGV4ZGVuTFRIU2NhcGZGWkxVeENkMVNmU2JGY3FSY3E2bzJyU2tWc1c5elVDcWpVMnFTajZrV0xOSFdRUHc4cHVvKzRqTTI3RzNjRjBySkttK1EycVlmemdvYWRIWjJMcWkwbDhnSmxjeEVTNmRLNXRVbTU5dnl4bUtOZHZTYzgyUDlPQUFkbVNWMVZSUE1KVlU1UTU3UzNiaXNTeW56eHBkYVk5dkpLbWU1WjFoazVLaEp2S3daNGtyZFlzVWpnZnFRaEdHUGUvS3labkdSTzlINEx2bkZNbEVLcWxiMEVGR3NGeExFcFpOU244VW9LcjJzOXpxWTF0bUdla3ZwUnVDR0piYUdSNFdLY3gwUCs0SnpMUS9ZZmVkRmg5b1ByaVlIeVZycEpMYXljQ0ViR3NOa0RDYmxNVm1HTDlycXBWNGxpUzF5UTlJeEJwTnBDMytUZ2RmVkM3aFlaR2E4Q2wwVFFUcEk4WFJvbDlVcFhNcWRrRWgwUXVwcEphalRGUmY4dG9qcVVtNWJOeFVzbGxKVWpYanErM1M0cGlNSUhZcjFnQkRDa3FtVnFmUU4zMnhueHlCazlNd1ZjRSs1VStsVWtrNUlnb1QyYVJTK2pQU1NwSmlBMzFQY1VxMko5cUR1RjY4YWd3cDNMeFN4eml6bjVrZTJRZmd0R2NGNjNZS3E0LzQxb2Evb2dhQlNkRVFJVDZ3VHJGajRzTWl4YXdtYzhheDBUYWtqbzJad2RzNHBKa3luSEhKZnBrOEhZTnhvNnFJMGxlalhiMGtnNTZRTWVZYlNFcGZDRmRwSGE0TFlyQXZFcHdoQmRPeHB3QnNPV2RQcU0xSUZTUWZUVk1WcmVpME5ER0dPYVJPM1ZoUytpUERNdG4yNnE4eFlUZ0M4ckNwU1lrLzZDQVFPNDQ3aFZWMWtVb1N6NTZwQ21pMCtzYWEyUTNVcVlGckl4SkRLMnVuOUllcnB2RVhJQlJMNVVESTFxU1FvVDJEVXdNTlZhb1p0d1NpT1p0dzdiQ0JMNTMwZDh4ZlJJVFVxYjZ6K2tLVHdoV1ZuQkxyNmltSjlLNDZyMmhTYmVzK2NXaWdpYm9mNm9qZjlERGs1MVFBdnVUdDFEOUZtVUYxQ3ErRjNnWGtCeWMxbWNhakhqZytIYWJWRWZtYTFMSDF2b3kvRURmTitiVytBWXhUVjBOSW5jSVlYVklIT1NNcmUrNFRMRnBDWGsxdlRGSjZwTlJHa3hvYXY3R0VPNFdxdE4vaElLbTNRZGxGL0JPU1ZOY25kV2gxbElpV3RWT3dTUHRDeUtialFHT0c4VDVGcExBWGFsL0FjNmNTUTdBeXNESFF2ZzFud3JHRXFsWklVanRtejREMHlJellHcEdKbGlhMUhsc1A5OC9POUYrSEVTbWcwenVjNjA2WnJsTmkyQmN2cVd4eHJMNDlXU1VrcWJhbHdlSXlKUGtCeGU2L05LbEtyRDA5WnhwYjlENklsSEFTYUo3TmdpRll3OEdPT1ZKSkRFeFpSS3RjK0sya2RFNTJtWVEreldEVTVMR2hQVWE4bHllbU5DazJscnRUL0V1U3UrUUdFU243b2dWSzNxS0tCVThjZ1U1VUZVeERIUUtjTnVta3J1OStDbk0zbHpMQ1huU2NycnhFZVZKU215cFdINUE0cFBkUHBPQ0laN2hUWHY5dUVuaGFLcWRuVEpaZEo1WFVkZDVQT2QrUWNUV2tYV1c3UXgwdlQycEx1SUhLV2lreHNMN0t5eUpTTUZ4YUkySjNxdnFRckh6YjVSL3B2cE9SSnRkZVdwOFdkUFhwSzBlbVppb3BhRzFXY0h5WldJeGVmYmk0b0NzZXhwRFE3OVowWjhYS2s1Szczb3EySjBLVzJySUFnMGhCcDBpeDFaRndUYm91NytSUDhhOVkzWHZScG42dmVqRlV4dGVHNXgxZEw1WFVkZDVQb1E4REIzT2dFZXZPbkVoNVV0S1RhanZXVDUxbFZsN1VwS0RZWkN6eHNvU1AxRHpEVDJXd3o0Wm1kTTVJUkdLTFZqSERsaEMvNzV0ZmhzOTNxR3Vta3RLbE0wVzBUaG1qZ1haNHQvbDdSWGxTVEhqbmZXZGZhc2V1VC91U0pvVTNSTWRiREVHY1Nub2ovSWlMNUlrREdabFdNRjhaTUs1dnlJTHhDU2FoM2RHZ2V4ODdOb3RkbkZ3UHJaRWtvOWRCNmhpMnhGZ2hJWElTOTNpNnIwbkJQdEpCQWZ2WkFlcjBoYkhwSWpiVzJ4dE95ODg5akZ3VE5yUk9kWlZ0WDhKT3UwRldFQldENmxUVGNneXdtVnhVQTNuLzcxcG1TRHFXUjhxZmgycUVXd1Q5dFNIT2lyZzBuRkZMazRKM1Fub0FqUHVvRm5Yd004QlBaQzRHMktueENsREtHQmF0ZkxKS3BON0ZDcGJFcXZWZWdwS0N1b3VoeVlCZFlUdU9PVnVpS3NVamo1US9EOVZxZ3gvWWxrUGVZZ3FqVk1XS2JGTjNmYkpUd2djOWlndlpFb0Jpbjd4STNRdFBub0RLUEtoaVBGek00VkRtZEVmaW9vSnNYbUNkd2xqT1pDLzQ2V3VERG1acEJnS2t6REJFSy9PWCs0bDVLS0VOL3VLdW1TMHlVVkZZb2pVSTBxVGF0QUgzMEMvUUxBczNZZ1ZZOE1ZNmlNb0FYOExhZlVUV2dMZGt5UTYvRmlNYjdERm9uckcxUVhVS2ttbnkyQWNQWk0rQ0diMG1sUkUvWU1qY3pkR1FTczVEdFl4ZU95WFZrVG1OK0xUV3UyU1J3aHVRWlZYK1NmbUdtbUt5VGRSWWpWZXFMRVRuRmplUjFZMlhBM1FyL3VSZUVUdEh4RWVpVElhd3BGYjBselpNdHFXNkdHQlE1dFdvVFBuMVNidUlNdE9RU3M1RHRacnd5SGhzeU1POFJuaUkxNjkxQ29xTkpLYitDa3FoVTZjakpPNDVZbXpIV204NEVNZTdwcWdwdzFvOHhudEpwZXFQU1pYZFU4V0JWeCtyUjJTb3JMK0NHR05RcnZhSTNtc2krMzQ5RGtRTXFlUThWTDIyY1FIaUhHa1lONFZWMTZUd1dVdnM4c3VnTk1ab2Fucko5WTFwRUU0VHQrdzc2dGNqNFcwdFJkYitDQm5XTVNPc1RtRzh3aXJJbDMxVlJ2RFR4YUJjN2JuMTMzLzVZNFJjL0IzTzUvNytENnBuU0NYbm9lcEEyYkNNckhBcWRPcFVyQmREcXNIUFcrd2pFYjdoM2d6WDZnRjZTYkFIKzZZbDNsTmtKVkZ3TDM5U3ZMNXZtanFzU1NaUDVBVW1WVk03Y2M5eVJLQWhVMmZOWUFSV0VBb2hneUVGWmZEbkVWZUJXM2tTeDlUdkN0Yk1YZWZiU0JsUzdEN09CMUtMOFFkbmwvV2xIUEMzVE52MTRXUE5RNU5Fck5JWC80RDZxM1plVnp1eHlBMU1pdDNFcHo5ajdFRStiWmt1ZjNIK1U2SFpKalNuajMvdHFUZzhlam1OVkhJZWNXUG9SY2VJUWF3eUJKU0hSSlpGaW4zd2g5UGZDSHFzK3Jmeno0cW5DR3ZhdDR6VGJPdFFSZFNqL3Evb3lwK2NyS0d0d2FGSnNkdndEOXNqUGoxeXVtUXVLYmVNVXBaT0ljdWZSMXlycjdtcVZrc1pmeEZMUXMxejExSnptZHNjbWNMVUdQYUdFMU1RbkJTNys0dlJsV2RicGdjUnEvZ1RkSXZqbEVzcWZSNzNmQ3V0cGNpemRTcTFqdTBieVFydHE2bjFUS2J0Z0lWZmZhWWZPMVp6TGJwZFpPSXVxY0o1bUlZeVZraks5bzFraTU2bjk1NUExd0ZiRktrR2JVQ0owVmdaTHFuQ2VWZ3RSYlNJRk56NVBjWSszUkYxNHpCcFVTempLUjJ3QmwxcWhWOTlhZDF1MGtWSVdpSGx1YVFLNTBITjFMT0kxTEkwNk9LZ1RDR2lTTmF6THd5Nk9DakxzQmhTcTJkWm83SHlYVktGODdCYWltZ1JxYWJ3NldybnBsV3RhSmZCUmd0TDFqNVFUUlpEcW4xb1JwZ1pjMGdWenNNWFUwU3FKNjZ0bHVsWWl0YWJWdHdYSnRNTitUbXNmMUVWTG9iVWhMcExIWkxLZEVnVnpzT1hWRVRxVkN5bEp2Nm5jTXNaeFRLZUY4UjZsUWRsV1dFaHBDb3pMU1dIVk9FOC9Pa1ZrVHJtaDdqMXRON1k1TVFYNGFYWHhiM01odGE4aFpEYWpBK0Qza2o4cEVPcWNCNSs2eUpTYlQ1aTY1WnBxayszZlJGZXVpWnVhWTRQS1hjaHBIYkY0YjR3MktTSzUrR0xLeUsxZ2RVM2lhK2VaRk54KzFjUXhsTzJLYytVc3Q1Q1NBMHRwYzhlblUxcWhubDRnb3BJVlFiWHh1bzJVN2FjakR3QnllVE4vTWY4ZXpwN0VhVGsvWkh1TVROaWs1cGhIcDZjSWxKcy9la245a3licGNMRmg3cS92UHhiMDJJUnBMb3pMVDdySm8vTk5BOHpDUkVySk9WVzM2RlBYVzUyVG1vQnBLcjZyM1J5eG9FaVM2Zkt6Nk1zcVFjNytZTkpsaTZBVk9QN3lXN1RjaXhTNWVkUmxsVGFBUEx6RmtBcWZ3Q20xQ0psTW1lT3RmbEg4Yy9yWnE1ZXNpSkV2eWZ0czBrNU1UWCtFZ1MxeWpYeWFsY2hvZXZkWjNwVkNwSnRlZUhjS2FoMW5jVzQwME9ncy9KMUNwRmZGK1lXc3l1SE1zODgyM05MeUFId0Zxa2NPRTdSbTRuVS93R0x3UjJRcTBrVlJBQUFBQUJKUlU1RXJrSmdnZz09Igp9Cg=="/>
    </extobj>
    <extobj name="334E55B0-647D-440b-865C-3EC943EB4CBC-169">
      <extobjdata type="334E55B0-647D-440b-865C-3EC943EB4CBC" data="ewogICAiSW1nU2V0dGluZ0pzb24iIDogIntcImRwaVwiOlwiNjAwXCIsXCJmb3JtYXRcIjpcIlBOR1wiLFwidHJhbnNwYXJlbnRcIjp0cnVlLFwiYXV0b1wiOmZhbHNlfSIsCiAgICJMYXRleCIgOiAiWEZzS1VDaFNLR1lwSUMwZ1hHaGhkQ0JTS0dZcElGeG5aWEVnWEdWd2MybHNiMjRwSUZ4c1pYRWdYR1Y0Y0NndE1rNWNaWEJ6YVd4dmJsNHlLUXBjWFE9PSIsCiAgICJMYXRleEltZ0Jhc2U2NCIgOiAiaVZCT1J3MEtHZ29BQUFBTlNVaEVVZ0FBQlBzQUFBQmtCQU1BQUFBQ3RTaUJBQUFBTUZCTVZFWC8vLzhBQUFBQUFBQUFBQUFBQUFBQUFBQUFBQUFBQUFBQUFBQUFBQUFBQUFBQUFBQUFBQUFBQUFBQUFBQUFBQUF2M2FCN0FBQUFEM1JTVGxNQXUrL2R6WmxVRUdhSnF5SjJNa1FmN3A2VEFBQUFDWEJJV1hNQUFBN0VBQUFPeEFHVkt3NGJBQUFnQUVsRVFWUjRBZTFkZll4a1dWV3ZucDdwNnA3K0dnUkNWS0NhV1F5Q0h6VzdpN0tLVUMwc0V0RFlJOW54RHhhcERndCsvR0c2c3l0aCtZalZMRXJRWUxvMUlVU0ZWSU9MR3RCVXU1RVlXYkE3YS93QW90M3VIMmdNc1lxSXhBMXF6M2JQd243TlBuL252bmZ1UGZlOWMxKzlWOVZkc3p2MCs2UGZ1ZWVlYys2NTU1NTM3cm4zM1hwZHFWeFgxd3V1cTk2Y2RPYVpaWUd4YU8rWnBmQ0p0dGVUQldyUjFldXBPeWQ5ZVVaWllDeUtUc0xmTTJyRXJpdGxhOUdib2grNnJucDAwcGxuamdYR29rZXJqWU90WjQ3Q0o1cGVUeGJvUkwzS1dQUUQxMU9Ycm8rK3pOMVdQM3hENy9yb1M3QVhaODNFMnprSmYwRUxYYU9LeVRweTh1amdvOWVvK1JFMTJ6bGNSVXRUSitGdlJQWXUyc3gwNC9DZjczK29FVVZyUlRtZWlYUm5vK2NadGRkUHd0L1RhL2k2aDdRWk94TkZqeis5OURwYWJUcEo3eVpPd3QvUkduWklhZFAxT0N4MG8yaHpTRkZQWS9icCtrYWkzWU5QUG8zVi9NNVQ3ZlNWdU05elVmVG9kZHo3ZitPK1RlOHdkSEovR2xoZzVkdUpFcDBvb3VUODVEcXh3QWd0VUx1WU5MWWRSVHNqYlBla3FSTUxWQ3JWNkNESmlrNUgwWVVUaTV4WVlLUVdtSTJpSkJlZmlpS2VoMGVxd1VsajM4RVd3SW9qV1h0TVJ0RVR3eGhpNHRYbHVQdlEzN2RXVHR4UTFIZjA4dGludnordmRvaTZrZmF4aUo1OXhxU0lpSEkwMDFIMGNNd3hFVVZQR1doQWF6ZEx2azd0UXorZXFGV3VPNE5SbittekY5MDRONWpjZmx5ajdHTS9YVXg5bnpFcEpLTWNVU1A2VnN5QTZKZWN4aHpJMm1kTG5xWHJSMTl0dkw1Y1I0YWc3dlE1aG5yWGxkVWhwSWRaUjluSHNCYXVwdCtZT01vamcvN2ljQzJXaGZjZXllUTdrTFZyY2Vnc3JGZGYrdnZNUzlyQzhvWWdITU5abU54cnV2NkszUHFCSzBmWHgwSXE5aDJUUWxJR0k4Smg0SVdZY3hCcm55NzV5amhBZi9lekQ1K2ZSSnJaNkpqR1BHT2VKWFcvdmZyK3hvMy9rTkIyaitsUkdGMGZNNTFXRUlFeFVTaVBBVFVmUlJjVHNSbHJmeGVPeElqcmh0ZjlVbHFCem1NU2M5WWNvbUdPRzE3M083TFN3RDQ5VnlNQzN4U3hwSlZrVGNTVkE5Nzc2bkkyMnRCRTcwYUhkYTZaaUJZMWt1RnhSOVRINFJVaENmcVlsSlA5bW5qUXhUTDBydWo4emJmZSt0cWI2b2U1a25hamFDc2hTRnU3eW83azdyZjRzcWFpY3hJQlYvYXZ4M3V5bWc0K2VmUmNXVU1NdmJ1K0dSZW5qdVlsZEY5ZDJ1b2lCNGVqSzlWNytCaEdtd0hXOUlqdVI5VEhJOUVtTUNhbFpHTWZ6MXpDMWZhdEorUktxa2VQMlBxMHRYL3J6YytxazVUblhxTHJYb0w5elloOS80WGQ1RWMrc1VUMEwvdlVwVXVmZmxZRDBPR3lGVTVBaWo2cEc2UEZ6OXNqemlJYlIzSTZvSjh1Yy9wMlp3MUxxWWtsemdySGordU4wTkgwMGJQdG9BVjlURUxTcXIvOW1vT1gvL0ZxdXZxTGx6NUJ3ODEyUS9YN2ZzNGdvamUrTlUwcnkxajRMdGl5WXUwemtQbVNoR0Q2TjFCNG5xWEd1NU42Tm4xcTRnaHJvdDFYNFl0WHR2clFvN3FKZUlmZGI0NDAyeVVYMDZLQkZKaW55NTFxMW5xR3RHaEhVTWhjMDd3cmtCSThkUEhvK2ppc0t0b1lobVhPMVNLNmVOMHFDWkZCUmQ3a050Mkpva2YySkVrVzNvN0U1cGRpYlJLNlk5bmVocGFGNTU5V2NxUGR5R1p4bFZuNEg4YzBrcUhSVnlxSTNNdUlpN3dSaVRPSUYyeUR3d0Y1dWl5cEtXWVgrMUhZa3JkbTNCWFRpYWZMWE81RDdaRnFoZEo5blA2WUp1WUljUHFZQkFURG82NTg2am13ejhGT2hvSUNGVytpeEpWajBVRWY3NnNzZWM5MzF0cG5JWFBMTmpWZGorVENkRjFVTVUzSDdpTUNROXpMWEZPcGFQVGtsSmpDYThKcjY3d0tjWnlEUVRtNlRQcVdZdmxMbUpMcGg4RWJDZUtVaFpqQ1Z2eGdDbE91V0xLUGlEckw1Um9vU3EyUFNZRDd3WWlTLzhrbHhJclZOTW40SXcxRU80bWQwRzBzU09DeVBWSE1XdnNVUEYwUXJNZ1dxbjVyTVZsZHp1YndicUdDU2wrcGRDT0VHS2h1NCtUNlVjMitPYnEwN0hwZjlJNEM4WVhLT055dmwyQW52YWRUa001SDBVc3pJeURxKzRIbCtvaHNWTTBWK3JYU3Z6NHdKanJqQk5abGROR1VtUG5wZE90YkswQkx4amt4YjBxOGczZDlNVmxyYjd1Y2pMZ1FxWnh2bkZXeWQ3ek40OFNKNkx2MjNUSUtHajNRSGZMaWptQWJWK1owRWxiMnl0T2w0eSthRXRHSTFoY3BaSE1haXNkQ25hT1JNVFR3SUE3aGY2WDZPSW5Hbml6YisyTDBnVEhSbWJzOG1lNGpLRzJsYUZhK2pWRGxQU1NUeXVUb01VMTZxUnlxTXRaZTkwOURrOTl2c29pdUVrR3dsSkVxeUVnQ1g3eklyUEllMGZ1L3UwUWtuZUFYZ3BKcUFEaEhsMW5SbkpBOFQ3bEN0U0gwWEFsTmVuTkw4TkwwRUFoUmZjQXlmWnlwRHhscWMzUUpqSW5LVWEzeiszMGNGTEFMVWladFhzRHkwVXZiendRZVhlWkFNbmJPd2diSVdMc2paODlLaGRxOXpDdzFKWUpRdHJmSEJISHlaNXZRNkN1VTZUOEJobStzT3E2R25POGR1aXlVbzh1WUVyZ2hmdDhrdW5OaWQzMWNiQXo0N2MvV2tBR0pydnExZlV2RisvaHVlTjl3aVdhT012cVk2QXhuYlU1Q2s1V2JJV0xxeGtYYUo4WVdtcjNHKzBUc1NiZElUWGd5MWtiWEY2dzhzMHExT1pvYVFTZ0FDM3A2SUM0blpaV2V0cUl0QlRQdTlrMGFtREwzbnFOTDRLRnZlOHFUOEpud3JFY2JDMWQ2dVJya1ZCYnU0MmRod2x0eUJBMVZGUmdUWFdiWExTeGFVS3JuVVZVeFRhU2NzaVY5MFNPT0Mrc3BFVmxyVS9wa294ZVlhRlBpMFVTUzJTMU9TOTEyR3loVVJaUDF0L1BvVFRvcFd5RGlsdWZ5Q1h2NVc0NHVOUm1pbmVRbHUvdkRPQndMWnpCenJ6WXorK29abWlDaWFCOC9Cd3YrVkZES3NCWHFHSWFFMW5na0t4WGFaVm4wNkNZd0ZlNER1K3F3S3h4NEhFcENrOUVyWlpIZ3RMVXBmZG9SUkRUNWNraHRlUk45UXJUdTZnbERhdkl6b05KWEt2TnVtNE1iT25zMHlWOVlseW90dHBWTDdQNXdiU2VVL0lHZytudEl3ZGVZc3R5OVlCLy9CUVo4WVRuSlphZ0RZNktMY0ZrL2JSR1lsTWtSbm9GRktkUGZjS2htT3F5NEtvSjI0ODJieWRzRk9tWHRWUHBrb2htNzM2NXNpa1YwbkxzUmFreW9xZEpYS3R1VTd2dlhIQi9GOXRGbFMyRmRaakpaaDVHTldKK2NnblJON2FlZWNsZEQwQVB3UHo0ZjQ5ZjBLeFhyNDlkaHZ6L3ZKMnFJK3NDWXFCSVJlbjdHVnRUOU1BUFh3OHhNd1dyQmtsUWFPdzdPUWpPSk40OVQ1czlYeXRxcDlNbnNJL01JTmJSMWRjUFA1SWlmUTdCS1QzdlJXVGtLaWhVc2NRL3JNcDU2ZEJPaE1KKzBoY0hPWjFGU2hUdlF3WTlLUkdHNFNCOUp1Z3dPaFlVWEpReU1pY3J1VGJnMXVhTkc1QzF5QzZqTDNrRXo2WjRxSjBIdVBoWUQ4K3dmVkV4WmU5dFA1U3JrVHNrSXpXb2hpaFkvTXVTQ242ZG9sUjR0TmpQcGZnWHZRRFppM1liNW02TkxWdzlwTUxDMGhXbDhUQStVVmpHS1R3TjVTSUUrM2dQWmcvbTJWUzhmQ0kySnlrVXpHZWY5bFRZS0hwWDU0WGhUT3VXRVQrQlIwNnBnTGNaMEYwVk55dG9JVFR6WEdxSnR0SG9oSmorampRdmxoanRDSFBqWmsxUjZrQzRwYnJ6T2pRaFJwY0VjWFpxc2xDOFVtK3FMUG9ZbUZEMU50SFNVblEweVAvYnRZL1VCek93N3RwM2pBRUpqb3JZRjY3aVZHUTNzcWlScmsxdHNBN3ZIMkRQcWlUYXUzWDBxZ2RxYmpNSTlaZTJPbjhyUlRNbnVOVzkzWUFRN0JlaWVLQytobkdpcDBvTlV2c1pqem0yN1htSE1BUGNjWFh3bHJlejVTR3c0SjFqa2c5YWdsdEFEYUcwNndPcWdYeCtyYmYxa2lkZjJrSVhRbUtoaXlmM3NSdklLQ2x1U2JPa2lTaFFnNlc2dTNHMi9HWDVyOHV2c1Q0WW5aZTFHYWpvaWQwcWs3MmNucW5qdGs5VFRqUlpJdkQycDBoc1NHOUV0NTdnZmN5MitGRURyTU1FZ2RNSDJrYWh3WURmaUdjSGhLZzNQUHFMQ2dyUXpWMzV2cEU4ZnA1c1k3R1hieHZFQWdUSFJHNk5sS0E5bWhkeFBQcGEwN1JlL2xiQzdNeTJPYjVxNDNlZzhYWFdJNmNsNno5cnA5SW0yQVI5THFOdlppWXAyN053REFqclNtRThMcXZSbXRYUlZ0bS9nc3k3S1orb0tJOEs2VEhsS09vSHJ2a25qaW82WHpEcGlBZEY3aVZ0RXVSQ1kzOGZaRGl6Wkt5Um9DS0xBbU9nU2FjL1hlaFJNeGRPYW9aNkxTekNFVGRieXR2M29kUVJmWGhEMXJKMU9uMmcrdTVBb3Q2VGxUeXZPUFlsc0cvVDhqS2owWm1md2NpTFIzYkFFZFlWQm9iQXVwKzB6NU10dWFzMnVhMUhlNTZ2UVc5bXk3OFZ5K3poWEsvaEdqMDRmLytUSFUrcjR4ZmQrNWNOLzhKd0dobUhpdHZvTjM4M0RZV2dDWStMejJ4TE1zOE9GZHVUYmFpck9rSGVSTURCSmM1R2g3SjNZK2ZKcVBXdW4wNmNXV0xZUzh1eDJIU3FhNGdGQnNTYldTZ3I5RkVZdHVXeFNZYVJqb3ZUTWxEUlo3dFlNNmpJdnRnZFlKbmFRK1Zwa25MbDNpK1Noa3cwOGQ2c2VYNmJ3MEwyTjZHRFJvdlA2U0Flc0htZERXdzRGZ0pzZTNCUkZQMkdxemh6YzhQSmJiNzM1dkxIZEx2M1M1K2J6Q0ZjZDA2Kzl5dnVNdFE5M2hCaGxURVJ0R3B6OTNUKzBxQnFXUmJZQTRIVDhRcTZGdG5vSnZyRWhDUXpNSnFCRWlDL3Jyb2JDczNZcWZTTHY0a1FOb1hndkl4Nkprb3dWRkdLWEV5S05uc1R6NWN2U2tqQ2ZvbitwRWRSbFgvRW9VUE4xMlpNOWI3dnNvVk1GT2dEelNKN0RUTlNNZUpzWjBacHJMU1dFaStUTWhVNXpUZGVpeDdid0s2M29WY1JLd2NKY05EQzdNZWpjYnlLNjh2ZjMvMDg5T2xnbVduTnBZOEoxZmU1d1pmY0dHTFR6OFg0ZlpWdm5ZdGFxOVVNVzVVeEFzeXBmTnAwMFpKNjFXMzRxUjF4cmlUQzRGb3QxZDhvVkYxMnhIVVUvekNXTmZ1NGpseTUxNGw4eS9SUFR4ZmRHdE9ranlwZHlkR25MWnlTUi9OQ2xTMi9HaEllZlZMMkZSczlkNHk3ZmRzZ3NORnREd1BJNUpkRkVBNlo4N3FXMzlCd3kyTWZpQjZ6V284ZFhJUkIrdDR6YnhKdi9DUFpISjdaUStFOER2dmd6bGNxdlhHb0EzbXNhN1REbHUvMFFiVXpBV3VDaThPVTJtTUd3SHo5WGhIOGk1czlzK3lrbXlMYmtXWHZGVCtYMlJadGpicEozUXNnL04yd1JqNEt4amtHbzlLaUJUR1hRT3RHQ0ZUTWdrS05MelNhd25td0VnNnNld2hUTytyTk1saURCMEFHWWgzdUI2cmxHRlAxQ3FpN1V4M2ZEaU1VU1NSem9pSzNkWkY5NEQzaXZySnFHb003aGwrTW1wOUg2MTVKNTZNRW9lajByRWhvVHJnL2ZhVjVia05WbTJ3K0lKZXN4NmROK21nbWtoQmoyck4zMDBpZTBlZEJqamxQaUtXS2NDZitXQWcveDRiS3RVdWxSdTZ0RlVjenlseTNuZ0FCTlJUM205WFdwOHdUQjFmRWRvNm0wQ2prK1dhZzBEV3VGdGtyYXl1dUxRQjlMSExCcWNtREdsdHhXckJiTW1hUkgyOUhCR3FzS2JEMDVIWS80Wkg4dEZob1RaZ3ZmVDhHNFZqcVJtVzAvM05kdFRqak9XeVJValVzelFWd2ovM3JXYnNnQklmZTlhRW5uL2JrL3hsTXl0NXFRZkJWcHhwb2x4OXM4TDFld0ZSMHRpc0lwa3hCdTZVb0RPYnJJZmdpNWlOWVhSREVCNFpUSjBHYnJmQXdkZ0RucytiaTQ5R3NpQzdIMWVoL2ZDUk1XM0VSRWZFLzBoVTh0eG5JeGZJbWR0OFdQd2xZZ2RDOXBHSEJDR3h5VGhETG5CaUgra29HZDBmbGxhdHRQTlVHMkJXbHRMMzI2Rzk3M2FrZS9IVDNwQ2d5MVdLc3YvUEtiTUJVdE14NTNsUjc0QmovQmdyYUNYVTNrek1OZFlWMndlN21qeVliRGJtYnhHT1JlRnF0akh2Qm1DMHRUYldSL0doSHFJNno4UXN1WUQyeTdoVjJOWXg1dE5pd2J0dlZrRXFaQzE4WkVzeGZMY1NrMEpvWS85dyswOVBLVU9YNUVhVmFPbndsLzIwODNRYllOYVczQTBlMzMwL1dGLzc0TnNMVEx2dTJ3a0VGUEdWOEhmN29xYXBEakpaT0NSTkt4Q00yTllTK1YydWZOTDRWMVFZNjNwdkcyVkxkRVpGR3BOUWw0LzZicGpiblJHNnlZVmU5aktJQXF6UzI1Q0xSaXdUczU5Mis4d3JGMDdYcTBVcUZYQjcyNEtqQW1qaThFWVFIalA4RlR2QXREMHVPK05oY2x0MjRDU1JIRDB0cVVQcm5yOEhaSnZhN0ZweWFNZHpOZDRFcjlEa0tsTjhlbnRUaTNIZkVUS3Rzc0JZZDFnZkY2bXFoOUZRK0RibWpVQ281T0gyd3ErSnJxd1hvZjN3WVRMaXN5c2lnRUJ6c0J6ZHZKbFhJN29qM0w4WWdLWGVrdE1Nd2lJU2xSMDJ3ZjErWCtoWS83K3lXbmJSRjlqV0YvMjA4M1FiWVJhVzFLbjVMcjRDZC8zZ3RtbGJiMlFEZHNydmhmOEQrUFFhVTNwL0hGVnBoVlp6N1ZQVnRSSEFqcmdnbGlUNU96NnhKWFdhMjdsS1JJNEsvRFZ0clpGK1F6L3E1NlRLLzNrYzY1SEs0cDBqTW9HVkRHWERxN0hvUHIwck82MHYxUVNPb0NZNUpwS1lQb1dBOU9xdVp0ME4rSEVXamcvVzIvZ0FreWdtazNkSk94TFloaU9IMXZLb3NEbVN0aUM4RHUrUkd2Umc4MDB2MEZxazVkOCtxQXBZaHlpem02SUtodmFid2RmWXNsYldxTmxYQjN3RnJlQk1HRU1LTXk5eUx4MTV5eVV2a0FGbzlGVGxCam9CZTRDVHhSaXdrTWk4SVhacjNKc1N2ZEQwRWxhVGd3Sml3MGVFZjJZbGZQTWRIK0Uwd002YVpwZjlzdllBSm1FbmZYRVRyVzRQWW9CUW1CblNnYnRTaFgzR0E2UENITERBZm9nWWEyNXdRVmc2R2g0ZnIrOXh4ZE1FRDBmR2F1aHQ1YllaQU1pMERBYXdKblEyR0pSVUhJWUxDUGR3UWxNYXU1TjRYcDBOdkxYTm1nNEg2bnQ4L1FsZTVIcTRPNC85b1lzcFM4KzEzZXAxYUlzcjNBOUloejVxbnd0LzBDSm1BbWNSZTJhb3JzUWxBWVVGT2Rjc1VlRThLeDdDTUJuRVlQOUx4d1dPWTBhSDlkTDZvS2dqbTZoTnpQN3BqNlRmQlN6c2VtU3Vac3FCNnprSTE1RHlKenp0dmxBbVA0L2pWd3FIR1VDY3k5N2laYytnV2lEYkRicFBEU29xVHRTdmVqQjNQWjFBYkdSSEtxY0kyM3RtM3QwaWFETk92USt4QnYyeTlrQW1ZU2QySHRodWlVb0RCZ1RZbCs4RGczV1NQQmw1T0xSZzlCWFRhRkwvK1VNZy8remYrcDEvK3FrY3o4NnNySzlIVkJvcVR4d0Vaa3Q4eFZkM05jcG80UjFYWTRZNk1IZ2Vua1hldGpVdi92WU5HeVNNbE9hOHdkUmtEM3B4aEdaeDlQZmJTL0swak4wbmZURUtmSHBLQ0ZFVDd0aTVPazBXZ3RBU2pMTXVQZXN2cWdKbVFDeStRQVoyMXlaQnZTSFVFTUxTbFZMZWx4Wko0dHg2WFJvM2JkSTdMa3l0Q1FiNnVYN0tjVlVHbUZkVUhPN3VnY2hHR1Q0ZHBXT0lOWVZCckllK0ZCdjQ4NStQMzQ4c0tqMGtjcmwxNTkvS3d0cVFEVWRVRVZRK1VlSGN4ME5kOG9YZWwreU82VHJiblVtQlMxOEVvbVNiSGJmdEFVYmRHNGU5dCtJUk1vSFhQV3BpaDlUcUV3cUpUcUJyZnZUVi9nM25EY0dqMXFtN29yd0JLT05ZYm1JVSs5bmt4VG1uS09MZ0gzd3lONldSUFYwTkdDbE02R1B0d1RDQStFSm54NXFpcDlkSHowNHZkSFhWR0JLTW02OFZuSmhXL3UyYlduQ2Z3N0hrZlhjNzhHZHpRMUpnVXRqRWk3NlVuSGx5cDQydzk0V0pkZWpqVVhCVTNJQklLRVFXZHRDcGs3akU3ZlU2cWI2cmFZQWlxVnVxZW1SZyttSlcrR3RvMG9rV0VLVnRPdWc1KzJYQkpvaDNVSnVCL1FpMUlDdys1NVpFenFQbGZEZExlWFFycGkwMnJ0cTZyMDBUR1owM20zaUhJR3BCV0V2SkozdXFDamVjY243M29EdVJSd3Y0SVd2aTk2ekpjT2w3UGJmdmJBdmJmdDE3U0sraVpJeTBIWldadUNjZENxNmJ5QkpObCtVVUh1ZktDbzBRTnRYMUVTaTd0T0JkTnlSNU1QNWVnU3lQM21SU292WmRmNXphcEVDcGpPaHVZZDlVUDFnaUMzWUo4K1RqWnc4R1hWVW1jQUxLQkNvN1BpUGZqZzdIcnVWK01zSXpBbW1hWThSTFV1RXIya3htMzdBVkduQmF1LzdSY3lnU2M0TGpocnQ5QkJoU0JHYWFzbTBDOWFCbHJ0dUZKZzVZc0gxVTBhbHJXQ2ZHbllsYS9YdXE5TFlPVzdyYjZiSUhOZUVKcGxRSEtUeDNMY2hGS3RjeGt1SVByMWtkdzZSM0NPK3lHTysxYnQ2dTZuamFHbXFZZTdTMlNaWE9HMi9ZQnAwM3NYZjlzdlpBTG1GM2RuYlR4RXdXMC96WjJ3K2hmWkhxWEdtMDZ1M2xXa2wxY2RqWU9DZTJLT0pCL0sweVhnZnVqdW5pYlVlNG95QkhRMk5QOTBubWNWd2QrM2p6U3BoOE1xVGI2cXZtWTk1MWQxUGZlRFcxODJldWhqSWxUVXdDWCt4cVNvYkMrSVFndUs5Znh0UDJBMkJFVWU2S3pkek5uMnc1b2hzMHdrZy9Tc2FIbzZMOXFTUm85S3NNU1djSVFHbXM5eC9CU3BYc3pUQlRudGxzTFZEc1Q2UVBDS0pmVC9rUnNsSVd0S2M5anlERC9jTVQwdGFZSkpKUzA5ZXBwY3ZQSDRwUHVCb2FIb2V1N1hZS01yWTZnS2xNaXhpTDh4S2JCdTJ3OUlHdmh6M3JaZjBBUkNCSVBPMmxCVERVMkdzdTAybXBpVDFqd00wOXppdWJ4Q0QxcWtZUmNjaTROYWtVaG1IYm80bEtjTFhMT25TS3JwRXo1c3Q2bFF4NmdDUC9FbDJ5OXJBZ3IwY2JxSjdhT2V4aHluK0d0cTFaMFBJOW53WEx2cnVSOFVpbzJ1ajRrcTB5S2I5bldiK0NDbzkzelJ4UE9FdCswWE5JR1ZhZ0ZuYldKU1E1T2hYY21tQVBOeXE2MnlEZlkxS3hZdjhOekdsTVBDUnpkZHlVSGJVV1oxNVNxTFFIbTZZTVpmVm1UVWRaZEhlcnFoVUJzVURsaDVwOUJVT3REc2FSVkYrbGh0STVGYTFyak4rblpIcmFtOWdzNlF5N3F1TE5MQytLSmgxTWRFbGNuSUtYZUkxZTNkei9xelNRTTVxN2Z0UittdmFnS1c2dTdPMnJuYmZsaE0rZGt0Sk95aldTZG9IVzMyWEZHaFIyVkwyc1VSaDA0SENvbytZSjR1aUExcldYWThiZDYySEZQZ1lWYW9UVzJ4ejd2VTlibStXQjl6RHNCZ2xEZFpTWG1mZ2pOZ1ZwRWJ6MTFwWmhyWFpjT2dqNG1VbFlIZElkWnB0OWMzNDBCaXdNZ2ZOQmNsYThnRWtpYUduYlZ6dC8zZ09NTFZZdGEyMStjbWVybmw1Q3YwcUlTWDlCeU5nNFkrN1p5bkN4eHR3elhGRURvdVI0elI5RG5ybmkxNHdOZlJ3OXM5akZwWTh1emdTQXIyOFFPaEF6RG80Z1VuelVFcm1HYXdPOEwvVzRvcXV0TDlhRnhqYW4xTW5LUXNOT0ZldDAyNFY2cGpmcVkwandaOEM0ZE1vRFhBMXM3ZDl0TitKNEJHTGp1QkRlaXc2b3I2YnoxMlBScEhyZjhPd3RYM2hYSjE0Y25IazRKVVBudUdCeFRBYjNtRVhMZ0RIZndvRjNMdTdjRE1VN1NQYncrMHMrMHBQUHNuaVFyVFp0cnR1aFVrOENqdFdBMlI4Q1R1b28rSkpWU0FmZWR6VSs1TWpiZnRsL3pldUNlNTJ3RVRTSm9ZZHRadVJmeVVaS25vcEpUVEpLa0gvYUlqUlVrc1JEUjYwQWFPMkdHZExCelp5U3dPNWVyU2tIcXlUQ3pZRmhpV2R3UUxXYlR3UFloS083YVVBK3dId21maFBuNE5uVkdpTEJSKzFEVjdta1AzdVBFdERLTnpEM0svRFVzS2ZaNklDOG9ZV2lvVm1CVTdtS2RkcXRKTjVDVThsRno2Tmd1WklOdUlzL1pLYXZuazArSWZkdmtJODlseDEwblNJYWFZTk1FalMwL3NEWCtGWmlYVzlIbkYxdmNEYVBVVjFxV21PUnFDL1RsTmJPREhzQStFajdpa3BDRGE3S1JRcGxpOGozUUE1bnN6SW1CaHNUZmZ2WndRZEJZUzZXSjkxWlh4dm1ZTCtwaGtHbktJKzhSNnVzWCtqbzNtdUVsTGh4YjgyQlF5Z2VXd2dMTjJPNUNMeDZSNHZGWXRrd0g4clRaeWdOZzY2OFlQc3ZURTVDMVdoTGk2M0RJVStLSmd2aTY3MmpRN0x4MVd0SE5LaGhHTFB3MExMOXRTTGdCZFZMOHUwVWZhMzluTE5OS1VZYlcyR2RmUEpMbVQvY2tSb2J0aVhxSTNRTW5JNldNU3k5SCtWaHViRHIzclVwVkdxbjhJWFA3Q0lHUUNKNDBoWisxRzNyWWZmYm92WlJDTWlBaTV0TDZLSDRHbFpaS2RwWStSN2hraXF1VEM0bUNaNFlIdSticDBJMlUvc3lzSFV6VGFVbmVNV2xINGlJdGdKaENkY1NQbDZrcjFFUWRnZGh4ckFpRmVMekxTN24yc0p3RUs5bmF4RVgyejIxNHdEY1BxbUxCRTVYNzY0SU8vYUs0UGZlaUx0N24wYUZaTU5JWUx3YzRmMW9BSmxDYXN0Y0hpV2xBSU0vc1JMZlkzUTB5VHI3SEViT0tUR1hxUTRjV2NOakxrcTF0S2s4VlIrYnA0MzdGaG9lczJLREFtdm5jNVUvTFFVeTlMUFh4ZXJWL1lWWGQweXZWeDV1V3J2bENVOFA5RmJaQzVNNEdtYkZ0TnNTL1RSU0xFL0xzaXltdGprbW5HSVdxUnZCYTU0blI2cWtKVXZjeVY4VjAzZ1U5alN0YmFrSkdiZ05XaVRaOGQ0eWV5WGRwcU5PNDNscVNvR1hwd0k5Rzg0QXVKUzVPWnhGS2p5c0hsNnpMR1N6OHBvU21paGNTdlJ3dXlPQUNNTmNKV3d2Wk54ejUwSDgyMjFYSWlNRGxjai8rZ3pDdUNycGdCQWZQcGU4eEtabTFpK0xReGNScW1JWHFiSnE3TnBMNWFzNThRWll3SXl6RktOMEZDTG0vVzJpdG82U1d5SmdXM1U4TkMvK3ZYZFl4T1dNV1Q3OHBDekppbUp5eW1qODI0MXY5NzFwUGsxeFVwOWRGbFN2UHVScUROanE1aUVUV1lwc0dUNUYrSzUzUFlQa0w0ckExL2Q4V3Z3dWd6Yi94U0RQYVBQcE5vMEkyaUx5V1RNb1oxZy9XcWFHTmlLek5BR3hMRnRSTVQwTVo0K3NWZ1I3UVJVNmtteUxSQVd5R2JsY3JkSC9sMHpUVDBQWi82MktwQ1JLaDlPU2w5NWNOLzF5Q0dOL3pqQi9jUyttNjg4cDNtTE02alQyam1BOUgvbE54U1NHZ0wzL3JyZ21VUmh5TW4xZHZHY0dpY3Qxb1RwWUhBc2VpS2FlK3o4bmtlcW8rSkd2aHd5Z3NJbkRHdndzN2NTME1RdlpRdzFVOGErTVpMTzFUcUluV3N2WW9nekRlYythR2tqUWxScVJkbDgvTHFFZFZmZndKUkJ5UDl4aTlMbmk3dkhWdWthZ0piNndCajdhWm9aczNWZVpEOFJDaE4xSHp4SGhBdFB1R0tEL0lETCtsWlVEZXpmb2xydW5wS3lHeTU5eUs2S0NzYnBHSlhOYm5BcjJyNFVyaDI5TWhlcGZwK2w2cUJlNWcrMnNidndYOGErdVo3M3hGblBYaVk2VEpoenV5OVVXbVJhTHR3dnpQMGR2cnpkZSs3bGRxWVdObHBnSlp6OGpKUFZJY3hQTXlHNjdSWWd5WmlOQk9rV3pBTFZGZ2IzeDIvQWQ5bWZlM041K3NjeXpPa2N2SWdWK05yZ1NuYkVmNW4zRHR0V2lycG1XUmRycFVaaWZ0dWJEV0JLUTRXMFVXWlVMRUt1cXcxTXBQYXd0Sm8rdUtxR0NWOGVPVEh6SWdsMU1QMDBUWDR0OGJzOFFkTjV2RnhYUXhaNG43bjhhWGRtMitxTHhKdEYrNkhEMDRlTktMb1pWSUhiVXljN0JTRVRNbTdUSFU3d2tkODBhai9UWUhaNzB2eElod3JKc2dRSVl6N0c0WlpDc2JNeVFUcS9yOTZsOEcvNjczM2MzMWx0aFpGNTkwczZ0RW5STTFBdmxVYlpzSXJvTXQrS20rRk9waVZOcTNxQWhoelBSRFkwdUE3WGh1OTZPTWUxMUI5ZEpJK2YyLzl4WCtHaUpGN2RjbjlLZys5NXVER3QzcDAycGg0QkVkWnlKb2dLNzJFdGV1WkNUNGxidnBMTngwODMrRVUraVY5YkxIbjA4K2dUbXd4eU5mbFZHcGZDakl3dGF4cG9scEQ1QUdhUE1ZZFF4OVpkUFlldTE4V2o4UzJwMkN2SGFxRXRkdDZ1QWpxcnRCSCt0ak9lRHM0UVlHRFYweGxvKzU4d09WM2JmWXdlSE1hNTdIM1VUWWFkRDlsVENUZnlPRVMxbTdweVZKUTVTdzk4dU5Galh4Y1h3Vm9wSVBoRUhyU2pOdUJyS09SZnJtVFpoeXdmT3g5bEhvRjNTODdKcEp0OUhBSmF4ZjhoOGkyRDFsNkxPVjNiTFVBdG5XdkZCVERncWwvV3d4eEszYS8xcE05SGZCS2oyaVF3dkgzVVdnVmRML3NtQWl1MFlObHJGMkdsbnFTcFVlNnIrWjR6V1BQU0xLRDM5VHpnRFBaTFBGb1J1WDQreWowRExwZmRrd0UxK2pCVXRadWxweVhKUDNuemwra2x4NlBhMTJzQms1aGFiUUQ0czZJNlgzNms3Uk4wTkF6MlpaK1dtWEFaaDNiQ1Byb0dvczNYa1RaZ1hKTUhQWmFRYVdzWFlvWVBSTDBlTytBZmNwdFBiUk1DZDg0SmtQSTBkK244MjlJUTN0YVcrMlNqNWdtUThPTm9JK2kyV0QwazJNaTZLOFZXTXJhWlUwbzZFK1pOM0xyK29HRGxoNklqdFFtb3FQMUNMdUFxZjlqekcxVjlmaU0xMXlOU0wwT25zZXMrZmRnSCtOOTVLenNGNmxwU240anRyWWJTTExwaDlaWExkVTFCKzJJYjNNQUFBTFBTVVJCVklMVzFqVnJxSE9uVGt0WVI3OWkzSy9HNzROOWxyYWVFZnBFUTViR3JZdlRxOHlGeXBoOEZlcGtUK2tab2Zrc1p0WkZDTU1IVHB3TUZRcjJVWmNLN0k0cXB4aXlLODhaK0N4dVRIejh0U2dGcmEwcnM2OVBXRG94c0k2K2JVN0g2S3ZLYVgwdk9paDFvSW81TysvVFM3cE4vSEpxVVpPenJlOUZtN002NEZPdXB6UXhHVnk0ancxRnBrSDFNa0tLSTB4K29aTzdNZEhyUjRrTldsdFg0Z3pDUnBuTDBiZnA1eTR6ZXVBL3JYdENtWVlLMERiNXB5cmtmbHQ0eTd5bk1TMEZYMEgrUjN6dU4vMzNWNHZOa2VFK3puNGpMVEl1LzZ1bVhsSGNPajFoK3VYR1JLOGZKVFpzYlYyTGhuZk9RYWVSV0V1L0hoMXU0VE1jYTdLUzRYVjdNSmN4eDNFZjU3Y1pPR3Z3U256RzZsR3RrVWw1UWtvakdCUTNtajVhN1pic2o5c3N5Z0oyVEN6bVdnR2xyYjJ0eDR5Zy9wYStkWWhnMDFSVHg2cWRGb05panFKaW1rTnZsZjRaN2hrOU9yUktaaGRGRlJ0UkgyTjFmdk1TdkMrS2Z2elNocXFlSFJPMWRwVEkwdGFlY0YvOEtLU25wWi9BTWNsMzZsdHFZME1sMllYVU1FUXJmSlJzNWVHOWFqTTVDNXhpcnhWY1NLVFkraFpIMVVlalNJZWNqNjdMcWw1MlROVGFVU0xMVzNzM21CdnBlbHY2dDBXSDBXTXFUYlBraEs0S0tZQ2M0UlJ6b2g0MU1vZkRqWUF6UEVFWEVGZUtaRlI5TkVwMURuQjJrNDdrNmU1WHNXTlNxZ3RIVHp5QXRhZjBTU3VvbTZOL2YrTkh0alN5R1QwbWFxUkQ0dG84OTA4KzIvOTNkVmJ1cmg0VGJmMmd3T2o2V0VSRE55WkZxSStQWmhCcnQvVVFGbFN5TC8wS08wVlF4RkZWVE9raHo0bWZLUGxzT2M0KzBPajYyRWVSdUxydm1CU1NNaXpSUU5hZTBWZXZRVjM2MGM4ZTEzeW5hTFNycm5ZZFlmZVkwb0JSOXRIMUpnejFHNU13NTFIV0RHYnRsYXZsZE9oRDN6cW1aRjlUY2lKLzNWNDlyalhRS1B1bzlUdUQ2ek1tR2ZyalFBeG83ZW5ieXluVGgvNDlha0pZcm9uQzFKL05iYXpLdjVJdExLOGc0VWo3V0VTblBtTlNSTVRRTk1MYS93L2luWk5CWTRCSHJBQUFBQUJKUlU1RXJrSmdnZz09Igp9Cg=="/>
    </extobj>
    <extobj name="334E55B0-647D-440b-865C-3EC943EB4CBC-170">
      <extobjdata type="334E55B0-647D-440b-865C-3EC943EB4CBC" data="ewogICAiSW1nU2V0dGluZ0pzb24iIDogIntcImRwaVwiOlwiNjAwXCIsXCJmb3JtYXRcIjpcIlBOR1wiLFwidHJhbnNwYXJlbnRcIjp0cnVlLFwiYXV0b1wiOmZhbHNlfSIsCiAgICJMYXRleCIgOiAiWEZzS1hHMWhkR2hqWVd3Z1JqMWNlMlpmTVN3Z1psOHlMRnhqWkc5MGN5d2dabDlrWEgwS1hGMD0iLAogICAiTGF0ZXhJbWdCYXNlNjQiIDogImlWQk9SdzBLR2dvQUFBQU5TVWhFVWdBQUF0WUFBQUJUQkFNQUFBQkozRjIzQUFBQU1GQk1WRVgvLy84QUFBQUFBQUFBQUFBQUFBQUFBQUFBQUFBQUFBQUFBQUFBQUFBQUFBQUFBQUFBQUFBQUFBQUFBQUFBQUFBdjNhQjdBQUFBRDNSU1RsTUFWSm03M2MxMkVPOGlxNGxtUkRJQnZoSENBQUFBQ1hCSVdYTUFBQTdFQUFBT3hBR1ZLdzRiQUFBTndrbEVRVlI0QWQxY2E0aGtSeFcrTTV2ZG1kN2RlWURHQjBKNm1RVmowTkJEaUlwTHRBZlp4R1I5OUNBUzMvUWdCbitaR1RTNkNVUjZFZEdWUUhwQVFSSERyQmdSRmUwbHlRL1pvRE1ZSXZsbGp5RS9OQ2d6S0NJSVlWWjNvcE9ZV0g1MXUrKzlwMDVWM1Z2MzlKM0prdnRuNnZXZDg1MXo2MWFkZXZSRTBZRTh0VGZkM0gzd1FEUmRUVXJhWC92dzd3NmN6NWZiU3FrN0RsenRLNjN3WVZqOTFlMkRaWEZFcWIwYlZ3OVc1MVdoYmZwSnBhNGNxT0hUTGJVM2UxWFlmdkFrL3FyVWZ3OVNhMTJwQ3o1OTk5KzgrNDRWWDJWZXVSaVlKMVJVbDg4RXhwOXdpQjA3MmNJQVl6NjdkNG84UWFWUEsvVXZtcWRwakM2M2kxNjhHRWkxVjVJdVlETGx0UDQxcHBlVDNEZEhaVFNwMUtKUFJsTnRSUGQzTC9pcS9lVmlvRitrc0thSXliSlMyMXowYXhQbnNyOHY4b1psODFDMjZjRWNVditMb212Vnk1NXFmN0VZNkJjcHJDbGs0dWhxUjVtTDArenpRaElwcksxMjB6UkxORENRSDFPcS9Pc1VBeG1CMGJPRlRHRGZmNWlhcHJweTZxZHpiMzM4RXB6OHM4ZnhQREkzOXlQdDhIK3locVd6emdFcmxvS1JmRGJhUWxoVVZxWVlXRlpSWWZ0aUptakJ2dHR4dGJzYUN6NE85NllhcHJwS0xhVTVXV0xDSC9VY1Ztb2xhdnJydlFyRlFLOUVhVVV4RTlqL2tpbTlrMFFtNDBZM1cxWWZOTnVWejBIWHZ6Mm9IVDI2SVBaaDc5M1RtaFNMZ1VSR05jbGlKcmI5eDE4LzFIMk4wYzMrY012SWxHeGRxY2llRGdaN09kRjMycElseEVBbVovUnNNWk1jK3p1Q2JwWkxPVWRYUEJuYzQ0Kyt2WExGUUs5RWFVVXhreHo3NjBwZGxpcDI0dnk2RU9hL0FNanZWNXk0bkVJeE1FZW1yQ3FBaWQvK3FKR3o4aER4OGV0Q05DUjdyV0tneUlBOFVBQVR2LzE2cWxyS2sxNjZ6cThMYy9oOGFYRWFJQWFLdE9XQkFwajQ3VWVOdmFUTTAxWlk1OWMxbzlURlFyaXJnUmpvRWpaU1dRQVR2LzFqMkdvZVNic0Y5dXRhMDBzWnlTTUdTcFRsWWdLWStPMUhlTzNkbE12VjZxMzA2K29ydGVxRjVWV0lnWGxDUlhVQlRQejJJN3dlZVZGdXN2YnJhcEFWcW9rcHlJbUJCWExMVndjdzhkdmZrY1lHWHA1K1hXMGwzTmNTQTcwa3BSVUJUUHoyMTZXeGdaZXRYNWQ0dUJJRHZTU2xGUUZNL1BiM0ZIYnZLMzI4dXJBQnhqWmxBdldLZ1lIeXc1dUZNUEhhSDNYMTFsdWxqMWNYZGhSeFVpQjR4RUNCcm54SUNCT3YvVmh6Q3NkUUx5bXZMb1E4bDcyb3ZBb3hNRStvcUM2RVNaNzl2ZzFRRVJtQW5McU80ZnNaUHVYZXJSZ29wZS9GaFRKeDJxK2xJdVRUMjBGVlBrNWQwSk0rcFpTSmdhVzBoRFFPWmVLMFh5dFlVMm9oUkZHSk5rNWRVemhod3pSODA5emMzTjBsWkVXUkdGaEtTMGpqVUNaTys3V0NaZWtXaForZFY5ZVdkT2RGRFBTVEZOYUVNUEhhMzViYTd5ZGI4NTJCNGIzNlVYazFZbUNlVUZGZENCT2ZyMUZlc1BNMDhkeWZmWTluYjhNYmcvYjhkeG55RFJjRDg4VUthb09ZR0llS21STGNseUtQYTVhOGw5U3pwQ2VBd2M2aCsreTJKYmdYRWxNVkF6TkRLMG9GTWVtNjdhUnpxMUxuSEl5Mm1JTkoxblBMd3hlRCtyNHRoMUt6U0F3MHhWU1FDMlBTYzQ4VmE4UjE3cHRoUjd0R0U1cngzRzdvdUM5cVJsZzJ1ZnQ3a1JQRXdDTEJwZXVkVEtaL2UrbnRwN2VKckxyYmsrdlVkeFg5NXFMbldmVmp2T0ozcndqQm5LUVltQ05UVnVWa3NxWjl1RTBFNHB4c2dXU1RKRHF0dmw2RzV4SDE5YVJ3dEw4NC9YUnZpT01DNFRsRDlFUjcwOGo3TWd6NDlNZlVyYi95dGQzZmNzWmtvT3lMdDhQWFZHL05PV0RqbTBnUFphNmp6VWRJTjN3Ymg1Z2I1ZzI1endRZUtwdkFwM1EzVWcrc0dLSjQ1c25ubDFqUjhmYWRyQ1N5Ry9FV1BHOHlTV3M3N0lMaWp1dTJFZDZUSy9aSWhRZ1N6eWoxSVRkc2hpMmJjUDE3eWQyU2xSckFiNnZiL3ZqUVl3VzdzN0NMVDl3OS9xWWpSeU9tMk1vYVRMTGFEcnRVVjhOdldEYXk2a0VLMkVWZU5sTCtvVjhxNzFpMFEwOTI3L3ZUVzlBN2w0S1VVZUQwNEUwdXUzcE9KcXdPMlJ0WkZpa0Vvbnp6M0c1a0lGd1p5b1RVMS9ta2ozRjk3L1BzeTRPNldZSVpPZG1HUlQvd1NlbVRrMTMwS1hVbTFOY1UrTjByc1FsWUwrWGQ0VzVDL0x6QjR4QktXRmUzR3hrSVY0WXlJZlhyMWw3eFdBL2VmaGRwRWtWdGR5Um90Q21UZVJnV2ZZcTl6eFRmSURQSTBmTm43b2EvbHRMS3ZBUUZ0aGNITGJkNHh6VUV0TUJqd1NqQlNNdFhyWFlqQStIS1VDYWt2bTJORHJYUFFwOXhNQUpyUFdzL0lxaFVzdllFT3B6SDJmeFlOTmpYQkRpV0hDTGh3OGdKSUh1dzFPelgra05pL2RwdVZHZ3FZVUxic29rb2lxYWJTdDN5ZDlva3dnb3ZoN0RSTkRqekxWL0lGNUdZSjVZVzdHc0NQSlNFVGQ0TnJsajBGank3YVZCR3hNVUhWYnVSZ1hCbENCTlNEZG1tTW4xSDhuclNRQ2M3K1RNTWF4Mlk3WHUrYm5qbkpVTkVxSzhwc0tNZUdNckkrVkZPRkdGdTRqL29YTFk2bjZPUndjL09VQ2FrRmlzS2trUHlIa2NzQnYzYlpxc0tjcGp4bldzWmxCc0RXQlRxYXdyY1NjZjRkYy9xZEdEQlgyNWlQUzJhUG5rak44NXV4RnV3UEdWQ3FnN3pJMXVFZkN1a1BrNjJlQ1BlUUpSdnVMMWczYVlOOVRVRjRydGZISkRxazZoR1JGTUFva3dJZklaOVJKZ2JyTitJWXB4eDlrQWlCc25TKzlmWWhiMWdpb2h6aUxvV2pPSlFYMVBnV2pybjFhMUIwaEMrTHhuS2hDallZak1CU0Y0azFYRVMwSE84ek1xWDM3LzI3S2xPOGxjUTZtc0tST2cyTzZDSWZyMXRrZDNuQXNxRXFGcG5FWWJydzRiL2x3akVuZHhTM29mRlVBa2VvOXJMU1pyODdYQnRvYjZtd0ZyekEwT1J5Ni9BR0VLWnhEUnFqN2JPYkdLVnNrRHMxRDkwczY5bE5FSldNdVgzcnpGYnU0YW1MZjdSaC9yYUFzYUdOVVBJR3k0WVBjT1pJSXorUlB0RkJMTW5ETm1PeUJDSEREd3dNaURTRE9TYXdkMUFFRHFpT1RtSCt0b0N4dkljQmtrSkIrTTRrM1YxUTFScnZqc2Qxd2FDWEg3RnJGcjVTa1pyOHh3VVdTZERvYjYyZ0ZvSmd1T3FkeWkxMlB5SE1mbFMvUDBlM21XZHlHVS9Sdm9UK2JKbHRTNWRrTlRpYTJUdTY2ZFBiVG9WV2tEZGlwS2ZPdmx6SjFCY0dNWmtvaFV2RnpGa212L3F3TEQvMmNFSlRKKzlEekUxQmpSMFpYWFdpTVY4amMvTVBhUTV5L3RrdUY1M3hGaVozdktwUUNiWERQbkd2K1FsV3FqOWZ4dk80RjJQYlFRbVNsSmRtUUI0bGtVbnpOZVllSko0TGtNaFpRTlJpTTZVTGhmMFZvZHJNamFrbE1rRU11a053NDgrMDA3czEvOVhZUjZxOGZjYlpSZ0V0eVc2Q0FicTJPekFmTjBEcjBVQ1NKSTJFRFU0UHQxT0d1Z3RQRHZJU21vRmY4T1lnTmVBd2pJempOaGZCelg5c1diTEFnR2RQQWpSUlpwaGhiTkFza2d5WDdmQXl6WGQyVUJnRytRamdTSFZ4dHBoVERySkMwNzZkMklkc2IrdnFmMVkzNXJNTzlsSWdJSy9SQmRCd3lNWFNCWko1dXNtYUxsMjAyMmdqa0wydGxOaFdQN3laVkphSjBxRU1WbFBobzR1TTR6WUgzY0Q5ZXV6bHUwaVhnNFEwVVZxWjZ5dFZ1WnIzUWVTM1dtQ2kyeGdGUFhWKzdJbStKaXJqYWlDbU1ES3l6RUhUQjBiR1Jta2lQMVlRZzhlbDJFR1NKZ2h1b2lFbldSNFM4dVlyOUU5OTF4Zm1nM0VWR05zRHpTVmt2eG50SlFJVHdReHdSdldzMTQ4NzYwYUVxajk2d05YNzgwYUxhckxVRjJaVkhTV0xCT25tSytqdTNZLzU1cmliQ0M2OVVVcTYwajd0czRpTFJnMUhjSUVMMlFqMW5PVVJKOXhBYlUvL3ViaUlYdFVUbTQ4MVpXMWFGalRBL2MxMnJwOGJRT1BrNGx4cUdDbVVsK0hNSmxKNXVOSmJwaGgvejkweDc0aGMwUEZLVU5YS3J0dGJaTFl2cDR3aG9ZaDFBYjJoLzhWTEpXTjA3eDVrcWtnV2N3RVE5dEF6eG8zekxULys1ZmV2RmtCSVk4SVUxZlN5QXF2ZVJ5Q2h0T3VLY1FDSGxIdmpJWCtaaldSSFVVN0o3SjBGYWxpSmx0SnlOZm5rYXJiL2lwWTJUS2N1akJiODgvYzd0ZGpqcGpQQmk0UFo5QVc4WFY5eWVZeFNra3hrMzZ5Nm03d0F4ZW4vYU9ReWNFNmRTSDZXV0lZMjlmamJCV3ZBUmJ3U0RJeDBybTJVZkYzV3N5a253d2RMUjFlUDBac2M5cFA2cXRNT25WaDliZkNsTmkrbnJ6TW1pQnJBWmVIbStQVGRDTHQyc0NSU29xWjFJZExHVmk3RVVWVXY5UCtrZGo0d1Z6WDk4NmYwRHNDVnV4cyszcG4wWkRxQkI1SjdyMGNJd0lOdnhzeWhKbGlKanZEWUNqZUZqSDBjL3VGRklKZ1RCZTI0VERscmRseG11M3J4Z1pWNEFZdUQvZjNKcmJJNEQ3dU9naWlzc3FtaTVuTURQczFOdEt4WjBDNDBIVmpXYldsMnpOZmc4eWVYbFV2Y0VIdzVaSlJOa0cveFBnNHdBWmlKK1M4ZmhDMWtzSDlYc2ZnWTRndW1RbGdNajdjdkluUFBRL1RMVXhtZjBuVkpadWJlMGoxMk5kTmUyOGF4MWdYRE1uajVsbUJFN2dPSnc4ZnNpbll1R2dJR2prVHdLUTIyQ2ZBaGk1T1pYYW9JUWZzYStxMDlmaXFkQktOSm00NGU5OXp1dUs2NzV4TlNqRE9tUHZwTGlDT1ROSW42OHMxKzBwWEpsV1NDbUNDZmRKTm5GbTBQNjIvMmlhUzZZT3hzZW9oTFpWdEpWckdQQWlYdllCTlVQTXVuejVMR1Q1TEtiNjlrU1oxWXQwQnhHb3RmUmJTMW9lcnRpMkFDWDRDOG1BMGdWaS9wemFQR2V0ZHpKWmtlRXRKN2sraWx5eGZZL0Y5L1krMkozVmdSSjRwREx1bmIvM0k2ZlBkYk13ZU54anJJZDRHMWxOUDB3R29NVTlFVjVBTVlhSVBBTTYwOXpZUmxGNXBmNVFxeGJCQ2gyOWFWWDBhblc4ams5clozY1k1Q2duUXNpb3oxVGVIa0NnWWVMenFJU1NNeWNSZDNUT3pNT0haN3ZzTlF6cTBHeGcxKzVEQmRpTngyNWg2VC9TRjRWNXZucktwNGZGZDJpWVVHRzJaNDFNcVFKcVFNNGsxNHJOZWxhb3VqY1BGaWQyVkRQVUd0WnZzSFdTRmRtcnM0N3dzRUJoZFc3RnBjaWJhQWt6ZmxaN3FjNit3UE83VjMwR0tubWk5VitZTk1aQW9yeVpaZ2dtNjlVWTFTb09rVEVEZkw0SmF2dW9hVFR6bCtQM0d2bG81MVZMcWsyL2NWeFZYcGZEYTY1ciszOUx1RitOcC9JcjVBS1BNL1RLanJGeDBNZjl2YWNzS0MyLy9sYy84OENmaHJWOGxMUjg5OWJadFlzci9BWEIzQ25tRlVva1lBQUFBQUVsRlRrU3VRbUNDIgp9Cg=="/>
    </extobj>
    <extobj name="334E55B0-647D-440b-865C-3EC943EB4CBC-171">
      <extobjdata type="334E55B0-647D-440b-865C-3EC943EB4CBC" data="ewogICAiSW1nU2V0dGluZ0pzb24iIDogIntcImRwaVwiOlwiNjAwXCIsXCJmb3JtYXRcIjpcIlBOR1wiLFwidHJhbnNwYXJlbnRcIjp0cnVlLFwiYXV0b1wiOmZhbHNlfSIsCiAgICJMYXRleCIgOiAiWEZzZ0lBcGNZbVZuYVc1N1lXeHBaMjVsWkgwS1VDaGNaWGhwYzNSeklHWmNhVzRnWEcxaGRHaGpZV3dnUmpvZ1VpaG1LU0F0SUZ4b1lYUWdVaWhtS1NCY1oyVnhJRnhsY0hOcGJHOXVLUW9tSUQwZ1VDaGNleUJTS0dZcElDMGdYR2hoZENCU0tHWXBJRnhuWlhFZ1hHVndjMmxzYjI0Z1hIMHBJRnhjQ2lZZ1hHeGxjU0JjYzNWdFgzdG1YR2x1SUZ4dFlYUm9ZMkZzSUVaOUlGQW9VaWhtS1NBdElGeG9ZWFFnVWlobUtTQmNaMlZ4SUZ4bGNITnBiRzl1S1NCY1hBb21JRnhzWlhFZ1pGeGxlSEFvTFRKT1hHVndjMmxzYjI1ZU1pa0tYR1Z1Wkh0aGJHbG5ibVZrZlFwY1hRPT0iLAogICAiTGF0ZXhJbWdCYXNlNjQiIDogImlWQk9SdzBLR2dvQUFBQU5TVWhFVWdBQUIvOEFBQUhLQkFNQUFBQVgzWlhRQUFBQU1GQk1WRVgvLy84QUFBQUFBQUFBQUFBQUFBQUFBQUFBQUFBQUFBQUFBQUFBQUFBQUFBQUFBQUFBQUFBQUFBQUFBQUFBQUFBdjNhQjdBQUFBRDNSU1RsTUF1Ky9kelpsVUVHYUpxeUoyTWtRZjdwNlRBQUFBQ1hCSVdYTUFBQTdFQUFBT3hBR1ZLdzRiQUFBZ0FFbEVRVlI0QWUyOWZaUnMxMVVmZVB2MWUxM2RYZjN4UURnT0JMbWVKVEhHTmxBUHk5ak9nRjJOTFdCaU05UXp0bUtRYktwQnduYVM4YXBuQ1VheWNhYmFWZ2l3SUtzZlpoUXZHNU5xZnhBeTlrQjFsRGdFQzl5OVJGaU9tWVR1T0Y0d1lSaDNPUml2SVZuUTczVS9XVitXenV4ejdqMmZkNTk3NzZtNlZlcXEzdmVQdXVkam4zMzIvcDJQZTg0K0h4VkY5SXdmZ1J2SG55WGxXQVlDTS90bGNDRWVweHlCR1ViMWFES3JRTzNweVpTYnBENVJDTlFZMWFNVFZTQkZoWmxoMUhVWHhZcm92QWhBTmFKNjVFWG5KRWZVR0hYZEo3bDhKa1MyR3Z0aDl1MFRJaXVKYVNBd3d4NnRIOUhzelVDRW5BTWdNTU1lcnpTT3RnZElTVW1lWFFScWJPTmU5dUpuVndiS2ZlSVI2TEYrTkVQMWFQTEtjWkU5RTBVMTZyb25yK1JPbE1TTFl2amZvM3Awb2txbGlEQTlQdnhmcEs2N0NGWkU0MFdnZDN3WjRoYW9IbmtST3FFUmkremxYTEl1ZGQwbnRJQW1RNnhGOWx3aDZDYlZvOGtvTUNWbDd4cnZ1YU41NnJvVkpPUUlSNkQzWkp4bWp1cFJPSGpQWm9wRnRoVm4zNmF1Kzlrc2h3blB1MXEva21qdythOU51Q3FuVFB5SG5rZ1VYcTd2bmpMVlNkMFNFZmkvSmEvcXJuVFJleElRV042UVV2NnVkTkNiRUNBRUNBRkNnQkFnQkFnQlFvQVFJQVFJQVVLQUVDQUVDSUZwUkdEdVZkT29WWlNqMWtNYlk5UTZXNWJxdDQ1SWxMSHFLSFJJS1ZyOWV6ZlVRMDlJcFpoWThJd01MU3NYNmJtckwxM1llM1N5TkcvK3ZuL2k1amlxNG14TjV6bUlITFZtcjduNGp0Q2ZJMHZqL0dqeUhxdU9RZ1ZYMGZjMDRZejBkd2RxNXpKeGtvOEtMU2NiNFQyWHN6bGdaTEo4REhEN2xuMWJwQkVWNStKMEhtTFBVNnZTK0FFYjNoSDY4bVM1OTdyWWpGYTZCT1BVVVFqdktyckUyTkdQYlFmcTVUSnhrNDhLTFRjZjd1L2xYUEV5T2xtVy94RmoxMnpvUmxTY05UZ0xOWVZQcmxvUGljMzdZOUU4VDVacVhXeEhMMStXTWVvb2hIY1VYVzZ3by9WZ3JSd21xZlFqUXl1VkU1enU3S2NEelpCUnl2S2ZHSk9ibEpJc1IxS2NaOW1HWVAvT09ndzZyT2U4cVduaXZ2K0c0MjhlemRjS3lXeVlJS21XdzhPUWZ6aytCT0lRak1LYkw4dkJpRHFqOGVrb2NITVZiVE81enpZQVZwZEprdFFvdVZHaGxSYXkrWGc2TElvcTcyMTg1MmVUaUZIS0F2QmRzdklmb0RpLzNtclM3T2J2ZTV2RkVUeTlwSmZadENuQjkxV1hOSXBnU1BjU3QxdEtVK1dHekwyK2tjcnQrQWNET3BaRnE3ZEM3Q1ZLTFZzV1MvNzJkVHR5UUY4WnNzeXh0UUZ6ejBsV2tvNGlsK0oxS1JGcW1iRkhYZmxPRWxvZk5TdmgwVXQvWkQ4bExMdmlCbkgvSGp1dXk1aVJsUnprczVMQ0w3ZzRLNmFLc2ZzVnRrb0w3SHdjY0pBaVJYby91RHNsdXIrK1piTUk5djE0S2lzUkVHQ0xYSFU1UE5tM3BWQnEyY0dXL0FzRGZKNXNkc0pYaWl6ZDVDd1J3bitvb0pKMDVESUUxS1ZFNURNczNhK2RKTFRjU3NSK3k4RzZpeHFLNGVxbnFQSStXV0NqS2prdXlwNTd5V1I0Y2Y3Q0hWOVg1M28rNTNiK2ZKeTc3VFduUTVaOGVDdC8vRmI3cWFkUHRjend1eFB2WmtNYURlNUtBUjhIU0VpZFVzQzg4dzkrcE1rVHZlalhiNy85RTEvWEFOZnh1a1duMUxKQ0hma2JhUTB0OG1LZVVtU1paYnZGY2d1bEtrZEhrV3Z4dXBRSUNmVzM3OHA3a3RENmhUdStnVmVpbzAvY2Z2c2RIN21CTzE5bWlidkNIclA4aWFjR1Z2TzVwbFJ0WkNVSHVhVjcwRUdLOHh3bzlvSkU5aXFZRnBPRDYzRklwWTU4NStNb0pLOFdmRE1YR0F0b3FVbSs1bXVSSTQwOWdTUHlGaFJkMG5uOUdmUUcxN2VOVER4cU9mTHZsTGIrTWJRczFWRmRTMXVlamh6ZXNMclVaTWRHbVdqbkNVTExVR2o1MzBHbGZKMldNb3J1U2N4alpoakhBT3AvbDBGVEVNL0lTZzY0UTF0enVxQkJpaFBtdmNibjVTZmdZNWswR3k3LzJmUWdUYWdGUCtrT0FPWjA2OUVockU1SWtvSGVOWGJ0bXo1eCs0OSs4RU1nMS8veFFYZ2VoS0VKdURHYlExWUc4SDFSUnRKbDZBSE1jUW11bGl2L0VydVlsVUZBM1BDeTdPRnRCV1Q0aTM2QUlDblM4blRrck1QcVVtb0ttMGczU3JSU0FHUUhjSVd1U0pJdmdLY3ZQZkJ1b3Ara0E2aW9NRHVYVStmSVczSXJQMmJ3R3NnSkZkYXMxY0Jqa09Ma1gxejlkYXpXbVduOTNqU2lIQm5USGNCWkJ2T0ZtdEh1bkJTRnZPZlljU3pOUE1pbFVxeUFXTHZLVjhqUk15OXo1MHF1NjJTNFdpbjU2Nm9IMFVrSGNnMHZ5eGxkRHgwSjZrZTdUa2lRdHpRZGVhNUJkUW1NQmppK28wUXJDSnRZb1gyVkJnUXpMTi96N0NrVll6aWE4RlhtZndFaCt3MXZ5WjFoMzJZa0c4UUpDTG9EOUFHS0V5WVNSMGJ1YmJOZnJxVE50SW8wM1FFYzhDRmRJOVVycVJTRkhCMjV0QUdqTDJNb3NjZGVWU2k1SnFvemRrSDdtc3dvTG85YUtmazN5NW9EREMvTHZIY09BTVgzQWExbnNLczBIWG5PUVhVSnFpOXVaQmtsV29INDJBckJGOEw0SUtxYWF2R0VyL0xGYUJZSSswbXd0K1JXR1h2aFpTdHRxQWRCY0lEaTNMRW43VnhKMWVjdHVuTU1ROFIwQjlEajNVVlB6WDRNMmdEbnZGeUlCQkNORDhSLy9ac0JQRGhwRmZUWTBta093QXFnZkI2MVV2TFAraWRBaWxjUlJ4bXlOTFQ0ZHBiL0dSUjlreDBVNGl0TFI1SG5Ua2hkUXFxdllESlN0RUtnQVZwYklXamNSbzNvU2Z1NHhSTUdRWmY0U0VnYndud2xCOXVnMktORDlRQUlnZ01VNTZZOWp1Q3puaTJwMG9IOEhNc0E0NTN1QU1RQTZkNk1RWU9ST3QvWkdXNG93V2NRR3pvWHMwK09QR3FsNUo4elIzeWFWN0NyREZuYTVoVEdrdURMb09rbnJaQVFUMWs2aWp5RDZoSlNmUVdUMGFJVmdrMFVPUW8xakRxNWpGZjBWUVlGVldrWURjZGJjaXRONkNlMnd3U3lxQkVFQnlqT25qazRqcUk1cUU1WFpUWTF0Sk9MWTFNZEFGZysrS1RvSzBOMWFqTG5LR29iY3VqUXdpNCtIZDNYMU54N1hucHh0UkQ1Rytia1NLWU9mNWNoeTZ3NW9iRkZnRDJoN0VZN0tNQlhrbzRpeDZDNmhGUmZ3V1RFYUFWQUk4YXpUeHNKUUQ4MUxaM0JSOGVIWXBhd0lzZXhrTmhmY3NzMTRHZFVVaU9uUWs0TXdmRGlyRnR6NVlnUGM2UnAwZFBKeGNLbE9nQllsTGhhU081aVJDMXp1RlVzaVVrRnN6ZHRReFFySmtvNmoxcUkvSHVobGtkVEF1MHVRNVlsaGsrWWVTNmZCbDEvU0djWDVpcEpSNUZwVUYzQ3FpL25NbXEwUXVBQmhjdzYzVFVxbFdjWUNTUk9CaGtsViszQnpMVHYwQmYzWWdnR0Z5ZWZjYWxQSStUTlZ6Q2thVkZzalBISmsrb0F3SHBnTXZLbEt4cmVDTGI3VzV4M2pNNGFJdmpNUnE2WmV0UkM1Ty80UDd0V1pqbWVNbVNwV0taYUo4T2ZCdTNzVFNvT1FZYTNKQjE1RG1GMUNhdStuTXZJMGVLWkZIdGNoZllBNTh0SjBwbzV3TlRzbW5xTWtBUm1sVnlsbGRxanBsbmx1akFFZzR1VHo3aDJqYXo0RkVCK2F6cFpDK0dwRG1CVkwzMFkvR3pueWkrL0JQano1MmpMam5GOW9CeU9zRXZvOFc5cU5UZ0YzOUVoQjNNZXRSRDVGOHN4QXBRaVM4OXJCQUQxM2xWM3QzQjZZRWtIbDZRalp4eFdsN0RxeTdtTUhpMmVTNkhIVmFpbEsyWEZzNHZKTWwzSG1XU1ZYT1g5MEJRMkNnbVRKc0lRREM1T1o4WWxQcFd5QTloVGk1bnB6Tk1iZ1haWVZoWGxIQ3J2QlFEbEkrY1pDR3NlQkIzUlVCUHdubTd3bkIxZm1aWEx0aDYxZHRMeXJ4aExCNXpMZ0U4cHNod2FCdWkwSEV2UUEzeWIvRGlsb3pOQ1N0S1I1eEJXbDdEcXk3bU1BUzJlVFpISFZhZ0d0V2c3VHJoa3JsRnBYakJtTUxZS3hPSFpKZmNJVlBUUGFnWWhMZ3pCNE9KMFpseWlFS1VLRGFrdEpsVnFCTENwd01ISUlZelBlUFFqdHg5N2lPR1RuVG9xNWlGRmd4djI3STJyZVRVaDlLaUZ5WituRXBwMUtyQVVXVlpWQjViaXp3UG1JSk1uQnVvQnl0R1J5eEJXbDdEcXk3bU1BeTJlVDRHSHJ4MlpaSFh0bjhXTEE4WU04anVqRXVhVTNGM0FkTENkSENpQ29jVzVZOCtWUlNFbUtpeG5mdjlTSFVETEJrdnBMeDBWSUdBdit0Ri9ISjhwK3F1Y3lncll5MzVJTWdoNUF6YVdSV0lIL0JkakJqNjFXb2o4dGF3eFVGRjV5cEZsQnYva0tDSDRvdEtqMjhwYjNGR0tqaUk3QUZrWnlYa0E3eEQ4ZFFtdHZ2R3B3dk9HOU1CMGdKTExROHZJSU1QWnNSWGlKZ0c1SmZzQUg1REJkK3VxeXpCUEZyNk9lNmVicUlnZlJUQzBPT0c3SjBmOElzOGRrQ1pwS2VjeXExeXFBMmhtOWhkaWJuZnRGNHZvSldnNkNKS0ZFOGVybWJzR1BhZ3AyN0pQTFV6K1RZbUZ3U3JZeWMwcXc4c3lyK3FlUndDK3FQVGt2aWN5STdnVUhRWC9zTHFFVnQreVNpNFhyUXhBZEZUYmJoemNKQ0EzcDdWa2RkTFUzQVdXNURVN2hKdEdaSy9oeGlSK3ZvNzdtNTY0ckdBVXdkRGk3Tmx6Wlc2Q2tiVjFWYTBIWWxLa09vQ2NNVHNmMDI5ampQQXd3UDQ4SGxNb2xCdjkrZ1psRS95WFk3OVBMVXorSFdVNU5IaUZPc3VSQlQ0L09hMmJUN0d1OVVPbGkwclJVZVFLK1V0RHEvQnZadFlsdFByRzVscFRpY0ZLTGgrdElqaTE5Skk0SjRmV3JaYVM3T3FsbUsweVl3dFFFcG92QzEvSGZaN2lVZGlCSWhoYW5BM25TOHZ4VGlRNFRJOW1ETm5jRGdBMkVNamxRNE5LT1N2TnNIMlBQY1kyVk9Kd2h6Tjc0N3NiNU9aTWoxcW8vTFAyOENoY0RwNmlKRmthc21QMlNsRnR3Ykx5dWpmYUUxR0tqb0ozV0YxQ3ErOFkwZkxBWVFZN0NoMHd0VXNXVnN0TlF1VUdrZzNsa1k3OGt2c1VjUDUrU1Y3NGpTSVlXSnpBdy9yUzhtbU9IT1YwMDZNWlF6YTNBNER4a2RYOUc2VGNlUTg3Nmp0Qm1kNjYrbUpua3ZraU8rYmUvOWcrTGEyT0hyVlErUmZ0U2EwdnQrendrbVRwV1FXRlpza1hsWTQzMENoL1lDazZjdmFCZFFtdHZsRTBQclQ4a0NReFhLRTFnd28rU3ZLS2lRWFBmSGNURzZjVktEbStqdnNLSTZ0Q1RoVEJ3T0owNTZkOHVIb3h5YjJKVDNPU1dMY0RnSlJYTThSdVdCZU5aQkRHVWRERCtrNi81S2JsQkczZGozSHZEcWdsQjlBZXRWRDVvVmZneVlkN1NwSmxNeFBmUk1SSG9JN3Vob2xiaW80OHk4QzZoRmJmMGtxdUVGbzVRSEdGcm1nYS9uR1UzN2l6NmpPcDQ3bXJoVldZSXJLSWRWeWJWNjRQUlRDd09IbUQ3eHM1ZGNDL25maFo1cnErMlFFc1FQK1ZQSjVtTzZORzRFWm1HVTZReTdKTklxVHp6UjlFUXBPZ2xqMTdxeG56RTBRdHIvd3dMNUQ5aGordnZKaVNaRGxRdFM4cnd3ZWdISElXbGY3eTR3MTJ0S2FZbEtJajV4WllsOURxSzVxUXVVVmswSklyaHBZQ0FYVTRDdkc5SkJzSjRTcXlSZ1hETC9tc1dmd0t5VExmeUYvSGRVb09SVEN3T0ozNWFkVFNMUVUrd2xtVjMrd0FPQmY1V0tvclR5dC8vS3BvdVFNNFBtVUZwRDA5ZS9KaUV6U3M4UWhzODFlZEdhYVdYMzVkNURiL0VGOUpzcXhtMmxpVVFIbUxTbk0xQUVNYnN5QmRHVHJ5N0FQckVscDkzVzBBQTVkY1FiUVViSmpEVWFocnJFd2ZJcjF4ZytNYVAxY3Rkc1ZreVYzSFRaVWNqbUJZY1hic29UWWY5R3drd2dQMmxocU94K3dBVnVEYUxtaVB6NEdMUmYralF4WjdmV3Z2S0RFUDNORXpFUThORjlWcmRRUm96TmxibDdIdmtHd3d0Znp5Ti9UWmFNa2c5RjJXTExNRkIxSFppMHA4dzlEMTU5eis1cjVXb3dRZEJiTk9XRjNDcSsrNDBkSXdwRjIyUWxCeHRCbXJpOHpIL2hJdUQ0VjFHR2dFYjdhL25BVkxMbWNkTjExeU9JSmh4ZW5NVHcrTlRtNG1lL25TN0FBNGRwRFVWdHNFOUN6TCs1NmIxT0RlczJaZlRxVHc4Z0dadGUzRUpMSm5iN0NqODhuTE10cW5GaTUvYi9qalFHWEpzbGgwYjNUV290SUt0UCszU0NpU2R3azZDazV0Mis0Q2dLcXRYQmpvZVBVZE8xb09HS2JYVnFqSDJHK28ySnF5bEtrZzdvRGhwYlFTR09GRlN5NXpIUmNwT1J6QnNPSnNXWE5scTVNNzQyOWZYRG0zQTlqTEdqQzAxYmpDd0NYTDJjenFUa1JDUGo3emJyQ3dabTlnWHpsZVY1bjUxTUxsYnlFOXZXSlZ6RkdXTE1DbldJWlJ4cUpTRjdFUWxLQ2pFQ3l3TG9GTkRUSHpqQjh0UDZpV1FtQmVmWmttcmVOVFdqaDBlbFVUU1ZmaGtxdENqcjUxWEtUazhBNGdyRGdicHNTOGs3a2twWTVXN2MzNEgyWE80NVJlejk4Y282anVzUTJxekJ3SHFKWjNGSWdmMVBDT0FIanZJTC81ZjFablJ4dWF2Nk9XaXNEbDN3c2R1aWgreWxHV0xGQzV0aFhUYkFkZlZIb1ZSdkpUeGx4SXhhTTZWcjc0MTc3SEowV2pjRjBTV2FNYkw0UWhvWXlTQzBCTEFlRTZRS0hIa3JCbGFQL21QMmFZRGNWSUJwWHlvdUZObk1WbEVldTQvVFNIS0VKTHpoNXlKY25RNHNSWThqQm9hSHF1ZkQ4b2JGU2JIYXVEaHVKeUhxY0RhR1JNVWVjeTl4UWl3Z0ZreG9OT0gyQzA1ZWZha2FPRDMzdjdEME0vc1c1a1lhdWxJM0Q1Mi80OGROSnNWMW15d09DNG41MlRqdVdMU2doeEJjei82ZWFMNm5pUGdiL2pkQXBlNWxxOExzVXBRQi9UM0ord2VUYlFraG80YjY2UWFNN1ZQLzVad1BOdkdORXdldGsxdk1vSm5mMlc4aWhIU01sQlI0T2d3aThaUTBxdWpyVTV0RGlWTEk2RHo3anVmSmcvdi9mL3ZSSGN6elBpRHkwYld3VWdzQis3SGdCYWRvREJDWTRZWGpDOStXNysxZFFQbm5ndncwelExb25aMGIrUVh4U1JyNjJXRXNVai80RUZncUlPY1pRbEMzVEJHMFh6NWJOSmhCajJzaUpUVkZUSFF3TkJ4K2taZHhXdlM3RVdNREMrbXRibjJVQXJMWVVJNFFxcDUwVS9aMUxCMTJmRDlFdDNCKzBZUWtvT0REaVlhUnN2dVI0MlRrYUxVd3JvdnZtTVN6L0hkNXJ4bTNaWHRQeVZ6TDhHQTBpd25pdG11SXIzbDJadXRudEhDd1d1dmgyWitKWmYvMk5vT0E5c3dRamdWdjVBYXVmV05VY3R5Y0lqLzQ1bnc0ZE1WdUJkbGl6dzFibFNJRHRPSXV6SkNHME5yYmVvanZhL2RBS00rbmtWd2htQ0F1cVNZTkJCaDlHdGtrb3VBQzFjblZnaFVZa2FvUHVORmhYc3R1bGJBWWtIdWswa1BFQVd2b1N6aFhDdW9TVUh2V1U2TzdRNEVaWWl5UGpTSG4zdjM3VytsRkVYKzFwb1JvNFJFQWJ0Y3I2a2FhU3JyU2JrTWlUbjNRVWMxUFB0T2NSSWRFTjlYZjRDZWdCTEw0OWFIdmxYc1VFV2ttRkdVR215NEZVRHlWbGNON3VmamdBZE1WdE1DVHJ5dkVMclVrK2JhUXhSeDQrV2tibnQ1QXJGSVNzdCt4L3orSjl5SWZpS3hTdXJzaVVNQzVjYzM4U0JuUXYwbEJ5TUN5N2FNb012cURnN1NzY1VIL2lLUHBVTzFDRk9Cd0RtandzNjBuRzF2T1o2aDFCNjY0enhmd1dENThGQi9qL0ZuSTYrMjdGN2VkVHl5TCtLTmhrcFpwRjNlYklZNXByTWpQbUNNWHJ3RWtvYm1RRkFqY0c2aGN3c3NNakF1Z1J0U0swU2FuYmpSMHZuN2JwQUlRbE1CUWJiZlNNZVJqdmJobGM1MFRFNTMycTFwa2l5SEhjeHo4MEFucEtELy9HU1I5dzAyNkRpaERHRVowYkhyMmJ5ZjlJaE82Y0RnTzd5dkJiQ2NUWFRZam9VdGhmRzQrbzZvSGZZVVlWOGZQWjJSVkxDbDJaZHV1SHRVY3NqZnhDYVJpN2FXWjRzQmF2UmZBT013NWUxQU5vRlNLeHBuM0lOcjZOZ0ZWaVhXdWlnZHV4b0tSVFNEbEJJbm92akYyV1ozUlY0VVlRYmVIUENjVS9sK0FCVTJ3K2tRbm1BcCtTaUEyUnNFVlNjVUFwZTA1Mm5wVWdCblE1ZzFXaHlra1M5L1prb0Vzc0IrR2FPUGl4aXhNT25vMzBaRGszYlpPWlJ5eVAvYXRiaXBzd2g4MTJlTE5oNEw1MzFlK3ErMndINVFzNTZPZ0dNQUVJSGFBZ1RZWGNKcUV0L3p0Z3JFVGJqUmdzUlFRVkI0OUJtclliMXpmZDFBRWFYb2RpQW8xREpWV0FCd0hNN29LL2tvaW9zRG15WU9ZRTdxRGhCTFd4UUtGaldna1lBQjNqbGlvVmpUNlRXbFAvS0VkdnlRbXRjc3dJQ1BkRG05YVlaTU5qSWtSeG40MUhMSS84WnhNNWFUU2tUQi93SkttVjVzdFF6SmxrcTYzZUI2cTlRUHN2Qkc1Y1ZrSGd3SFRHNm5MQkdRRjM2REJ5Y1FmOGFjN1JvZlFZdk9jLzFkS0RRVmFYenBsVWxZUnNxTmdLQWhtcU9FMVRpSWlWWDZZTDVjME1sc1J5K2toUFgzUi85a1MxS1NISHlHWmZXMGNvVC92M1lIOFVwblJFQUFMVHRNRkJlbmszcWtjZnpGWlhoYUdmMUpnYWR6OWt4Mnp6WVlFM1JQR3A1NU1mUWJLUjBTUUw2bUR5ZDBtUXBVbzB5TmdIeUsvcU9Zc1BLQno5clNvcnBhTVlYYzRmVXBTWUE5czlSdGlORmkvY3U2S00vOUlaUVhLRTE1ZCt4eHBGZ2ZWTXhoZ08rTmVaZ1U4VVVLTGxxQytySnVrcGhPM3dsQjFSelBTalZ2MldTaHhRbm4zR2ROeE9iYms5TGtTUk9Cd0R5eTVqVUcrMEFVTkNUcEUza3U1dmltaEZ3YUEzRlFNa3JtdGlqbGtkK3FETTZhZUlDZnZpem15S0ZnUEprYVdUM3lEenpQd1hCbm9kSndjTkFFdmxZWTNWTVJ4OFBmM2hJWGZvWXlQRS9YY1o0alJTdFZhbSsrN2Jna0dLQkljcW9ONUJXR1FURTVXQ1N6SHpEbC9xcTZaZnUvSkpiN29FMXJpL3AzVGVnSWg5WDFPcnZRNHcxaWc4cFRqNjAySFZ6azM1UFM1SFJUZ2ZRdE1iWmtpaCtZeDNBMFpaTlkvcGdKT1hxYVVibnU3dm03QzJxVzVZU2oxb2UrYkh1OUZka1lUanZXN1l4eWNxVEpmODc4aVdRQ0Z0Rml1VnFLWG1QWG1kS2l1bG94aGR6QjlXbDZudk44MWxHQmlORmE2R2hFTEFjTmh4U0dsaW0wSVlrUG53eUxObWVFUUFFcjhuazVqdTM1Rlpxd0g3ZlRHSzVXMHBjVjlSbFNQZzM3YmxuU0hGQ1o0R3ZaL0xzUFpObEtablRBUmgyZTBtaDMvak1TTWM3THFoTGp6bEJZZDZtMlJQYlF6bWZXaDc1end4dElDdFBsanF5Nkd2aGNqY1U1NTFXaU9VQlNTNVlBWWxuZUIwNW84QzY5Qy94NmZJWTBjS2dNTU9nTlJ1anY0NDVrK1AvTTRNTllGYlJ2VTF3RkNhbjVPWkFiWFRoTnBISFYzTEM4dm9tVTJod2h4UW5hR1hvNkREeW1Nc2xsZDBCd0VUN2NSbVRmdGVOMFZNNk5oVUNZbTJsQWtNQ1FLMDFSYzlOcU5ybldRYjB5UitDcHNyUmNsaTVEeVZMWGpWNkFMTDZnSlczN1lIbzgzWkk3QnRlUjg2bkErd3g3aUlNcVV1YjZESWdNRmxUWEVhS2xzckY1NERXYkJpUER5eWZaeFZnQjlVcHR3UHdMOXdtc2dFcWFNbEY5eUpyS1NIRjJjN1lCdUJwS1FvdXV3T0FHZURUS2lybHFIazNHNlJJZWNCZXhyZ0VUZUFFMnJNM3NNeVkvUWxTRnlHNVQvNmdSVlZIRE9FdFVSYXpiU0JaOFZXa1hTUmNCUUVPVjVUSGNBeXRvK0FWV3BjQThiVEZmSHhvR2ZwN25JZldySC9UbWdKNE9nREFZQi9qbGwxeStkY0Ira291Z2xYQXkyNkdJY1haeXBwc3QzQ0xwc3pQN2dCZ3duUlZ4cVRmM2J5enZYYVNodG4xMmxHRmZQYnNEUXJMT09RYzRXcjU1Ri9GZDNZVUVrTVFsU2lMN3pNZzhzbS9FSmhQaFRZd3dZZldVVEFOcmt1UUlGVjV4NFVXQm9NYjFyVU1TVDFyamdpVDFHMlhIdnlRQkFubCt3RE9vK0VpTVA5Q1lHL0pRZFYrY1lweFNIRTJzcjdiWFdNYlJDb1hkeGtRSmtVWEVhSWthQWZ2R0QwSjRET1Evalo0YU5GZ2UvWUc1aHZ6eTRlcjVaTy9ZNXArME14eUFzdVRCYXJCbGplemFndUdxT3ZlYUI3QnF4RktnZXNZZWg5QWNGMkNBOGRiWEM3ekdSTmFacFplZDlQNnB0V3Q4UUIwVkgwa1lRMjNHR1dXWE5iQ2JaS0Z0K1IyckpxZFVPUEZpVWdiVjRtcmFBd1BiR2MzUTNzRUFLMXN5OHNKREVRWmthbGswQmd2cEFKREFsYXQrUnFnWkg3NWNMVjg4dStZaXo4aE1ramE4bVFCTThVVnlkVjlaMTRtSllrQmgzM3BOdCtvanFIM0FmQktHbGFYNEN1YVNqQWV0RXpsL1c1UWFFM0Y4czBraHBFTDVpL3JLazQ3c0szNUVKdFZjbG4zdHluR3ZwSnJJWU9vQ0MxT3hjcHlnQm9aWTVPY2M4VjJCOURKV0UrTTRQQlVpRlYvSjVPWHBRSHVPYlI2NjAzUXNxOEpjYlY4OG50dUQ5RHM4bHpseVFJRG93MVBic3MxbUtHaWpkdE1VTWZIcmJBL3dLamFNZ0hJN1h0UWcwNTRYWUlVcWIwZ1kwRkxxcGo5VHBzakRHbkJQTG1SVGc2ZElMcDhuVkZ5MlRlNHlpeDhKWWZPbGRIaWxKenNOL1RCL20wQVlOYk50TjNiSFFDVVhOOW1idnFXY1dCTUVzUGRHbkliRUorS0dZWFZBaTIzTlh0Y0xaLzhRZGVyNkV5MHF6eFpvTUgwTlYvVGxYdWhkRXpjdEhEUURGQWRRKzhEQ0s5TDhGMU16ZlRHZ1paV1BOTmxteU80ZWs5cGVtanFWN1JQdXFDaEcvVk9oZ29MYzEvN1ROZVhnZTJkWmdEdTlwV2NaWmVRU2RIaWxKSDJPM1BwRmc0VnFCTjVkckxZWjNjQWU5aGdSQ2ZybVUxUUI2TXVBRGV6NTBFVFdZR0Fsekc0YkFESWwzVThycFpQL3FBTDFuUW0ybFdlTEhBbTNPakhkQTRSUC83N2hLR2hFV1U1dTU0cHdOQTY4bHpDNnhLVWMycmtNUWEwTEVneVBMWTVncXRuam1JdHU3TGs0cmxUSXZLVzNGM0FOV3ZoVmpMMmxCemVVZ0tLc3dQNXl6elM3OWxzVzd6ZEFYZ09Ra3V1T3hsVERVa2ozOUQxbWxETDRJQTNxTFdteWNGbmFvbXI1Wk8vWlhZbG1tZHhWM215d0VjSXpYYSs3amxZNDFJZmVvWVFRK3ZJTStyWUtEdDVZNkJEOVUwTm1FZVBsaU9ZMzd0cUdaTEFaOVdFaGxuREpCTXd5bCtRYnZQdEs3bjM1UzNjU2lhZWtzTVE1SHVEaksrZjVJQy8yMW5iQUdDM1UrYmluZDBCZUE1Q3kzd1gwcDI5akVxOXdSNTNLUldJQkN5Ly9pMUlLQVRac3pkdXZva1ZtUmNmVUZ3dG4veTFyTVVOUEhzcnRFUlpzTHYxSVMrK2l2d0tLMCtmQjREZHhlS0cxVkh3REs5TFNQVWRQVnFZL25nWU5EcGpJTG9EdGVpQ0lQeEY4VnZEbWpvTUU4NWp6RHdsOTRqLytKL0R4Vk55Q0lLUU1LQTR1MGdmckxPR2djdGw3VXU1N0E3QVFpdEZ5L2RDOVpGUU8raS94UWRFTjdQelZXbjIwSGtZUk51ek4xNnA0dlB1bTFkNFdsd3RuL3oxWXAyUkVzcDFsQ2pMR1h4SzFpejh4OUlnQzFvL2g5VlI2QnhlbDVEcU8zcTAzUEx4KzBFaFkwSVAzVUg4S1ppUGU0VTliSlM2NnFtUmVNbkJIT1A2dWo5L004WlRjZ2lDa0NxZ09CdFoyd0Fpc0hUdW0xSTRicXNEQUZvRExZZVNldzl5NG9Ia0M4a2N0MjcydkFpckpJZzNiRHhQZS9iR3pkUHhsczdtT2srS3F1V1RIeUFXaVhqQ2daNFNaZW1rYldZZ0VrajR2SUtTQVNrMnR4cGFSNUY5ZUYyQ2ZOMHB3TWpSS29nVUo0T085YW9tYjBNdFd1UGVzN0hoOG9BOXJTT2w2OEF6eDhKTHJzT3U5V1hLbkxlLzVGd0VSWVZZejJFbm80R3RxYU1NVm05MHFVUEZXaDBBYkxmRjZwWWk1c1B5dnZaaExyNWpsMytnNEoxMVZZQkt5amY0b1F0U1VVZTJlRUhMcHdDQ2JqbVpRbU5xK2VTSGptRmI1VGlJbzBSWkRrd3p0SmJsL2Y3amY1b29kdTJsV2h3UEgxcEh6bVNBdW9SMEFLTkhpOHRhNk9FS3JXbktIZkR5MmhrZHhMM0NLamFuM2ZTTVhmR1NXM2pSdnVhZjQ4SkxEa0V3cURoaE1KdzV3NjFsYnQreE9nQXdjMXpNMW1Fejc3dk8rMWcrdklLSjFIbzJxemlXMjJYeHE2eWdITXoxQzZBVEhjQk0wbHRpYXZua244KzJnK1RMV2FJc20reENmbjZaRk5CbmJpY0UvMTBURHEwalp6VkFYVUtxN3dsQ2kzK1BMbW1RVnNGN25udHJ1eUlRL2J2N2xyZENYaENKQnYvQlN3NUJrSDlBTTAxM3BneHRVQ3JyWTlzMWExenFyNkxxNXVnRFd1T1d5VHJ0aGhyeTNlbFFJd1FLWC96NzRoNTcwZ2oxTzJHL0lENENnS3RTTFJhMVpFRFF2aEF6czlSSytQdmtYN1E0K1lYeHhaUXBTeThQWXA4UU9selpydisxMFVNT3E2TmdIMVNYWW9IUzFmY2tvZlVRVks4dGpSeXZiV3ZnblV0YTF3TFd6QnFlMmpLcWtrc2pDQklXTE03N0gvd0VOQXg0dnVuWFAzeFo2Mm01RHMweDU0NmdObi9NUmR4VmJGeHRNWXYrYTlaZEZVREt2K2lNL2RwOUZ1NDJDOHZIdTJoVGhEanlqMy9wRHhxY3o5LzU5Lzk0UHlFL2lGY0JxbkpnWWFtVjBQamtQNE5rWVVtUjVTbFpsanEyK1N3ci8zVGNETHUrelRoT3VCc0FBQ0FBU1VSQlZFTS9aWGI4UStuSXVRWFhKWjVJekJyTWI4Z0pRbXY1N2YvaERid1NYZi93ejhzN3FXR2VKRDZITzhuZUpaalNDaVJqVlpKZnJFTHlxRkdWSE5vQkZDek9GbGN3ZVRZUytkM1hxbWwxMnBUVTZtMXU0enJJTmhoeXpwVW0vTDJhcjYrQmVHNnNFNC94Y1hJbHN2dzl4S2pOUjZMeWtSdTN1R2taT29QUFM3NldXZ25IQTQvOEJ6bW1EVXNneDFPeUxGQUZNOUJ6OHZaNXUrelIvYWp5WG1zNk5veU9JcCtXUkJ6ZUc1NmNFZER0Nm51UzBOb3pGSkxOdkNzTTVzdjFTNG1DeUVRVlNnaXhESXBaK1doS3prWXdFYXhnY2U2eG0yNis5YmJiWG5QclRmVmpuM1RXWU9LZGRRTVY0Vnd6eW5yVHMwbkZJQkVMMXRmLzZmL2p5eTBDaVBsenRHNG15bkRQTjM4d0Zjc2J1M3d1eU5ndW4zMzh0SnJSV1dvbE5ENzU5MHhEa09SWDhGMnlMRXZaKzdLS0NRVi9jTUhnNzlMKzlyWkJQb3lPZ2sxd1hZb3p0NnZ2U1VJTEtveDgxSHdhNUR2ZXJyVGtWd1J1eTlneU1CUk9HSk5lZGNPNGYyUWxaeU9ZWkQxMGNXb1ZWckI1am80MlhTM1A3TWVrRVQyQUJKWWRiVmx4NE9GamVuaCt3dzBQOGovODIvY0ordnQrNW1HVmJybkcyRTE2TEkrcDVaTy81djJrS2U1K1I3bXl6R2dOL0ZubXgvemthOWp6ZjgwaUcwcEhpMU9HQndIZHFiNG5DSzNxdy9lSnoxVGx2b2QxVHduSGRvNk1zZnloYVNDTEZRZEw4aFlHd2NoS3prRXd6cnZNNGl5eWV5Zk90Vm1vZHI2bktacDQvUE5NQ2l0K3BXMlJveEdwaEhrQjFUOTh5ZEUzYXlKRUxZLzhnTENvQ1RydDBLNkJaZWtNTVJ2Smtub0VPbUxacFVGSHE2K1Q5Q1NoOWJzZnF6OS9WOGwzSnIwSkJYWXhiS2g0d3pHcWt1TnJyNllWUldSWmFuRjI4UjdOMEUwNldiSGFXZm43amJqMXd5K3kvdkJ2UC9UbXZ1UTR3amVpbGtmK0pXczljUlFpRlpkbFQ4MWh5cFZqOURvS2VkT0tZdFUzUjdVMEU3aHNCOTJBTWlxMGxJQUw3RW5sVGh5cm5zL0Z5R1RCRUN5MU9EdjRuTVpWWE54NHNKWU9SVU4rSnZtWGNjKy9zYUJwU2c1TXF3V2JoZGF3VEdaeHF3NUdPbUJZY1ZrYW1mc3lCOHdla28xZVJ5RmJXbEdzK3Vhb2tXYmlLN2xSb2FVRUJPbVZPM0hzZUt3MEk1TUZRN0RVNGx3MGx3RmNkVTAvV1BCM1RmL0pkcWZWOHNtL2cvY0xKYXBYV0phcXAzWU5MY3ZvZFJRaXBoWEZxbStPTm1rbW5wSWJHVnBhd0o1Y1ZsWkI3ZlNBbk1lTlRoWU13VktMczdEb1lQNG9lNjZzWUMzZmtWYkxKMzhyYi8veTBNSVZsdVZjZXM0NWRPYUN3ZWgxRk5ta0ZjV3FiNDVLYVNhZWtoc1pXbHJBZEV0cjRiT1IwY21DSVZodWNiYnloNTJmdnVrU0gwYW1Ka1FhcVpQbk10WEtrcitDYnpVc1ZhR2lzblRpbmFpbDVzMlpqVU5ISWJTcHFBakFxcStJeVBneG1XU1YzS2pRTWtRN3g1NVd2dXBIdndYY0RkeGtOanBaRUFSTExzNTgyV0ZIRkN5TjdvenE4NlFnTHRWaHFKVXAvNEpSeHFVS1lEQXJLa3Mzdnk4MnVCWjNqa05ISVkyaGFDd2RVbjF6eFRhWVpKYmNxTkF5QkRTYjJpRS9Od0RtaUw0UnI1eWprd1ZCc09UaXpHY0hWeFhBWG9uTnZLTkFDbzBUNFREVXlwUy9nM2ZwcGVwUVVKYUtkNHoxKzJwZHhYWTh2OWlrYkJ3NkNzQU1SV01Ba2VxYmk2ekJKS3ZrL0dqbDVsQ2N3R2pZZGI1UGVCNC9DdVNWWmFsaEY1ajBIVDIzcUF3SWdtVVhaeU52YU44V0hVQXRaUkFwcXNPelE2ZlZ5cFMvT3c3TFJqRlovUGNxeTNxVGV1OFd3bllzT2dwSnRLS0pZTWdxZHE3SW1rbFd5Zm5SeXMyZ09JRys2eDRza2RBQnpPQW1jNjhzcTZrU1N3SlNhL3MrbVpBT29PemlQTVJITlZxaXJqaDVOeW9MdGM2blhKZFdLMHYrS2tzZk5pcFhEczZ0bUN3NytCNFRTTjlJcWszcTFlZmM4NTd4NkNpazBJb21Rdmx1WWNxU1dUUEpLamsvV2xtOEErTlcxTHlYYjJQZWdrdDAxekFPWGxuaTAyK3BZdk5kYzRQd2hzTUhUZzB0dlRqUHBUYzgyb0pBTVR3Rm01MjFQY1NPUHFFK3JWYVcvR2Z4RWkxWnAyS3lOSTMvcWJRRldFNDJWcnpWZWY3RUp2UDR4cU9qeUZ3cm1zamlPejNyRWRWaGtsVnlmclN5ZUlmR3RlUkJBZDRCYk1NL1d1NWpIUHl5Zk5FcHNjVDdqbUp6TjhnTE5zODcrMm5MTDg2R092MkFLY2RuLzhmYjhJZkVHM2pzaVExVmFtWEp2NW4rNDhWUktGUkVsbmxzNDJRWndveEpSeUdxVWpRUnZKZmVTNU92a21LU1VYSWpROHNXYjFidXpZU0crTjF3Nk5mNUdzZkVvNVFGcmdseHRrR1dYNXc3ZUxlbWtPZ2NRN2ZYeXJNVUtQS1Q0bEJxWmNoZmNidlhFUWxmUkpaTzNsUnNRTm5HcGFNUVR5bWFDSHZBQnZod0tDWVpKVGNxdEJ5UXEzTGdXMkd2aktKenVNVjRsTEowK016RGZFWlFuSFBzNVdZT0tmY2N1eEZPMnA1UGhaL3dBS1ZXaHZ3elk5cmRXRVNXV21IRFVCanc0OUpSU0tVVVRXU0VXM2FRQXlFNUNpZ21HU1UzS3JSYzBkcnlKSDM3Mm42bGhWOVFPVXBaWUFpMWJjazBpdUxjODA0KzQ2eC9naDFiMTB0WUFwMWNqMUxMTDM4clovWlRtbkw1c3B5VGc4M1M4a3dZalUxSGtaOVNOTTY5MG1DeUJRWG9wWmg0UzI1a2FMbFNMa2tqMFZ5ZE5iRC9DdVBqZ2t0dXF0TDhZSG93TCtVQnZxTW96Z1ZubEpFUy83Mk43N0s3b1JURlNRelFhdm5rWHhyYnVDWmZsajM4NnpJMHNPUFRVWWlxRlkwbHZ6ZnZua2hNUWMzRVYzS2pRaXN0VFZmT2ZlZHZPTDR6SFEwaG81UUZCZ0FiVnFhaktjNHV2NnAzK3A1Y3RkcXljRWV2ZTU0c2MzbWQ4S0FpamxGSElhS2pLTCtmcVBpbDVsSkpoNGtNVnUrUm9hVnlVSTRGL0xPdjR1R2V1eTN0S2RkVmVSL2pwZ2Z6R1UxeExqbmRqSm5qQkx2ejFGb2U0ZGpOaFMxUGxvTVJUVWJHcWFQUTJWVjBwUUhYdC80REY0NGN2OHZFSlI4VldtNCszTCtIV3Y0MTVjaGtxZjR2dGRRL1FvNnFPTnRQYTRXbXlKV2pWbWRFWmpjVXdXeFpLcU95Um81VlI2RzRxK2p5cjdEVVdqYUtrQm5vTWpIaitPbW1YVHRnbEw2NTdFV3kwY2tDUFNmNzU0NW1veXJPS2o2N2NYS2ZPRytPV3U4ZXAyRWpXNWJLSjBjRTdsaDFGRHFrRmYzZi91QWpvZXFsbVpqNGpBd3RNeFBsL2xSbU5SbWRMTC84VFQreXI0UklIT012VGxjQzhoTUNoQUFoUUFnUUFvUUFJVUFJRUFLRUFDRkFDQkFDaEFBaFFBZ1FBb1FBSVVBSUVBS0VBQ0ZBQ0JBQ2hBQWhRQWdRQW9RQUlVQUlFQUtFQUNGQUNCQUNoQUFoUUFnUUFvUUFJVUFJRUFLRUFDRkFDQkFDaEFBaFFBZ1FBb1FBSVVBSUVBS0VBQ0ZBQ0JBQ2hBQWhRQWdRQW9RQUlVQUlFQUtFQUNGQUNCQUNoQUFoUUFnUUFvUUFJVUFJRUFLRUFDRkFDQkFDaEFBaFFBZ1FBb1FBSVVBSUVBS0VBQ0ZBQ0JBQ2hBQWhRQWdRQW9RQUlVQUlFQUtFQUNGQUNCQUNoQUFoUUFnUUFvUUFJVUFJRUFLRUFDRkFDQkFDaEFBaFFBZ1FBb1FBSVVBSUVBS0VBQ0ZBQ0JBQ2hBQWhRQWdRQW9RQUlVQUlFQUtFQUNGQUNCQUNoQUFoUUFnUUFvUUFJVUFJRUFLRUFDRkFDQkFDaEFBaFFBZ1FBb1FBSVVBSUVBS0VBQ0V3blFnOHhFS2ZwNmNUQ0VPcm1YM0RRMDVDWUpvUk9BeHQvK3pKYVlaRDZGYWIvajV1NnN1UUZDeUlRRHU0QTJDWEM3S2VWTElaeG1nSU1LbUZSM0lISW5BUTNnSHNCbVl4YWVRMXhtZ0lNR21GUnZJT2lNQkMzQUY0eC9YM1BmeVp0My91OVEyem03Z3dZRllUa215R1BWby9vaUhBaEpRV2lUa3NBczI0Ylc5azgvbUhmKy9yVlIvdzFXelNTWSt0c1kxNzJZc25YUXVTbnhBb2hzQTljY04rS3BmNmYzMUQwZ1ZjenlXZFpJSkY5a3dVMVk2Mkoxa0hrcDBRS0l6QVhOeXNqd3NrZUU4anBwM3E4WEdQRC84WGFRaFFvRDRReVZRZzBJcGI5YVVDeWl5L1g5QnVGU0NkVkpKRjluSXVlcGVHQUpOYWdpUjNJQUt6Y1FkUWJHYi9DQ2QrTERDSFNTTHZYYnZNeFoybkljQWtsUnJKT2dRQzFiZ0RZTnVGZUhTQitvbENsQk5KdE1pMllybmJOQVNZeUFJa29jTVIySXg3Z0xWQ0tTc3R4bzRLVVU0azBVT3ljMXV1NzA2a0FpUTBJUkNLd0dMY0FjaXFuNU44cGM3WWVnN041RVl2YjBqWmYxYzY2RTBJVERrQ2piZ0g2QmRUODZjWVd5dEdTVlNFQUNFd0FRZ2N4QjNBQ3dxSzJxT2RzZ1dSSWpKQ1lCSVFXSW83Z0dzRlpWMDRCUWNDQzBKQlpJVEFOQ0JRaTN1QTNZSzY5S2IrUUdCQklJaU1FSmdLQkpMdHdFWFB3TTJ3SzBPb2ZWYy9MSEUyZmZWYnc3Z05SVDMzcXN6a0QyMWtSZzhjT1ZZZEI1YVNFazR1QWl2eENPQkk3SUVwb0VialFnRWlEOG01d0FYMlBQckdlVTlHSXdodVpaOFJtaTA2aVFvVmJadzZoc3BHOU5PQVFEZnVBYllLNnJMemVFRkNoS3hYZEp5UnBNMmp2L2Q2MFc0TEVTWXNhREhub3BCSzR3ZkNHQmFsSHFPT1JVVWl1cWxDNEd6Y0FSUnQxd3RGamc3aEFNMndQaDdoQ2MybHI5YkY1bjFQOGxLRGEzQk9NUE41NkhnMG5kRVlkY3pVanlLbkZZR3c3Y0JSVk44ZkZJbG0wVTRteVFDbnI3eTM4WjJmVFNnT1J0VHFVaHFlWlJ1cE1BaTQvNGJqYjA3YS9YSjhrZ2lqR2k1c2JEb09KeWFsbmxnRWtxc0JMeFpVWUc4TEpaeUJYWUxHYy9UU3YrdCtFUmR0KytGSERXcDI5TklmU2ZVckRyM01kWThkMXlXbnVaTDJKZVhLMGtQM1NzSWE2a3ZVNllqMmlPNUtLRXRIaVIrOUNRRWJnWE54UzN6VUR2WDZWdnBvVk1kc3o4Sjl2R0VUZG0wN1dZcit0Mnp5eUtGUFltZlk0MUhsZmZJYXM2NTBPR2tEdlhteUxMRHpHRWU0UUNpNnY3NFZSeTNJczBRWTVUQmhKZWs0akFpVWRxb1JhTVQxZjMwb0plY2YvSWk0T2V6YTdmeTU0OVhBODJqRDVMamlIQ1graFR1K2dlZDc5QW1nL3NnTjNQa3lrenh5NlpQSUdsamo1cHJTbWpETGRxMUVBM3J5WkRsRWR6L004RzJSZC9OYmhNVFQrTnFBdWVja0swbkhuRndvK3ZRaXNNTmJIMlA1TjRQbFFkU0M5aXdIL3YrMnlWaDh2ajVKZFU5NkdzM0hIc2ttNU9WL0IrN1htUmtnOUJCOWptOUY3REw1dGEyV3RqVTVTNVpLSGJWZXRFQUt1RmdWQkJMUFRzNUNRVUlXL0NwUHgrQ3NLY0YwSVBBN3U1bDZ6RVBiZzJmNE9ld2VZL29yT0FkR0FkTkkzMHp6NS91UXIwalJ2Z0NldnZUQUc2R0gwQVAyVlJnYk1EVWszeHQ4VWNMSUM1eFpzcHhGVFEzTC9HamtJWFJ6Q2FNbGR0Rm1xWHdyUDZhY2d6aEswM0dRekNuTjVDUHdKV2cwbVU4UFdoUThxaTFtRW1kRUFoOWpHUEVRWTRhUmZ0Nk1Tbmp3dzhqN2loK2tOdVRFNklHMENSTUorUGNPSmVzWjVWSjhCbk5reWJLSjNwZ0M2NmVYbzVweFIwb2R0UlNDT0dmWXR3MG1WSnlxTkIySEVZTFNUaXdDZHpPd20yVSt5WFpnT1puTnBNMktyRE4yUWNmekswY3ZLVy9IY012QU05WUZJM3hEd3JhTWlqRDZLSUt2N3NXSVgyVFdUd2pueTVvRFpNaFNZYWlCOUlEQjZLUEJsQTBnMmpSNk02VUhkNnd5OXNMTFZraVFwelFkZzNJbDRpbEI0QUZvTHJ2WnVrQ3o0bythdjJkVGUyUDVqb0l0STdacC9zME9kb3BvUjArZ0lSbVhZazBseCtqNWxiM1FqOENQbkhkREMwelBMQlNQRUVlR0xJdU8rVEpoMitQOUFneGJ0bVEyczRiNE1reThseHVNUFRwRUQxQ1dqcFpRNURrZENEd0NEZnNEZWFydVFkdUQ1M3dlWFhZOHR5VnNHQ1RBVlRYVVpld3J1bW1QVFJyRzF4U2xGOS9TOWFqU01FWVRiWmlJbC9Ga3lISmdaR2RrSldZczl4cDZ6WmxUR0lNd2lsYWFBSVVlM1ZoeEJUeGw2VmdnS3lLWkxnUXE3NGYydjV1ckV4OTl3Nk10ZUxrcE1BSStqVFpyZVJ2OGttNEcrNHIyekNHQytKcEtneHJNOHgrVFNjMzNvY2hoNVcwNmJOYWNkZWpnWUZlR0xEVjBFUkJNa2R6ZzhSWGp5OTd3M3BpNFhBTmo0WDZ3VUVtQ3NuUWNOSDlLTjZrSVZGdGdpTnZJbDc1U2g3WUt6OEJWVkdSaFQ2TzV4VjdQMWRHdktPUjYxUkN1Qy9UU2k5S0xCVUJKa2J5WGh1MjJFajUrV1R5REVWZ0FOSVhuYlBiOGM2MHFkRERYKzBsZW9hK3lkQXpObCtnbkhBRlI2OWFMS0hFSWJRK2VpMFZvdlRRN2VrbE0wSENtR3drMTM3L2pQdHhtY040STNBUC81UXg2aUdxcVJUZVpybExPUmNVWnNvajlQakk3L1laUmt5azhqK2hrakVZcUxlaUwxM1h5RUZkSk9vWmtTYlJUZ0lBWWQvWUxLWkpzQjFaVDlrS0pYS0pOWnhMUmhnYTlHeE5WdU1YY2Ziak5ZTmNJaENZaXV3bVVIa2lOUlRlWnNGZUtFU0JEbGc3ZUw2N3F0VWdweXFMWENBQVVZamEySVVuRDN1WG9HSlluVVU4NkFzTHl0RjlRaXlZMFBuZzJDcEtqWkQxN1NnOGpZdFhBbDlnVDZTVGNabURLVndQL2RreUcwa2NSZktlTnJRSXg2YUhQOXA3T01DTWtRNVk5Zkt2QkR0OEhaRDhyMlp1cHVEMVdubU8wRStiNXl0RXhMeGVLbnlvRTVocXc5cFMwcDN6Rm9EcnpoNXUxQm43cXpxd1lPZ1RaUm1ZeHpudzkzOHdNMGtzL1NzLy90U3ZOWnpVZFpESXQ2TTZRcFNGN0padlZwdXF0ZERnU3BDT2o2QzVRTUhkRnhrd2czZVhvS0xuUit6UWdNQS9ONlluTGhUWGxRMkI0a0lGNllSYnVORHJpRFRycGdRNnd6M1RIdGhudzlESi9sSjZmQkVnWjNtQzlBQmxjRkJaYUV2cGxXZlo4MWx1cXQ1STg0Sy9GOGNHQ0l2Z3lxSGluOGhWM2xLTmo4ZnlJY3VJUmVBKzB2cUQ5cHoyb20vQmNHbHh6ZHhwdE51Z1cxakxhdHMyQXA1ZHRHYVdQSWpDOHJia0N6cXRldzQwSjhmdGxPYWVFc3ZrMWtZNWhFemNYNklUL0NYVDhUZTB0NmlwSHg2SzVFZDNrSS9BdXFHaXZDRktEajRIaFNVMnhpek54cDlHOFFjdWRCWG85ME9EWE1qYitRREMwYnJYNGo5S0xmVUNwSGdyNm1YMkQ2WUJPdnl5cmVxK3Z4UnNtV0phZmUzYlkwNmt3TytEVG9PVHo3S0FDdm5KMExKQVJrVXdIQXArQ2F2YjlZYW9NdngzWW5VYnpCbjAxRmdJMnpTRFNORlM4aUR3QStxMHNlckd6WUNPbU1INGIxbEtDRVJIaTlNdHlLSld3MlFGZTZSTVdzNnJIczRrTjN3QkZBNmxMMGRHUWdweFRqY0NmUWxQNm9WQU45eUFSUEd1aDZSUjl4NTdTdytkUUxaUXRJTVBscU9Ma0JwTVFlUm9CcFllTU5yR3ZmUysxSHE5RUt1eklrS1dMUXdMam0vVFhmakcxVFNFdHdidnFvWU16NEZHR2ptbFJLR1E2RWZnU3RLd2JnMVhqaDJ6aGtiUHc0UFJSVzQvNFJlS1d0dW1keGRqeTA0SlhkRGJjWkNDYkZFb1BwTUJTSjVDdVRmd1RMYU1MdlROa2FacENhbWFZUFpLdlVtZ0tuMnNKZW9BZzh3d3dLa05Ibnp3VVBtVUkzQTB0NlpQaE9zbnR3UDN3cEhFS2FKM1BHR241UjFXdUtxNWl0Z1crK2NqSWpIZEFHMGw2akI1T05jaG5MU0dMWHdlcTM3Q0Nnendac3FpbFRNMXdBWnB3OHRobkVXRmVVTUFlTWQvSVhhQlorZEJyR0x0RjUxaUdqcG9idWFZWmdRZWdhcjVwRUFVUDR6cWQzTkVWemdHcWRUTGxGMmw1bTlwSXVCeGliZFN4R1hRTkN5UkdEK3psWTJiRExZUHB5WGlvOUg1WndIeVJhdE9jV2o1MlRscGxPOXoyOFMxYW1WczBmanptZmxrbEswTkh4WXdjMDR3QTMyNDIwR1lUZnIwZGY5U0J2RUNVM0dsMDI3Q1NkYTJ1SVdIY3NXNGhnOXlQK2pKTGpQNHY0ZkpRa0E1dUhIMnozU0puOWFGam1UNzQ3WmNGNUVweFczbnc5dHQ3akQwSFpQbVBkbVJEbWpIdFlOZkhOMmsvYVd0aGt0d0Z4ZkM5dDkvK1J6cXNEQjAxTjNKTkxRS1ZMclNqM1FIVmcrOFNmd1pNN2t5ajRjc3B0d0h5RFRJWDB6SkJEMkVZSEtCQi9ZYWlRZW5oV0wyMkVpaFNma21JOXhTdVFaWHQ5TXN5NDlsbWNJaU1ETGl4N2tKMlJra3NQNloxcmU4aC9YTVlIemk5UXhrNmVuS2o0Q2xDb05vQ3c5dkdvQXJ0UUp1RlIxcmlBdGs0MCtndVk5K2hPTlF4UTMzTHRCbkF3T1ZsaWh6MkVKN1hIdTJDaXp1dmFwOTBRY2JTT2ZEYkw4c1p6NUJvRDgyMWhRbUlTY1ZMNnZvNkZzTkhZcWt0bkdYb2lHWkdnZE9FUU1WZnE0cW95Yi9oOE1qdHVFV1NHRFQyTkpwL3hYUWt1c093b2ZmOUxFUDdOLy9yRzZVWEY0SWhJd25vRnJaMVZvTzUvTEtzbW5vWXpIc29UbnZLN21tUW9rNStPUEM0ajBSVm1zWmNTTWFYb2FQa1JlK3BSUURhb0hkY1dVVHBGalIvZUxhSzBLWm9Pc2FVdnZLQVZidGhoVzgzUmM5dEJxSTVWLy80Wit1TS9RMkRBS1dIZU5Cdnl5QkxuTkJ2OWRPaFFTRVpzdXg0OXZZMFVNdEQyMW9JeVpZQk9qMXoxVVFTMzh0WStwL0lTOUJSOHFmMzlDS3d5dGlyaHRFT0doaC9Cak9xdCtHYi83QjR2dml6VGJzbmdybjdSa3F1Wkx3UlovbWluelBqVVhvZzZHQWRDYjlNTk0zZFpKZnZ6cERsRUljRHVneTV6ZGxrZjRCVG15VEtEYnVDTWFRQnUzMUZJeDBsNkNoWjBYdDZFZUQveFdITXBJTVY1WHR4K0RQUWlMb2xrc3FmN3pKNXdQNllma29ZYmpPNGxUOE5jTmo3bGxCNllIQ0k4ZUdYQkZ4SmNROEx5SkJsRS8xTWMzc2s5dm5lTWUyYTJUTHdjMEZiYVJMWURvRjBDeVhvbU02S1FxWU9BWDRHOEJWRGFMVUpsUktlaTRPd2FJaWs0dWVXNTd6TjRnQm1yWDByZ0h2NGNDTU9YR2t4OWx3ekhxVUhnajE5WlpoSmpqWWtreURYblNGTEZ6ZUt3cVQ4TVlUdEtqb3hRQWlqTDRQNjJMbEEwSEVOb1I5ZVI0UXBCVTBkQXZNTjJHWjZlV0MxK0lFK2VBenpYV0ZXZkJwOTFVTU5IOWp0VkZSSDJ3d3FQZHZ1aGRJREF5QkxzWUVBdk1sZ2xMNndERmxhdUZrUGtMcUFjRnZGRGowZ2RPSnVrRHVSQ0E1anVyTXNRMGNrTXdxYVBnVDRQVUNwUmFUQ2FnNnhIWmhQbzg5N01vTFdjamtWMVRhMkFRREJWdzBDbEI3aUcvaVMzUEFkUUlZc1BmUkx6OGN2bUxaRk80QUhBSzBQR0Jvcko2aHU3eTVPWW9iWFVXVkJqcWxHWUtVR1gvRHRRVlU4Z0lvSnp3RGJnZmswZXRlVExkcWdXK1lzdW1HTkVWQjY0RzEwR1daT0E4NVpEQllac25nNmdGWGM4TENLTGc0YU9RbG5CUllBUExjREh0aGRvVW81dkk2S0ZUbW1HNEhsWHVZMjAyemxZV3JMSC9RamxKMlNUNlAzUFNSZzJFcVBBQnJtbEdIVCtzS2g5T0svdzh4eGdzcXNqb3pHUC9QWDZQTlhhVGs0bXd4WmF2Z0k0TURZNTZnRTRYOERpazVTREFwdzh1MmF4eHQybVBTMVRGUmtJTHd4SFkxb2NoSUNDb0VxVktMcmZlVU5jOVNZZU1LVGR5Q2RMNnV6U0JTZjdLNnBCRHY2NUNDRVlmUVFESXNEVDZrVWhnTnBITHc3UWgvTWRPL2NUTEJqWmRQRUxSdlFZMkhEckNJZGdDaWZkVU4rMDFtSC94SDlvSGcrYlBWVmlJNW1NbklUQWhvQjhZVloxLzRRVi9KSHdlR3AyN0QwNzhzSWE5Q3dqbWFzM3ExYW8zdU1IbmpETE9NcWxrVWpIUXo4OEFkYnZPZHJlbDVaUEIxQUMrblRRRGJvZURBSnpUQStRcnZXTjBNTU41ZEVQcnRHT0l4UlVOVk5FbklUQWdrQ2ZJN3BHMlBtZ0JUWHdDZHpxSkRvRnI0elJsQmlEUnFXK296TkFXZGcycUtaWXZRUUM4RnJta2k3a0svalFrTTJJL3Q5OURxZFRMdXlaUEYwQU5pVm9NQXdmd1RBYlRUK2c0RGNrcEk4dDFnakRFUkhMVCs1Q0FFSEFiQXllNnhNRG1ISzIrWDFieTBWbkJ2UXlEaEZoTTNwb1RVYkg4dU9aWGZBNkVFQStLeGZ3dVNvRDdaeFFiUEtrc1ZqQS9Dc2xaN0pNd0xPTlROdHRDQUpia1FZV2tldExibE9Bd0ozUS90QzE1bnlsT2VONGZoeUhsVXFQbXNiQUJ6WVRSc0JvVFVicHNZRHk0ZlJRNDQ3bmoyL1F6ZU9MRm53VlFEWW1ZZnMxK01qZ095alZQT043RlZha0FTZlNBMnRZNnJFS0dDNkVmZ1NOR1JzcDBtZTFsQzFrY01vZWFtaXJHMEFhQWR3YU0zNk42MHBnS2NEYUh2V0dRWWFzWmdhWmNtQ2R3Q2c3dE1tQituTzJRZVFleDNncW9XSzVBcnZvWFUwZUpIelZDREFyd2JHOXBybUtWOHo1K1o1eENvK2F4c0F0OTVaRTFxZXFtdHVBNEE5ZnViMlE0dytUcUx5TXgzNG5oeVRJc2VkSlF1K0V4Q3NCbGN4cHF1ZUQzaE1tMzhoY01jenNvQU80RHlXSDRVUkFsNEUrQTMwd1plRDgrc28wTUd0TjVzNGdxKzc3ZnRvZ0dmZmpXdGFUYWh1ZmZrd2VraGZ3OGZYTVB2WWNybUgrYk5rNmFLSGZzQktjUkhMbzJQYU1sMkNBbjhKQUIwQXV0VmhlQjFkWWNnLy9Rand2d2Q2V2FpYWJYTkZySGhpcUxtR1RjOUpCd1BtZFNjSVBtbUdxWkhQTzR4dUI2T0g5SFc4ZFVIaUt5NzNNSCtXTEcyMFJjS3F4UmFXeDA3R2FVQTQvcHY3cDBDcm5xbkY4RHBpMGxMWWxDTXd3T0ZBT0hodXJNY1Z4d2Y2RGR4NnhWa2dwOW50cFhmWTRtTithQkY2NEFKZlFkOHEvZ2JQWmVBblU1WURzMmRTV1hROCs1NDl0d2Z3ZElYK0ZoQTZGblN2RTRpNG9USW5CeUZRRUFGdWRBNDdIUGlRK1dFdW1Bc25hM2xhcDJBQlRkZjlSc01vMzVnV2NBdUNVZkVSZXVBRGpRRGR4d2ZqaGI3SVp0Q2ZURms2NkRmOTBKT24vMGFnTDRPSytVWlpXSU14Y05BS0RhMmpaa1d1MDRRQVgzWU9PUnhZYWFpLzV3cURxZUVadThaYzBndjRmTFZSNThBdENJOXBMOHdQTGhtK3hPazVnaDhOZlY5ZXBpejRuWUI3eU1JbUY5TjdKK0Jkb0dHQlpWbm9pOURWaGFGMVRNTkpJYWNDZ1pWYTVzWVRGd1BmRjhpbGMvM3d6Y2JONGpGaHc1anZ4eUdyMXNJLytLemthWHBJQll1REYrTEU5aThNSCt5QVVGK21MTFBtZGdYRjJYTXpBUXlFcmlvYTAvRSsyT0N6YXdaNDNMNVJ6dEE2ZXZLajRLbEhRR3c5M3k2cVpzOHp0TTFMRDBQVXJIV3FXcXJwSGxwbS94MUlma0hrOFl2aU4wMFB3VEJNT0M5aW5SL2Z6ZjBPbWQrYktjc011ald2NGJGNDFQREZnVWNLYjgydTQzYU9vWFgwYTA4eFU0NUF0ZVVaVmlKNncwalRNTVlqQkw0Z1BvM2U5VVh5a2JFNXdPZDBYV3RDRDAwd2Jqbno4VitGcE9raHlXcmFraUJ5UEdOdUlSQWhnVCtac2dBa2w5UDhyTzdMaUs1amN4ZCtpT0g2dWtHVjRlemlQY3ZRT21aa1NWRlRqa0NsaTM5VkVMWGJuamFHa05wQmZCSy9id2Vadm9QVXpMWnBqZmtoMzNpU2NEWmVCVS9UQTdjRHoraWtneTdVbWRubnVETmxnUldKdEdJUWlOb2pZU2Ewam1UVzhSLy9jNms3YUg4VERhMmptdy81VHhNQ3YvOER4YlNGZXUxZnk4dGtBZlUyYXlLZSttOUxiak5ZMHh4M3dDdUc5d2RYUldDS25vZHU0bTBET2diVWNLNjU1N2h5Wk1FVzRHRFowaDNTaUV3QXdHMGt0NFVYcGZzUWhJd0h3WUJqRjRrYVZrZUVKUVVSQWk0Q2c2NEJpdnQ2czA3QnpMaWJDL2pDL3lXZC9hcnNBR3E3SWpCRnowTmIrRVpBNkJndWlFU0QvdVRJVWtPMi9JQk43aUtXM1R4cU1NQW92V0U5MVoydEdIM0pzRHA2czZNSVFrQWhNUEFhb0RnS2RIUlpNVW81RnR5R0FWMk4yYTVtd0xzR3FlYVNzN0FwZXM2eDRmWWlQQkNlbnNrcERncjZ6WkdsaS9Rdk1PUFp3dkpZOUlpSTBYckMxS3BEdFduMGtNUHE2TW1NZ2drQkF3Rm9oazhiM29MT3lpL2M4UkZvdnpCNytNU1BmdGFUQmxhMzlPZHMrZTMvNFEyYy92cUhmLzRkQ1QwTW5VVXoyMGsyd2x2MGtxZlBRRmxuRzVJaytGMUFsa1AxU2RiY1ljU0M1bmxtUUJ1cTVzeFBQSWhMUzZvdHMwY2RSa2VUT2JrSkFUOENMWStWelorQ3g4QndXRDNlSlFUVE9MYW55SFczMEJWOXozSmRmdlJNK2lSNzZDVFE3Z25DTThZZTJiTHp2eHBSait5aUhGbFdFUnZqQVdZWmhLd09jTk5BamhCMk5DeW92Q1dLN3ErWm15ZUgwdEZtVHo1Q3dJUEFnR3VBUyt6b3BsdGZldHR0dDc3a0p2WnlEMnRybUE0TlREN3E5aHVvOWNmYmxaYjZSeEpreUF0VDlhc1kreVYwcHc1R2lZUVZrQVViMW05NlRKNTdZaUtENUJNUzlHN0Fvc0dPZjlWSU01U09CaDl5RWdKK0JOcVdYYzVQTjBqTW9UR1JyajU4bi9oa1YrNTdXSDUweFZHWkkyT2NhOUluK2NGSVl3dkxlbWFZWVhjQldWWmMrd1VJMGZMTTlXdjR6QUFUT3lOczdvMk5OcVIyZGdBQUlBQkpSRUZVbzIvY053bUcwdEZrUkc1Q3dJY0FERE1IWEFQMGNUVEN6K0RyNWdiRjczNnMvdnhkNVVmb1lUZk5ob28zSEowU2h0MEdPKzYwWmFtbnp4bzE4VTRIRmhSRjErYXdHOTQ3QWgySEY0bzRUQmNDOTNpV3RrclJjc0h6eWZReFIraFhQYTFyejF4UDlQRWJKcnliSG5sNHRnRXNEYnNuMFNmbXlIWDBaVXpocHdlQlFjOEJGa0lJdm8yRjZDUVJRci9qbWVzM2tKMTZrazBwNzA3SzlnRFhjNnhockdkeE15VkdHaFkyY2gzRHhDSHFLVVJnc0RYQXdrRDAwRDJ5L3VScCtqYStvYm5xNlJmOHJFTmpGbFBMQUhEMGFSZmpzb1AzQ3hocFVOam9kUXdTaDRpbkVZRVdzdkpXb3A2aGJTTk4zOExuK3VkeXJRdkRhcEZ1Zm1DUFJPZjZyYlMxWU5qTVJmclI2MWlLbU1Sa2doR0FOVUQwdnEyeVZEb1hPRG8yNmFzZi9SWVFvNUdlaW5QaE92Z1o0YkxrNW54YXhpVGowemRkNGdlVG44VDRWMFpsUlIyRGpwZytGSGFLRURnYzRSb2doekcwY1pqMFFqYVlkL2V4OHVnYXJST0xMeUhNYUgrd1JSSDJLdXpnbzQ2RndFNnVzR2hqMExHd0xFUjRnaEZZYXNnZE52Yjc2TGw1UW85MERWQmtIbHFKRGZvNjN5YzhqeDhGcXVBZjR6eDlnK0tOaGcyWGRzTG1wVTM4S0ZBSEg2UEFFYitCeTBYSU9RNGRnd0FoNGhPS0FLeVU0VS91NkI3V0FMMjcrTXBSZHRiWE9qenNOVDIvYmVoQ05KTXl4WW1FQzdobHdNTjB3T0NHR3ZHM1JRZFF3eTJhWGR3eUlLNHlHYkJjeHFmamdOQlFzcE9FQUwrV0EzMmV5Wk1TMWdDMzgyaVMrSGZ0RmlTMHlWYndZYk5OWlBnMFBiOXRhQXZ1QTFvellwVnpCOThkcE9KTGNSeXEyVWRYM0pxT0x6eFU4ZDFCSU1IZzVTTEVINHVPcFFCRlRKNWxCTDc0VnZSNUIycXpObVFOV1FQc2Joa0pBNXd0dGZHL1dDSkZ6enVBYlRpMnM0K2xheHIvTUlyRmx4SjJUbTFraGc3Z0tiaTA0Mm1NN1ZtOGkrS2tnNVpMbk0xWWRNUTBvckRUZ2tDcitCcGdSWDBOQThHWkRkeXhwK2poRk5CM3c5OENQWTdsTjg5ZWdBV1hIZGFRcDVRMjRjd1MvQVh3QnBiQnBubCtGeU1ZTUd4TU9nNG9IU1diQWdTZ2llVmFDYVNhQzFrMy8wZ2k3RjNGdjVzWXFRaFQ5QlgyU243b2VBdWo3QXphSFdITS9HRTdjdmpST1laeFNFdVpCTXdVbGNBNWpwazIwejBtSFRObG9NaXBSZ0RXMmJhS0tyaFR1S3R3T2JhUDgyWWlkZ3BGMzc2MlgybmhCNVZxQTB0ajU1WGptNU1tMGpsMlkvVFQrTTZER1h4M1lBN25BdEZqMHJHQUpFUXluUWpBRW52eG1YUUR2UTJ6Q0RCTC9qa3ltbHpSejlWWnc3d2VRMU9mQzV4VzZKU0JyajBKMEUrd1kvUy93bUJjSUtjSmdhenp5TWVtWTU0Z0ZEK3RDSVNzQVo3RFAzK0ZvT21pUTJkL1VrVS9mOFB4blNqWkhqNHVRR21IQ2x4UVE2VDNOcjVyRzJPMU5BUXdHRDhWTmpZZFZZN2tPR1VJTkl1dkFZSXhmbjFnZEJid3o3aVhYeTc5bkdxV1hoNWxSWFNmeU9IVUR1emRjdGlwNkRIcXFQSWt4NmxDQVA1ekQxM1d3a0FBY3lFV1hEQnNEN1hrK3hQbjBSK01hTlNOU0xTRVcvNFY1ZktvSmlOajFGRXBRNDVUaFFDc2JhOFhWWGlQRGRQbTVxUXh2V0IyT2ZTVlVabmRNUEhhMloxa1owVFd5TEhxaU9sTllkT09BSHpVODRhM0NvS1F3WUpLWkRnK2hVNmZEUUxIbVUxZithUkRQa3B2RmJkQ3lDemZIYWlaVEpmM0hxdU9lY0pRL0RRaUVMQUd1TndZNWJWaDB3Z3U2VVFJbkhBRVF0WUFZYkl3emxIM0NVZU94Q01FcGdDQmU0dWZBN3dMMnIvdndOc1VJRUVxRUFLbkVJSGlhNENpL1k5cjRmMFVsZ1NwVEFpTUh3RXc2K1dlRlJaU1ZSN2gzMy84VVA3NHhhWWNDUUZDb0F3RXVwNi8yM0I1MzErRDFnL1BCVGVDL0lRQUlUQ3hDQlJjQS93MzR1OThlUWR3YVdKVkpjRUpBVUxBUmFEQUdtRGxpMy9RNUUwL2Z2WmREdVFuQkFpQlNVV2dXbWRILzYvditlSlgzdjVMbjd2ajFiTHBpL2VnbHdGTUtrQWtOeUV3elFqQUdtRFlNNklOcjlPTU1lbEdDSnhZQkl5eGZiR09ZT0RMQUU0c0JDUVlJWEJxRVlBMXdNQm42OVJpUllvVEFsT0hRRGV3K1h2K25HZnFjQ0dGQ0lIVGdBRC94NDJ3Si9CbTc5TUFJdWxJQ0V3cUFwMncxZy9VaGM4TlR5b2tKRGNoY0hvUWVDaTRBM2pxOUlCRG1oSUNoQUFoUUFnUUFvUUFJVUFJRUFLRUFDRkFDQkFDaEFBaFFBZ1FBb1FBSVVBSUVBS0VBQ0ZBQ0JBQ2hBQWhRQWdRQW9RQUlVQUlFQUtFQUNGQUNCQUNoQUFoUUFnUUFvUUFJVUFJRUFLRUFDRkFDQkFDaEFBaFFBZ1FBb1FBSVVBSUVBS0VBQ0ZBQ0JBQ2hBQWhRQWdRQW9RQUlVQUlFQUtFQUNGQUNCQUNoQUFoUUFnUUFvUUFJVUFJRUFLRUFDRkFDQkFDaEFBaFFBZ1FBbVVpTVBmMXg3OVpKai9pUlFnUUFwT0RRTFZ4L0RGMktWZmUvL0x4dXZVdkFzZHZ5azFDQklRQUlYRGlFZmc4dXhMdDVmN2p6OTFXNnhlZXl5ZGVOUktRRUNBRThoQm9YSXZtV2Q1Ly9yMHozZjdaZmg1bmlpY0VDSUdUanNBQ2V5YmFZU3hIek1iUk45Myt3UTkraUxHLy9VSCtmT2dHeHE3bEpLRm9Rb0FRT1BrSWROaGowUjQ3emhiMFhHd2tnSDhUdnBJUWJoWXdHMlR6cEZoQ2dCQjQ5aEhZWXhlaVRmWjR0aUR6LzVlSVA4ZFlQeUg4cVYvTlRrR3hoQUFoTUFrSU5ObjVhUEY0d3hSMTdzRnZ1SlUvMzJjR2N2ZHM3bFRCVFVGK1FvQVFPTWtJVlBTb1hvcjVYbVh3Njh1ZzVOMWgxNTBROGhJQ2hNQWtJN0NpUi9XSkd1OVQ3Zis2dTlCM3lCNmRaRjFKZGtLQUVIQVFXR0xNYnViL21iRVgvWk50aHlyeGR0bFg4UWdLSlFRSWdZbEVZTkhaQWpEUDJBOTVGV25DaWdFOWhBQWhNRDBJekRycitTMzJTcjl5akYzMFIxSU1JVUFJVEJ3Q3E4emFCWHd1YTVZUDlvTGRpVk9RQkNZRUNBRS9Bb2YydEg2VGJmaHBGeGp6R0FmOGFTaUdFQ0FFVGpBQ2Urd3BRN29WOWpYRDV6cG5hUlhRaFlUOGhNQUVJMUJMVnZ5TzVFTEFyTnJxaTJtMWs5azlZQ2tvakJBZ0JFNHVBdktFditvQU5qUFBCTmlqaFpPckZrbEdDQkFDUlJDbzNQY3pqTDNwdnZ2a0FDQ3FQNU9Wck1uV3NxSXBqaEFnQkNZTWdXWEcxclhJODNBdXdQL0FydUU3SDQ0ZjFXUDRxU21HRUNBRVRqd0NzTzluV3dzNVkvWUdPamh4QWExOExxWWlLWUFRSUFRbUR3RTQ0R3NJdlpwNU1kQ01iUDYwSGNEQWpKeUV3QVFqTUdOZEJYTDRaSllxTzZvRHlGb3J6T0pBY1lRQUlYQ2lFRGpEekRhL21kbXl1K3lGNGo2d1gzNlJNV3M0VWRxUU1JUUFJUkNFUU1kYTJ1OW1MZ0xVTXpjSkJHVkx4SVFBSVhBU0VEaUVLMEgxMDFPRGZPR3c3d01BR3lBWi96Vlc1Q0lFcGdDQlBldUFiODN1QU5RRmdFTFJzOVpzWVFwMEp4VUlnVk9QUUErdUJOVlA2MGpjQlNoL1hxdGp3SFhBbnJiODVDRUVDSUZKUjZCaGJmM0p0QUcwYUIvZ3BKYzJ5VThJT0FqWVY0SnVXbmNEMktTd0QzRGREaUVmSVVBSVREWUM5azdnNkNEajMzNldyQjBEazYwMlNVOElFQUljQVhzbmNIUW13ODQvbS9mbklZUW9JVUFJVEJnQzlrN2c2RnpHbFY5dHkxdzRZWHFTdUlRQUlZQWdjTmErNDJjNW81RTNzaTRMUTFoVEVDRkFDSngwQkZhZHRmMmExd280UnlhQWsxNllKQjhoRUlxQWU4blhEdHRQc2FqOElRK2J0YllNcG9nb2dCQWdCQ1lQZ2JhenVlY2NlM0ZLaVUzeFp3QnRhOE5BaW9nQ0NBRkNZUElRNkxLcnR0Qk5kVDJnREllN3dPSEFZS1Z1WGh3aTQraE5DQkFDazR4QXpkM2RkeS83RGtlZlZUZ2Y4RC9EK29CNWFNZ2hJUzhoUUFoTUpBSjFkc21XdTVvNjh3c2pBTVp1NmRFMlFCc284aEVDazQ5QU5iMjk5NTNzNkFPMllqWGVBMlQ5WTZCTlRqNUNnQkNZRUFUbWtDUCtYY2ErMlZvS0VFT0FGMDZJUmlRbUlVQUlGRVpnd2Q0SEpOSlYrYTBnOGJIZzc0c1ovYzZyci8rTHdpeUprQkFnQkNZRmdSbnJRckJFNnVvUDh5Ry9lUHFUb2dqSlNRZ1FBdUVJbkxIK0dWU2wvN09QTjBUN3Q2OEVVOUhrSUFRSWdZbEg0QXZYdDZNTzdlNlorSElrQlFpQlFSQ0FCWUR6VWR1KzlXOFFQcFNHRUNBRUpoQUJzTzJ2UmIzTVB3T2VRSzFJWkVLQUVDaUVBUHpQMTI2RnR2Y1Z3b3FJQ0lHcFEyQUJkdmlmbzMvNm1McHlKWVVJZ1VJSUxITVRnUG0zWUlWU0VSRWhRQWhNQndLYlJ4K25BY0IwRkNWcFFRaUVJMUI5dzlHTjRha29CU0ZBQ0JBQ2hBQWhRQWdRQW9RQUlVQUlFQUtFQUNGQUNCQUNoQUFoUUFnUUFvUUFJVUFJRUFLRUFDRkFDQkFDaEFBaFFBZ1FBb1FBSVVBSUVBS0VBQ0ZBQ0JBQ2hBQWhRQWdRQW9RQUlVQUlFQUtFQUNGQUNCQUNoQUFoUUFnUUFvUUFJVUFJRUFLRUFDRkFDQkFDaEFBaFFBZ1FBb1FBSVVBSUVBS0VBQ0ZBQ0JBQ2hBQWhRQWdRQW9RQUlVQUlFQUtFQUNGQUNCQUNoQUFoUUFnUUFvUUFJVUFJRUFLRUFDRkFDQkFDaEFBaFFBZ1FBb1FBSVVBSUVBS0VBQ0ZBQ0JBQ2hBQWhRQWdRQW9RQUlVQUlFQUtFQUNGQUNCQUNoQUFoUUFoTUNRSi84V3IyMG44MkpicVFHb1FBSVJDR3dQc1lmMTU0T1N3VlVSTUNoTUEwSVBDdjJQZjg5OC84Q21PUFQ0TXlwQU1oUUFnRUliRE1Yc25wOXhqYkNrcEh4SVFBSVRBRkNEeDBUWXo5bHhsN2NncTBJUlVJQVVJZ0NJSG1Xa3greU5oR1VFSWlKZ1FJZ1lsSFlJNGx4cjlGeGg2YmVHMUlBVUtBRUFoQ1lPYlJoTHpLMk5lQ1VoSXhJVUFJVER3Q0hmYkNSSWNtTzU1NGJVZ0JRb0FRQ0VMZ2dMSGRPRUdYeWRsQUVBTWlKZ1FJZ2NsRkFHeC9hN0gwbTR4dFQ2NGVKRGtoTUEwSTNOVWZzeFk3akoyUHMyd3pGbWYrME1hWVphRHNDQUZDUUNCdzdtamNIK0ZaeHRaajhHRUVzQzljczlmaUFQb2xCQWlCOFNMUWUzcTgrVVZSdGZhS0pNczlPUVdvTkg1ZzNGSlFmb1FBSVJCRk04a2cvRm5Cb3NhT2tud2ZPcjc4ckVoQW1SSUNFNExBUC96SzV6N3lhcm1DWHA3TXpXZnpRQTVqVXFGbDl2THlkQ0pPaE1EVUlYQU9qcytPWU8vOElyc3lORlJuNjBLMjQ3N2lWR2tjM2Z6UzIyNjc5U1oyVVlVaGppWEducExCN2V2U1JXOUNnQkJJSVhCR05MTFNQOWZkRXF4dkIwSTBaalQybFNTRXNhc3BSWXdBME9tUzlDN1F5VUFKQmIwSmdUUUNLNS83RUh4bzFRY3pUVEJReUVyWVp2ejdQMTYvK2JWdmMzTmFldkNPRzNpTGYwWkZWUDVBQkxEcnY5NVhZWWhqVTVrQUlMSkJ1NElSaUNpSUVGQUl3QWZ6Z3ZLVTQ3Z242RGplbCtJUHU3VGhteUtBUFo5Wmc0bFBROEJiVElxMEc0NEN2RmlIN2lRcmdqcUVYSVRBS1VMZ2QzYnpsSVVPWUN1UEpqQytHVEx6aGpiOTJ0YzNvV0YvV3pxWEZnVGJ1L3BxN052VFpGYklXYmtMUUlRdUdWTUlpNHc4aE1BcFFPQkw3S3Q1V25aS1B6NC9IektuV0s0ZmI0Q0kvd2hhK25OVG9qYmVBTUZxUXMrajIzWi9rRW9SUlMxajBnRFI5U2NRR2dvaUJFNEZBbmNYdUNDdjdYeGpod2VtWTdmWmJJYnRaTG9Bby8yamZZZTB3dDRLSFlCbDhUdk1tOU12T1d3MmFRN2dvRXJlVTRQQUE5Qjhkdk8wYlprMnN6emlRdkc5Z01ONHkzSkl6MDM4eHR4ZFpBUjNmTlNkTG13enoyQzU2U3o5ejhvalFvVkVKeUpDWUhvUWVBUStxaC9JVmFkUjloVjZ5Mm9mVG03ZVVYU1BPak1BSTVHankzYUtjOGRSbDltSCsxdHJOb25ybTdlTmhsRTBsejhKY25tUW54Q1lBZ1FxNzRjV3RadXJTTVg1eE9ZbXlDV1lDVmtFN0tsVlByakp5N1ZHemo0YWRTRFVuQmswY2pUYVRHMUJhc2g5d2JtQ0V3RWhNRDBJVkZ2dzdkekkxMmV1OUcwQUJ3RW1nR1ZOQ3oyUmJiNkxvczVYSTZkYnFGaTlRVnE3ZVpjRnZ5WjhOMDFISVlUQWRDTlE3VEYyZmIyQWpyQVorRUlCc2dDU1drNGpOVm5OR09ZQzZMR2M1Y1AyWXhFM0RUeW1VOHd4N2NaY204ZmJibkNuYlAzY0RNaFBDSnc0QkpacnNJT21YMFFzT0VhL1ZZU3VNRTNGbnJSbnAxdDlVc2NmUUZ1M20yL3JJbXpsWTh4WXlEdG5iUXZTYVJQWFVyS1UrTE1HbjBVeUFxUndvb0FwUjJDbENTZDg5Z3NwMlNsN0c4Q1MyV0R6UkdpejY3dVNCbllrT2FQMXhxVW8yZ1JMaHFTSW90bnNWY0M5cEQ5cEdCM0FpanV1ME56SVJRaE1KUUp6OE5sODFHZ0RXVXFDOGIwZ1pSWVhJMjQyWkJ0UXl4ajJ6MEFIc0dZd2lpcjhpcDlWQ0lWWDhuU2VsaTdzdlNRdGdOWkVvV3dGc1p3cGpCQTRPUWpNMTJIWWZMbWdQQzN6QTFzd1RTYlpnZDJLTTJtakdqVHZqWVJrQWR4WFRYTHhWeC84d1BLYUNtMWJCQ280Y2V3bHh4cVhMVnRDVFhZTExqbjVDWUZwUk9BOTBQNlJmZlVlVlV2ZkJ0QUthVzlOYU43bkU4bm13VzNZKzZKb2dWL3ZEMmQ3bVA3c3R5UXhwczBTNjhmQkM0WmxnVThpTG1MVUZFWUlUQ1VDNzRJV2c1MnN3NVdGeGJmc2FUV2VMQ05VWHNtYlFhS2plQWV3bG5oaFFkS2VQWndWRi92VTlBVS9ZQkxjMVdsVHJyMWtKMkhGM2krOFkzUWdxVFFVUUFoTUZ3S2ZnbWIwL2NWVmdsYW52Ni9Gay9rcFlkM09INW1LNllHMFcwa283d0FzV1dBYkFEeHRDTDZja0ZUa056N3hXeTg0QlhBVGY0QmU3UzdpQkxObGQzRldydVFoQkU0U0FuOEsxZitIQWdTQ0tmYlZBUEo4MG9VZ28vc2hpTnRQbUthbUFJZGlRbUF1RG1SdUErZ0NyK1N4RGd3c3VydUQ4NVVnQ2tKZ01oSGdsMnZjV0V6MHYvK1M2Ny9GUDQ5cURxNlN3UTA5dDN6anZ2SWlqc3J2dmYxekgza04vMXovNUt1UHZ2UFhUSXF6SWF1QUVmUS9hZ2FTTWdKMnhkd2RydmhUay9oemxuWFB6QllzQnJMMXc5dnEwNkJqc1NuSlJ3aE1LUUp3L0pkOXNwQnVsVWZZVVFPMnpYVGN0ZmNvZ2s3azVqbzczaFY4V2pmZGV0dHRyM2xKblRmMkpYNG5KN2o3WW9NdUg2OERGLzU4ajVIbGF0aSttLy95amRzeU1WOEd2Q0E5L04yOHhIL05MY0t6eHA0Z0hnZlB5b2RldzlndDREamdraVNQNkRsRU5Qd3MyNmNKWkRDOUNZRnBRK0FCcVA5dktxYlVIdDhvOE9mSGwyR0d2VytuK0plTS9XcFVlUjg3RnVHdHBFbUpEaUJ4Nnc2Z3pYN3dIM3dHT29IL1FiTTR0T2Z4T2lMWHhjZjZvc2xMeW1UOUgrd0VjdjlmeDVyY2M3b2ZqMlc2SE5zS0VnR1ZXU0htcEZjYUpXZDZFd0pUaUFDMHhBTEhmNFhpNzR6YmQyMnQ1WTZQWWNEOEc1eWtGWC9KZi9JVERkR3EvaFlFclFqbjBXdTNvN2tIK1ZVOVQ1OWp2OGxKTjgxcFJOY2VmL1A0Z3M4QnNGdzNhRmNTMng4UDM0N0RVOXNBN29LNDc3Mzk5ajh5a3FXZERhZERTRk5RQ0NFdzhRaFV1b1dPL3dvOVYrcHNqVHRtSDIrb3I2dUk0SWZuNG1FMnpNN1hSVkFGdnNBcy9vc3RmalR2ZTVLMitLL0ExbDZMN3h0YnJyUHI4QW1PbjVxYXNNdVFvbTh1djBrcnRnRkF3Rm5JOVVvYzBWb3pDYUxvejJHSmNOOE9Rbnc5ZTJhQlVGQVFJVERwQ0JROS9pdjBQRXhNOWZ5czNkY3N6YUhkYjhVQlRia296NjF3R3lJTU51VjhheHdKQmdGb3J2SU9yd09tcitHcHA0MktNa25PdSs3Y1RCQnZBNGdpdmpwd0lVN2JTRHFDaEJQWS9ZcnNlR3dOUENqSmtaaWlDWUdUZ2tDbFZmRDRMeGNZekdJdmp3VnZPRXZ2c09yT3Q5L3g1MEN0NXdIclN5S295dlIvN1ptcjl1Qlc1bmxKS3hLRS9IQ0dGODBFcTQ4blB0VXpPTnNBS2sxMjFEZFRlTng3c2l2enhGTXdJVER4Q013V1BmN0xOVDFRaSs5N3pwSVpmT1BsTmNJejhyc1AvL1NaQk00blV3SE9Bem9SdFlzL2dsbEM4bTBHQnJzOE92d0JEV3g3NUtGY3plL0thOEdjYlFEM3BtOFJSTE50Mnh1RFVCb0tKQVFtR29GVnhsNVZXQUc5L3grNmd2Tm1NcGh2eTY4d2ZKRVRad1Urd2R1Y2FsWVBBSGdISUczelViU2pOdC9CcEdMRFpGamN2ZW5PUnJvWGtzVEFQZTRhbkcwQVRhZkg4T1Yxd09SWXdrZEI0WVRBaENNd0I0MzBaUVYxZ0huK0N4TFNqdlBCYmh0K1BUczRTUHFDbnZ3bVEycm9BTFQxQURnbWN3Q1lzUGNMaW1HVDhWNW15d3BxU2krTVFPSW9leHNBQkJkcjJEdUpYZFBpVGg1Q1lLb1E0R2NBWDFGTW8wTTFZSS9BdVc4bWFocittcnJkRjFvMVA1Y3piN1p0cXdQZzg0Rys0QU4yT1l1aHlUelREU3NNeW80UUU2cWhCRGRWaWwzQjlqYUFQUll2WldTeTVaR3I3TWxjR2lJZ0JDWWNnZmtHbkFLK1hFU0p1bHBYajdyMk5nQm9hbm9scnF0YlpFOE03QS8wSjk4WkFVU1E5NXJJR3NZQ1lyWlFSQTZMNWxBWkpwUGdGYzBJdUl1c3JXMEFmSWRnc2I1bVZTdGlaVWtlUW1DYUVPRDNBQlZaRllNRlBEVjdiMm9uaHdLYXI0cml4L0FrUEdDZ2czMi85VXZTRDI5ckJNQTdFdkdONXB1RUMzVkNCaWZockRTTUZRWVJzcUM3b3Iya1g3SzJBYVNIREM1UDZhY09RQ0pCNzZsR1lLVUdRL1g4N3k5c3VaV1cvc2ljeUFNMkVDWE80QXVZNEpzc3Y3QmcyeitPemxwRGRMc0RnTTRpNWpsb0J3QVQrbml6a1NxaHMzcmMzbUdNclVPRXRRM2dRR2FwVXZnY3EycHAwMGRCNFlUQU5DQ3czQ3R5RitpbVh2cURJZi9UcHVJN1pvY0FMYXd2SXlITlZzdjY1eTY3QTRDRWNYdUZobXlOQUtwL2pUOS9JamtuYjVodldPbGc1djY0SW9HQkNaOWgyTnNBV2xvTlJZZzd6aGp6R3B5Q1FnbUJxVUNnQ3EzaWVqOUhsWWFjcjRzanRGZE5hbWpuYW5EQUR3cXV5MGo0c0YvVDNRRVB0VHVBVmJsVUQrdUlNbzE0UTJiNDA3ZklZTTN4dkJVUVJXb2JnTWlMd1FLRXZRMmd6dGdMUHlpZUR6dGRoOE1JeGpWNk51SEdrWjhRbUNZRUtsMW9pZXVaR2tITFZYdDFvTGxhN1c0UFVuK2RmSnJta243REhCdHcvbllId0hmeGlGemREZ0RDOFdkWGtNdWZnN1NoWG0wREFCb1FCYVltMWpZQUdMeW94K1lsZWFvM0NLZmM1Q0FFcGhvQmZrTC9lQ05MUmI2MWZ6c2hXTlVMZ2lLa3E5cVVjTWk5L2hDMzR3NjQ3UTRBMmozZUFmeUt6Vkg1YnBFaWlIeXJkYm1UTUJFTVhtb2JBTGpia081eVpHMEQ0Tk9DNUxGNWFRN1NSU01BaVFTOVR3RUNENERKL0xNWmVrSmJWU1BpUTJPYXo1UDBISnVBWmdOamRHMlU0OEYyQndCVC83aFhjVzBBbWtPVzZ4NWtTNC9hQmdBSndUZ0pveFpyRzRDcFJoWnJrVnFlYjhnaHBHaENZQW9RdUJ0YXl3ZjhlblNNcHR4MUJzZitEb0NQd2pkTXBwNE9ZS0JWZ0VwRFd4dGtIc1kyZ1BpNnI0dVJ0UTFnMVZ5eGxJbnc5eGxhQmNDQm9kRHBST0JMMEFQYzZWWHQwTmhCMjNTMnlFQ0hZSzBLYUNiOFRLNFZaWGNBYWdvd1VBZHdsbjI3emlseEdkc0E1TFZnclRXRENqcUErT0lDSTh6anBIMEFIbUFvZUVvUjRGY0RpN3Q2TVAwMmRVdUd6WFIySTlwVGgzcmNsQWRQMXRuUlpTUFU3Z0NVRVhDZ25ZQzFJOHNpSUhJeHRnR0F2OGUvOTlZMmdJN1JqeGxpWWM1VlkzY1RGazloaE1DVUljRC9ITUIzT1RnMDhxdUp1bUJKZjhiU3ZPMXJWWlg2K1FON3hjRHVBRmJsTWlDY0JlaGJMQXQ0enNuYkNhS1Z0eWx5WXhzQWhCMkNRcjl0Y1lZT1FLOVlxbFNvbytPWUwxQWlDaVFFcGdnQi92ZEFMOFAxYWZtM0FYQmJ2OWgwbjBvNWMzd1pWZy9NT0xzRGdJVHhGa0l3RnE2blV1Y0VkTlVwNDlWNFB6R25QNENGZi8zd0VjWS90UmJ6b011eHBpU2FOdVdpMDRBcFNDaGcyaEh3SHc3czZUdDdZT2ErQmtEOE56VzBoM1ptMi9vbFRGMW9qalhyNDI1M0FHMzVQWWJnRFptbzROdTRabVRuZ2txenA1MFF4azBRMzJKdFJZYUZBYXVMVUFuVGprTmtqU0ZOUlNHRXdEUWhNTi93SEE1czZYMUFuWGdiUUhOZktnNERlSFRGYkk1LzF1L1Ixd2dBdmQwQkFOTjRYZ0ZtaFN1U1c4RjNXMjhDYnErcE5MVXQ1ZVFPQm85bHI0RE9xMmdIUURjQ1dWQ1M1M1FnTU5lRUpxTys3VnJucnY1R3czZTd6MDNzS2hJTy9aaGIrZjlVSnQvaGczOW84c1kzMk80QTZveHR4VnowK0VKeHpYYXNpRkZJVE5POXBHaWRnVVFMSkxQc0ZkQlhGWjBDMEoyQUNsVnluQ0lFUEljRDkvUklIbG9WNERHblR3QnphL3VHaHFqWlQ5eU5MZTZBbExxQlFnZWd2OGg4WCs1MlROc3cybk1ja3ZON1lHVGYzSlhFeTVKZkVyQURPVnlWa2Z5ZE1tQ2FrYmE3WmFlMEk4bEhDRXdyQXZ4dzRMV2tYV29kRC9RcDM3cjRwQzhhdGoxb1p4Y1Y2YkljR2l6R1d3ZGhsNTgydkVNSG9FOE9RNHowMU5nRnhhQ0lvMW8vcjhpTTQzN1dOZ0FnZ0J5Y25xVnUyU1FWRDhSUk0zUkNvaW1JRUpoU0JLb3RaSnk4cXV6MHNHYlBtKzBaWXk0TlFYcWdQU01OZ250eG1Mb2NsTU5sVFFpZ1U1SDIrejNsS2dicXZUSVRJRi9TODQ5WlkxekFHY0hxZ21OYzZCWmUzYThiQTVkaVFoRVZJVEFWQ0ZTNjZjOGs3TlhiaUpYYmpCZjJEaThZdWphTWVmNUIwalBNeXlPRDBNN1YrQUE2QUwzZzE5VHVnOEpUOHpqWDVyZStWVHh2Ly9sZmVyQXBoeHl3Q3FqbkZ6RmRYYzljNG9DT1phNHdWSENkWUpkY2Q4UElUd2ljRGdSKzM3bG5SM3k2dDRUdS9LUDZPTGg2Vnd3b0h0SWYya285aWVpeTNaZ0N4Z2ZxZTgwN2dCY2tDV0dMZ0dxdnE0S253VEhieVlmMit0Rkd4cWFjVXNqa2U4NnhCZjdYUkxzeU12TU5rbTVuRWxBa0lYQ2FFR2dtTnJIRHgxdDhUbCt4bWdmWTF1UThYMTRCOWdYVjBuaWpsNzBGdUsvTDl0cFdhd0I4c3E3NmlDS2c5blRyQjVkSytrNTczekZ3NmhoRGs1aHhqOG01eTBwbUE1L1hweCtMU0VRMGhNQjBJN0FUTi9GNXRudkF2OVlMOW16Nzg3S05WeG92RnpoOEdScG03QktXdUNlVHhnWWR3TmQ2NXdVRkRDWFVBQ0JhQ0dwdXNKaG5QdEljeWJjeE9WdVpGNDA4NHZLWmxWMUN0WGtwcThRV2RiK1NSVVp4aE1EcFFHQXUvcnIySG8rLzFuS21ueWhmZ1l1Qzk3bDdUMnpRdmFQSkcralJGUjd5Ym1pV3NGUG9PVy9tSHQ0QnpCd0x5cFk1eVlZaHhEYVBML2EwT1VmOUNHTmo5VU5mTDBKdStUOU5Sc3VHZFRMaFhXT3Y0NjVxeXpxbGxNcjRUTmlrSkpXZUFnaUI2VUtnRGY4aVZuMy9jVCtxTkZoL3JyNXJhemNQaTROLzlOdi9waFdienBQR2VaN1Q3Q1FlTWZMbkhVRFV1dGFQcW84dzlpYURoZGtiR01HNFUzUXZDVnQ0aVRFOVdDbVQ1NUtacUhuVjlIRTNEQi9lRWtYMzE5UzB4Q1dJL1FlQjZ4STRGd29sQktZRmdXcVRIY2Z6ZXBocTErV3dXMm0zMUJEdDcwWVJ3RzY2OWJaYlh4S3YxZThjZ2VjMXQ5NmtPNENWQnJzWnhnZWZWR25CMFdOYnBqZmJIV2NsOHVNL29vM0RKT0xtbC9KTWovcG00czliM1lHSWVUZU1SeHJzK0ZkTnNyUjd6OWxBa0thZ0VFTGdWQ0d3L01iNjgzOU9hUHdYemY5eFA2VjY5UTlmZmZUYXo2YUM3UUF4QW9oVy92ZjZ6Yy9wV3pHSGdUdUJyTVNCbnJrM05vNitNYTJBemFYR051d0E4aEVDaE1Dd0NNUWRBTUxsVEhxeWpsQ05Md2kyQVZ3ZVgyNlVFeUZ3T2hEd2RnQUxKOHpvdnFSMktaK09naUV0Q1lGeElPRHRBT0NMTzQ3OEMrY3hHN2cxc1RCaklpUUVUakVDM2c0QXJJRHJKd21YSGJJQm5xVGlJRm1tQkFGL0IzRENXbHpMdWtwd1N0QW5OUWlCWnhrQmZ3ZHc3a1NOdVN1RkR3MCt5NEJTOW9UQUpDSGc3d0JPVnBOYk9GSGQwU1NWTU1rNlNRZ2t1M2ZVbGhycE9IcnVpTFR3ZHdCUmwrVXR6WTlJSm94dEoyUmZFc2FBd2dpQkNVQmdWYlo0OTUzYTZGZVNNdEFCNkJOQU5zL1prOVRtdXJRTHdDNGQ4azBsQXZ6aWZQVFJGL3lVcXpjYytuR1A3TXNNVms3UVZxQXFuUVNTeFVMdnFVYmdpL0hGT3U3dk8wYTFDdzV1NmxlbjkxMWdXK3J2aDkyWXNmdlAwaUxnMkRHbkRFOERBbWRodkxIdFVYVDI1RnpDdDVsOVZOaWpBQVVUQW9SQUJnTHp0NytSenplT2YvMUhVYUxxaWJHOFYwN1FiQVNGaWdJSmdRbEVRQi9aeDRWdnEzLzd3K1BIRmpwVDhON0FzUWxFR1JGUnpXNlRBQUFBZ0VsRVFWUUNVNERBSWx3VElJN3NlN2I5TDUyVW1YZkxaNmljZ2tJZ0ZRaUJFNHRBMTJzZ0hLdklTL0pDODdIbVNwa1JBcWNkZ1lXY2E3ckdoRS83WlBSRFk5S1dzaUVFVGd3Q2Uvd2ZCNTd0Wi9ua3JFWTgyMUJRL29UQVdCR1lPd25iZ1R1ajJnWTVWaWdwTTBKZ0FoSDRsRytUd0JoMWVmY0prS0VVZGY5L250ZDg4L21hREdrQUFBQUFTVVZPUks1Q1lJST0iCn0K"/>
    </extobj>
    <extobj name="334E55B0-647D-440b-865C-3EC943EB4CBC-172">
      <extobjdata type="334E55B0-647D-440b-865C-3EC943EB4CBC" data="ewogICAiSW1nU2V0dGluZ0pzb24iIDogIntcImRwaVwiOlwiNjAwXCIsXCJmb3JtYXRcIjpcIlBOR1wiLFwidHJhbnNwYXJlbnRcIjp0cnVlLFwiYXV0b1wiOmZhbHNlfSIsCiAgICJMYXRleCIgOiAiWEZzS1VDaGNabTl5WVd4c0lHWmNhVzRnWEcxaGRHaGpZV3dnUmpvZ1VpaG1LU0F0SUZ4b1lYUWdVaWhtS1NBOElGeGxjSE5wYkc5dUtRcGNaMlZ4SURFdElHUmNaWGh3S0MweVRseGxjSE5wYkc5dVhqSXBDbHhkIiwKICAgIkxhdGV4SW1nQmFzZTY0IiA6ICJpVkJPUncwS0dnb0FBQUFOU1VoRVVnQUFCeEVBQUFCa0JBTUFBQUM3bDlNNEFBQUFNRkJNVkVYLy8vOEFBQUFBQUFBQUFBQUFBQUFBQUFBQUFBQUFBQUFBQUFBQUFBQUFBQUFBQUFBQUFBQUFBQUFBQUFBQUFBQXYzYUI3QUFBQUQzUlNUbE1BdSsvZHpabFVFR2FKcXlKMk1rUWY3cDZUQUFBQUNYQklXWE1BQUE3RUFBQU94QUdWS3c0YkFBQWdBRWxFUVZSNEFlMTliWkJreVZGWXo4N3NmSCtzYk1uQ0JGSVBlM0pnQ2VOZTNZRWxHNk0zU0ljSmhNS3pVdHlha0E3VVk1MkZQOExFVE54QlNFSUs5MGd5R0dNY3MrQTRueVVRUFJLU2pXVXJlcXdRWWVEQVBTR0hqWUd3WjMxaFk0Y2g2TFo4Sml3UXpON01IdEx0blZUT3JGY2ZXVlZaNzZQZjY5NjlVNzhmODZxeXNyTHlvN0lxNjZQZk5CclRaL0lhZU5ua201eTJPTlhBVkFPK0JtYkVEUjgwelU4MU1OWEF4RFhRRkYrZWVKdlRCcWNhbUdyQTA4Q01FTk5KMGRQSk5EdlZ3T1ExMEJSdkVkODArV2FuTFU0MU1OVUExY0NNK05KQ2NuWkVRZFAwVkFOVERVeGNBejB4Yk15SWI1eDR1OU1HN3dJTnJEL1FPdit1NFYzQXlKU0Z4cktNVEh2VFNmR3JzUzhzdG1DUFFKdzk5dFVvKzEwbmMrOThEM2hhbWs2S2Q1MWx4cy9RU25MK1h4Ny9mQ0xFL3ZqYm1yYVFvNEZsOFZLSmNUQ2RGSE0wOVFJc0hwempRZktxRUxkZmdNSTkzMFRxS1NQTVR5ZkY1NXZwS3ZPNzBrcEg0WUVRaDVXSlRRbFUwOEJLNjdvaThNUnoxU2hOYXovdk5EQjNLMlY1WFlndlBlK1lmOEV4L0QrMVJDdkhPalY5ZjVWb1lQZUxTdENlRUxoWk1IMm1HcGhxNEU1b29IbFZ0ZG9YNHZoT01EQnRjNnFCcVFZYWpRVnhwcFltYzBKY21XcGtxb0dwQnU2TUJ0YUVVSHNEUzBMb1FQWE9zREp0ZGFxQnIySU53RWFOMnJKWkZPTFpLb3FZZjEyVjJuZHQzUnl4UHIwL1FjNnplVm41czJOaVphSXlqa21HMG1TemRWMmFYSDZGRlNHZVNySG1oZmlLVEkxbzBmWUw4NjVramxpelNudjVtcTRCSTRlWDVGSU5iVEFrSmlvajAvNGRBZVhvZWd3OEplS1BVNm93SjZwZnFJNWswZVVYNW8vcThzUmFTTDV6REViaFNlYng4c2l0UGI1aVJlZ2taYXpJYW0zVjgzUmRXME9XMEw4NTMwOHpjTXRHUmFjaldiU1pUcWlXOEFzamxTdldwK1ZGMFlrSW04ZkxTdXMxNCtGamdqS09SNER5VlBOMFhaNWk4UnJ3Vy9ITkZIc1VpODdKYTZ2djRPS2ppK0Yxa1hmL3lmT3ZHOC80WFZ6ZVFwaXBXQUVxNFg5TmpLbjdCNDNtOHpJWTA2Z3dPUmtEb2ZNQUM3Lzdkei84NHRiVlBMU3k1UkZkbHlVekd2NkdFRnFnd0tKL0FuNnNRWjU3dnVOdittMzBua0ZJUzBXNlR1bEFPRm5Jd1BSN3I1QVYvSkpTK2ZrM0o0U3BOSG4rcGhJZXZpeC9oYUpwM1BNZC96aG9QaFhMQnp2ODc2b2RMeCtwWkw0T1h1YkZWc2xXQzZMWEpHUEIxc3FndGFYMURzdFVLWUxMMjcxSVRZdnorclJqa1kzTVI4VGwrKzYvL3czM3RzNHRGcE02RWVKSWdYMkxMdWpPYXQrdmRTa3NpVXNJYUhLOXNuZm00Z0lhVEtEdmJoMzY0Skw1djI2NW9ha1NHMGN3K0xqUDdhSExneExMQlhyOEw5VnpYN2NXWHJwanVzVmZrNHkrSG12SXAyUHBmZzJVS0ltSTNTbEtiaHJPQitWRHZPN1U5TGJNMmkzeHRDbjNMZm9QMy9ZaUtmSkxydUh6Y1V5N1crYW42VTI1QStQTWhoVGNIYkIwVStnTWJnMzlEVkZ4WWZtUUVjdE5sT2lNaTQ5K2RCc3J2K29UMTY1OThrVUpwTTUzTE9PUVVtSTVzQWI4cE43aFB3bWpiNjlDa1d3dHZNeU82NXBVUFRJcVBUeFJZckRNVTkwWFB2UXhNSnVlUXZLd2k1Ynpkby9WWHZqeDE1OTk4ei9mODR0Ly9kcEhzVXZCTnhqMDh6NFZ4TDN4N1JyQ3ZXSHJkTlBBR1l0ZUJKcmZvQkJXL2o1a1htcXc0YVpPSzcwOTNoSFhDVFJOTHVvdFdWUFNobGtFN2hHVWNCbFQxU2FXVVVqdTRhWmxXeTFJdGVGSDBrcUp2d051ZVlzYVZZdmxWZkw0NzllMmExeVpsNVZBMXg3cm8yYnJrN0hSV05lNzlhTXk0OVZyaVNEbzhqREtaaU4yajVCWmI4cHVxSGMrS1JZc1kwUWFMU3JvU2srSXAyOVFsRERkRitUSHFZeEZrZWl4cWZZT21ENVUvMFhZbkZxZ0xETVg1dVo4R0V6Yk96RGI2SE5NUTdOY29pbWUrdHBQWG52cmh6NE1mUDNMRDhIektFeldLRGkzVk0wZ2ZTTHNpblVOWEpITzFGb3N0N3JQLzZvdm9JdGVJbGVkbHhNU0M1Vm9PQmMxTHVONjV2ak9FRjVvbHpVUlE0U0NXaFhIZEVvclRmTjJEL0VrQkp6cjFpZGVEQjN2N0RqQXdPbExuMGlraFRQaUxNY1JHOXZPY0JwYUZPY2dPMStzdEFUZE05UlI2YnBESkcyN1R4eFlRdUNDNng0c0ZhMERCQUlVQUZ3VTV5azNNSmZiSGFGMVlPdTRRRzJDMGpQSHFBQkVJWGRzb1JiTFFqQVY4Tjk2eGtVWU9WZWRsd3RNVURJeU83UmlWTVlMNHM5UnZOejB3bWRMRDViWk5HRVRJdzNJc3RIS2xQSjJqMUI0UXVDZXllSTJUQzFrYmtxUlo1OU9ZQTZrRmVkZHg2UkZLZzNlT3lUZzBLSVh3T2tKd2k1dHdTNEZXMDZ6RXIvci85aHFJR0RnQmc3cDdFTW9GMHQyOUVZdk1FNnV1WnlJMXhXcmI3QmFOQ3FIOFlob3lvcGxzREVSOEg5UVYzaGFuWmR3S2VDd1Bub21LdU9HRUs4TWVtQzhuVjlzaXBvOUVlNkdWYnFsR2ZJYXNYdUlpSkI1TlE1Z3pCaDhwcmJ6eDdzQXBoWFhjMmVLRTVkTWFORyt1N0NEaWNIMnYyVnpkN3pyTkN0WlNQejFZQTlIaVo2QXhXS0ZaMUdmbzh3Nmsrdm52cVlrVGJqdFJ4a1ptR3U0UU1lSzVSQU4rSjlWc2JtRE5VS21EbDZTa3N2a29teEdaVnhMWUV3dTZJcnZWRHNXSlJjUTJUekNVTHlaalZHMk5HSjNuc3hBUjV1bk1GV2xZWnBGM1AwaVRHRHlwRjNERmtsZ3FXSE9lOUZaOWtGUllORUROd2pBSWVCUWt4am9DYXJScDhHZExGNEw1ajQ1Smo3aVR0cWFVdmwzcDlya2lzSHR2bTBWL05yR0JsWXNpd0NwZ1AvNW1oWStkZkN5R3hqQTRYM2tURnpHOVcwWW8vMHV5TGZUQnUyKzhqTTF6NGxnc2tPK3VWR2hFYnV6NUJaYWVpTVk1bWF6cGFsUjIxZGdaOUxaUnJpWU4xSWVPRHM4UUNpd0tFeGlOQWpBZG0vcUJwc21BSjN6NlRRdStpTVcvUG9EQ2YxZXdYRlV0eEY3N3hJK1lqZ1pjRndaM3JEbG1MMmtzMVlzRGNFM3czOUM0M2FLV3k1ZEJ5K3p2cnJMc1JESGpzdTQxb1FGQXRGaG5NWmI3b1BMRXhCTjFUb25kcHloTk41NDhSTGU3bno5WlR0d2c0ZmM5cENTcTdDS2RmWk9acC96VUx6c1lyQjlFbGkwNVFZQmVHNzVGVVZsemM1dml5Wk8xUzFzK0hzSU1FcmMxSVUxdk51aVVteUkwUVBoQW9jd3pSMFJpMkRnK1l2RzBPQ1QzT0JmWTJhKzYrQmxWZVNZT3BPRGpNSU1HWEZyL3RZd282NVRWTGNud2xCODVEUlFOUk94TzA5MllEZEdPdEIzaGc3V0FnUW9ubjkyNENnNjZ6bndTT0NGTk5laXVJYTVSRWpBektDV3F1cWtXNVVab01iZDlmVUVscUNFTk42bzc2VDBicW5UVXQvWjhNRjdlR1lza1FmNERyTE1NUHgzNnBtSTZ1QUZ2c0VRc2x3SEpFdkdoWFp3SnlMZVpOMmUySzViNG9qZGVZbWFYelJ3UExMWU1qbE16RU9zZUFyUVBRdmR2V25UVEdwUmZLc1A5UzJLYTVoamdvVFJxZmJWRG9tRWUzNGNIRnlBMnhEK0xFbklxdVQ2VDk0TDlQRTVPd3hMS1FSbi94c1VVREo5WU1YQW1xaE5QV3BSc1FoVmh2L2xldUt0V25qcHdUaGM0bGw3YTBIa1RCa1hmZ29zdFYrTVV0MmVtQVF4WVRFK29sZ1J1L1A0WkkyS1lTSmR3RUZ2Z2tNQzNIbTRidXUyTDlrMGt6cEpUMElXSHlSbG5rVzlOWXljUExRbm5wQ21UcjBwY0NHWUpQc2lyNjhzdkIrNDE0OE9nUWxyTkFralFxVkpvR2M5RDhuQ0QxS01OcWxZcE1sK3lQKzY4TWNmZ2w4OFdRc3ZwOTY0bk4zOGV0TVpYek9RYzJUOExOamgxektxMjZLYVBiSCs0OFNJM2EwRUpBWGQ3MDBtMjNKSGRmQkNDRjF4Q3RzMEtJM2syS2JEMUtweTdGbnEwWjVGdlRXTVBBUFhDKytFZUo5L0VMbHFnajNkTG96OFJ6ck52bkhaWVI5OXc0NUZsWk9ZamRRak9Gbmd4RjMxb1pnM0ZUNFZpNURnK004VGlWVFBTTmJDeTRZWlNUSmEwa1h6MitHd29zdjhkNDZNRDRIbUh2UHJjUG1hUFJGOGdYWmJyc1dTc0lqZFdTcE9STnFrUjJDSTNrRVBBYjFvUjhFUHVOMWc2U2pneVROcFlrUDNRY3g2RnUyNzY2a0dkbG1sZ1RVNkl5elJBUURJekpIcE8yMmw3V3lScERENmR3RVF4S3ZlK3FQZkw1OC8zS05sWVJvbWZ5dG5XSndId2VEMkVrSHFRLzVLbW5mRUlpaHRodjhtaVFvSWFybGtQYnpNQkp0dmNTNFdFLzhtZnh5M2tTZmprNkE2R2xURlNOWHNpYlVmSjhic3pzcURNZFNYZEVrWE1qb3QzL0pid20zcW4vTXVnb09ObXpQN0tXU3dSVW84aThKTW9JTlJpZFNIVmxXWHZVaHR2MkoyVkZOYS9XQXZhSnM2TG1sUUo2R2xwLzZSenVTK08zWU95OFZsRUhDNWUwemcwTGgyS2tjc2dzTHhmNkIxUWZCS0ordmhCVTZHaTdhODJpcmhpSTFjR2Y4cjZPNVQrVzNYN0ltMUh5Zkc3TTVLQnNMWUsxN1llWnlKbzRzZTBnZm9EVjM1SXJrUHBtSDJmYUtYWXQxREM0VDQxckZvejExUGdWMU1GOTV3bkcvN05pSFNhSFNEVlJ5OUp1ZWdwaGtZNDU0K1l1QVIwSzQ3cDBXd29tQ01Mb2FrZEJ2eVNwbXVXQmFINDc5dnRua3NYdWxVUGJ6QUpyZXhlellMN3dGWi8wSTJDaTNObC9HWGdlRExhUlUyWGJNbmRrdy9aRnNyRDR6Wm5hV0VubWoyQ0tBdnVndXY3YXRRQ2FkTmZNc244emh4VmQvUitYdk83T0JaTlBIbUh1eXlpdnFwV1ZraDRFQ0QwOUxnNWpEc01KbnBYQkdncjRYdHduZW5aTFdlMERNNnBWSTRqVHRiQkJtM3YvUkk0b3Bsa0ZqK1o5MkF3U0NYU3RURVMrS1lNYzdCTDRDc2Z6VmVISlFVa0JGSi9wV2dvZ2VvMlJPaCt4Y2NlVHcrWXRtSTNYbDAzTWpVSFFadXc3aTg0SEVpSG1YWWc3RkdSODk2SExrVGNSbWZGbFFZMG5MSG92NGFCbzhYMWVxeTBYVjI2emJFei82UmZiNmdGNU9HTXV3bDZXTUNBeU9KaDhYWmtHUnprOEQyWGk1U0hLRkRoalRBUXNYcUxTSlhMRU9DNVgvWmhpZ0dzWFNpSmw1NnpzSTN5Z1ZPWUMrTGxqSUZSV1I4RDVqanRVeGRDcXJaRTl2T1VFb2JHakVkc1R0UERZL1ZqWE1kUUlaMnh2VTBCem94Qzd1czQwUzhWYUtmSTlxY1kxRi9EWU9SMUJXRnZhMVhWaktQblprK1c1UW1wS0htVFE5RXM0bnpDMlJhd3FaQkV5WTRZQkZ5Z0x0MlFFSE1QbkIrUTFWeHhUSjBXUDdCUFEzQ3lJbWFlRG5JMUsvbURoZDEvMHBuQ3IwTHlZaEx6NXhmU2RYbGlmTS8xM3JqRUM1SWg0TWcvb2IrMnorU0tkUjdmK3NuUHZ6aUJFdzkvMERybmordFRTNnJST3dlSWRjbXdYRVhkRXJSbHRMMTNRbGNlOURnOXBaT2hXK3NyaCtuMUxHb3Y0YnBRSlVqaGU1dWhPTW9RWjk5UW5RSjdLU2VpUC9NMkxtZTFJc25nUzh6M2tTd0ZyZnRpVStBMGlaREdoUTJTZWpzaWlWclJ2bUhrTld4WnRCT0VVQk52QXd5WXc3RnlKTmdocnlOenM5L1BCRm5XNGJ6WWpMaWR1d3plNllTazZqSkU5L1hFdmZBTHdJaFdQTTdBSnlSbnNIRmtMOHMyNzU0ZHM4MzMzLy9mWmVsZlU3d2cwNzNYWVpKckFmeW84MkFDanpueDRSUHh1NmsxRSt1L2VSUEcxRFRPOXVlUzgvWE90RENVQ0VsMXcyMlRtZzE0OHBJUDhaekpaSmpVVzhOMDJqYkxndXU1L1RDUkpOTDM3cEJmQ01WL1ZDNFRiZUxoVmFtQWxCODFtVDRCQ2o5RWw4QzBNU1pvVEUrMkZHNHZsZ0lqdk5mYmJXYU5sa1RMeHVaNi9DMHFZZEEwSnpEdi9rbTRKQVZEaDZNN2FlMU0vL2lUek15dDl6cThVUzRsdmhnWXoxNURRUnIzbUpucFNtZU9ZSVBsb2x2UXo1eENwRVA5dEdUTkdrOWNWN2MrbytQZndFK3Y3R0R1UExoN0s3TGN0N2cxYzdaOWtaNnZvWlJvdXFCQzhZbE5TbXJaZ3c3OVdPV25oTE5zV2pIalFLeDFyNGlCdDFYazVWdlo3YzBjV2l1d3hjdXdERmVBbCtsK3M5T0haMHBkWmFEbGZvMlNOWTB2RGV5K2lVUFpySzQvTjB5dVVaWGlEK3ZjNzVZQ0kvem40aERYWEhVZDEyOHpPYUhGUitBd2ZzNG04LzVCQ3ora212Zk83Um9CV1ZjYThJbWhqTTJXeEtZcXNVVEY1clMwV1p1Z2FmZGRPa2ZpTnQ3QUlHQ0hYak52KzNud01adzFIQUVtZjhqazYrQXFQeHZYMHNnZmFNdEdZVzQyeDR1Y0hhSHFnVWVuTlNjcyszVDlFNHF3dFYwRVJ3bk1tb09XM0lzdXV1dXAwNUptek0yQ3BaRSttWmFhVFRDSHlmaWpkaTRtZVkweXlFN1BPVEVIUC94NWVrbXN0V3poNFZ1ZXQzQVlQQ1NScFFBWHl5TnhmUGZFNXNhWWRSM1hid3M1MTMvdys5WG5POW5zN21lQ1BGOUhrcFJHZkdPMUZORHI3TE4xdUtKbjFQYkE4a0h6WHlqV29ESk1yVm9XN3ZGRDRPUmIrM0pZdURzL0RkVHhCV1E4SCtycnZxRUVOK3BHWXpaWFpmSDN4aFJiZEppZVp3SWdHM2pQUDZ2RXprMVV3cHAyckZvMjFsUFFadDJoL01DR1ZDdzVveWVpaUhOZkdIcXhKdEMwOGJVMzEwejB6cmdlQWFFalB1MXJEWUwrbkhEYmtJTlk1ZWh6c051dy9tT3pzQWxJdDUvZWY3Yi9zaHM2QlJPMU1VTDBNbHNjNkVMSFhNbkV3V09nWm5vdGJDTUsrMnNGdXJ3UkFnaHQ2UUVwMkRBWTBlV3RnNEpvSjJqdEFSTXBxS2l2ampiMTlnQWJhblBYY0NzWmI2UEZyTzdyaFovWHdCZURIVkVrOGVKOEQ0dzY4ZFpmZDZBeGZCd2FrNUw2Ri9Ib2drTkF0Q1RyeHJVRFRjNGh2T1RkRkpHaEEweTQ2Z0t2Ymhmd0RmRUl4czVwakV2QVJGZGNIUEFROEVvbmZjcFFFUTMzVk1WZmdlV0MvdTJzaStXTHVINVB5azdtV3R5OWwwWEx6QXBxQjVvYVpPVWRKTWhBWERKSHlSaHVpa3ZMaVArTk9NODFrWWRuampRbm9OS3UyRTRoQVJFRmxmU1BMalhWcHFDbnF6V2IzM3lHYlJkVWhYU0NoZTZyTFBXU3lrVStndEUzQ0ZmKzZWMVVlODRrVlZ6MkJhMXFMT0dlWGNpNkhlYit1STV0ekxKTXgvSlN2U1k1VmFTdVhsN05zT1VNaURna1R3cUdIZnhZUGlNVSsxbzVmM3EzM29MT093T3FScUlwY3A0L25mamJSQ2FtY202ZUlHK09JdzN0TllET1oyK3krQXVKT0VuV2ZBekRyRFZVZkNCQURpR1hJTW5ncE1wNnRnQkhKYjY2ZklRWVUwOUUwSktoYUVIS2tyRjRvR1pLZVU1c3A2dFluYkhLdGxQNG0wZXJlc1JFY1BXZEhod2p4TjVOWWVOVUl2aUd1YkJ4L0g1MWYvM0FLUmZUdEJQamNBSzJMWWp3M1l3RzRGUGU0NUxTQzJMVFpJcmtNUWgwVDU4NVJPOWNHRG93VEJtbnJPZjM2TVlnVmhwWVlUL2dhOEVTcXBZdWk1ZW9KdnVSMXRjYjhKYStDaGFyQXJBV2I0YzRwU1JFZTROeExiSmF2QkVNUHRoeWg4STYzYXhiVHN2N1pya3czckxKSG1ORld0QVZwaDRVV1dZRmtYc2J1dkZVckR2NHdiS1N6cGNRK3FwUHR0YnREYXZab3FScHFsRmNRMWpuL01IS2ZhQkhwODBjR0RpaFJXOWFOWkY4aXN3c2NFU2c5bGppMWtrMWJkTVFXcklWbGw3ODl0Wk9BTGJNQ2ZlaHcvVTltYUtRS3lVQ0V5eEhQOTljK01vMmxaZVFWMjhnTjJ2eDlxYTM0WkF6Umx3V013bTY4d2xaTVI3QTRjczZWcjJUdHZtcyszK3dBaFRoaG5vTjB6Z0NsMVp6ZzdMZXBaQzFnYlVjVUQ1V3ltL0VidW5oVmwvd2QyZGc0TEduTW1DUHROMDRsZ0d3UHRaRkhVWnRTaVplODYrL2ErNXB1ejY0K2VzV1VRdWhmc1lFRTdZWmFSdVNyOTN6YUpOUTNMZVhVRWV0ZnpPcWVJVUoyYjUrMy9CRlIyNUFySFNpaEgrTnp3ck9LMFV5OVRHUzl3SkZxR05BaDhuQlJtNTlYcHhHWjhFcTN3cUpuWDFPUkZHUXgxTFF0S1p2ZWswTTJOM013N1M1QUVkUkFmVUV5R2p5aUoyajBsajRUM2p6QXEyWWFLQ1U5QUhkaTczT0RHaVprdlJwSWhGTzBES3dMMUUyOStzV0RYK2Q4SDRwS2tER3lpYkp1TW5TRnpyRi9INWxoRDRJWDU0SHMyN1pNVVJnQkZWRDRVTjJPczJaNG1JRzRpVkVvand2OEgyWGE3TkdLdytYcXhNWGxzRnJxTEpHbUJ0cDNzck1vVmxmQWpVNm9STkRoL1ZQUkYyUUo1VkpHRUpkcE5TaHo2L3FmTlF0cVhTWURWd2l6VW41QnBRVDRTcFJnMCtFYnRyb3RFM2pBbG0velZGT3RWTXlvM0JZd0M2eDRrUk5UTXRXRUh3bHJrYmpoUDBuai9KMlE5bW5KbzQxZUNEeUpkTXhrOTR2Nmp5aTRNOFNHODJ1bjRnS00wSDRQTDN1a2JyNldWOUNnakVTc0VSL2d2M1V0MWE4SzZQRjJJM3B4WDhGZFJySFVna0E1cllZb3FLeXZoQmFPY3hwcjRDVmZmRUU5dUhnSmpUbmRva0R4bzFYcHBncFBxdzZTekl5b0I2SW02cTdFa0dJM1pYek1kZmp6ai9uZ0x4dXBzYUcyWS9PVUM0eDRrUk5ldEs1RTNzMFNiaE44R1F5WkQxcG81dGVuYnZSdGZhSUgxZnc4emJ4dmdHbEptQW9jNk1PNW1Ja1VKYy9nNTFHZmdZSlJhS0pSRWovRytZM1FGTnJ1eTdQbDcwUnAzSFFhR2ZMR0VkV0ZXcHJVYVhRakVaOGQ1QTVoZHRxbnRpeS9JSDVqaW1YRUxSVloybmtXc2ZsYks5cFl2d1BhQlZjUnpja2FVUnU4dXlyRDlOZlh2QUlHMGY2aVRHTzNqN3hqbE9qS2xaVnlKdll0R0VqMWNrY3RPZkUyRUdQWklsQzR4bmdmdzdwQTAzS1o2eHY2ZFNxVDkwTWR3YzJHSExoWlRMZ2ZQWm9CdjJ2dlFJZ2xSQ3NTVHRDUDhYbUhQTmxVQ1lGUEEvV0NicjQ2VmxBelRTRXQ0MGVUbkp4NU00Sm5DbG5Jd0Iza0lYb3JUOUFFd0FVVThzcWkvY3BOVDBUczJ1aklUZ0x1V3hMb091L2hXZGhqcTNMNTZsM1ZMQkJnUzFnUlVQWllGdjkzL0hXOUgvcWd0TXF1YWFqbXBBN0t1RTNCbkV2dFV4L0VBbXBtWlR5U2FzUmRHbmI5b0NON1VkRk9uei9QQXp4UEsrZ2FNUFNndWJDUjc5YzBHS3FOTzdXVzZ0a1RMZUhlcDhhQXpDV2lpV0pIVGdJQm5hWEM5TkFsa1VZR2lxa1VTbk5sNnMzUWo1Uml0akU0WGlOZUIya1RoTEY5OGYralZhd3NsSXl6RzkwZ1l4ZG55b2s0OTZZcUxVRTd5R1RuMWNkWmtoczJ1ZEVwSFFTWGMwTm5Rbm5JalNweWRFay9xQk55ZkM5WFoxNU9mWkhRZEk5bkdKd2V6akw5L01jU0l3TUFBUzBMZWM0OFNZbWpYSDVHMHRpblAzSlZMaUpEM1dvVXgvZ0grV3FkUjJWZWRRWWozUms5aXBzTTNNUkE1Q1R1YlVic0lCSmdoNTNWWUl4WkpsRWY3QllMYXFTZ0U5L2prT1VBRlFIeTlKTURRQ2VkRHQrUTdYYmdnRFR2VHpIQzNsWktUbGtKYjNCb1llME10R1BWRTNHcnlQWFFvRHNsVGFkaDBBRjJTdmZwRjZYa3pQTk5HalhEcEFoZ0FTUGRkNGR0K0FldXpqcUFZaitrT1h5NFk1VGdRNHlJeFJjM3VMNE1UVVRGQjAwbG9VSjlKakRmYmZIdXRRck85OUQrejRaQ3B0Mi9ITXdIU0M4OFN6UTEwYXZrRjhWeDhoU2pha1MrSVh1R3JuYURNVVM5S0s4TS9ORi8rRXRhQVFyemppdUtxUEZ6dUMwbllPOHFKR2c5dzJmSjk5dHdGQ2dwT1Jsc05oY1JPQ3dCc3VMTWhGUGJHb3ZrN0lndDRaU2h2NG54S2M1NXRNNnhqeG1JeE1ESncrdlIzeHhLWEVJV2d5cm1vYW54YlB1TlRCKzh4eG9yeURoMnM0NXppeEhhUGxFOEtldWFtQU9LQkVGZXdIMWxBblNabG82MHNHaERiWjdTUlFsU1RSUkZnWVFtQ0FBUEVxUEViOVNBUEhnUzFMakJFTEN5UDhYNmk4WTFNZkx5MTk4OUlLQXltNWszTHNnQ0laNEdTVEs4cVZVZDRiWUljWlNpN3FpUlFwSzAzNGcwMFpKMmFDTGJ4WVI5MTF4bG1nUDNBOHNhbmRPMkwzTElaQXVTMnlLRlNvOWpnUkFDMmNOTnpqUkNKR05uR3NmVVdoZEVEQUtEYXoyWFNTN2dnei85WVVoaVp6M2hsU0RENC9GYUpRQ0xCMVNQT2wweURXbHFtRWUxazJCNy9xNXJ3OHhuOXVMelhOeEJKTzY1VjRzWFp6Mi9vQXJQOGVjMEZzRGppNXhCWGt5YmlZd0F5MXg5VjBZRlU5RVVmTVEwVVI1c0NibEhpR0owS3piczhiOEo3STI1MDJ3cVFmWWVZUWU1d0lGYm9Ra1hqSGlTQUdxMmFHdkxVb2pDZitldFRpTTZ4MzVBZ3hMNzVzc1ZRS1Zwd2gwR0ExNDYwWUhKSTRpUTZBQkNrakNTTXFXUm5pYXYvUVlqTmlRV0dNLzZKbmJaYStsNnFSRjJkQW9jMDhCQkorRHdYd2FVY3JCQ1ZIeHFMM0JxcDZJbXBxWDdFRnRMWUloekk2dlVFQk5uMEExWnlpZ2VPSk1FT2xQczNiM2RKaFU5djYzNW1TMHU0bXlYU2c5YUY3bkFpUTZ3UWpLMm1sYkdjdHlOck9NWndrT0NObjAvU3YyNEkvaUxtbFhTYWNkVEdjWEpLeDVuUVFJeGxjVlF4TkdZNm5WMDJ1d1lnRmhUSCtOektHS2tzekkxVWpML0d4OWtrUU1mY3pVampuN0hPY1pzdFk1TE51a21wVlQ4UVJVN3RVeCt2TnVHTXo1SGlIdll1UDJjLzJTWXlCNDRtSjlrVGU3aXhOQTV3UjMyalNKbUdQRXdHRW5ldVNjNXdZVmJNaFlCUFdvc0JtZkNicnVxRTYxazlud3c2enl6T2pONHR0TXlUVk55b213R2dTQmtlN1N4M0Z5aWlBUGtHQ2J0aFZwb01VSXhhUWl2SGZFZW5TT0tPMTdLTDZlQUVUSDhiYUt2S1pidXdpT3h5QlRCa0wzeHVvL1BVTTlEYk4zcW5uZUxqSnY2OExuZmZEVDBIRTc0UmNBOGNUb2VJVldZRzN1ME1yeUxUTlBUZnkvM2tkUm5BaWY3WkQxN1JSTlFmVWNRZmpNSVZpcFpzaGdvTHNNdjRnTDZHcDFhSlRFYnI3b1FOd01yTlpoUTRtWnNBck5nTmdHY0FHT1ppU244U2h5dVBFa21kdGgxd1RmUkhzblhGb2NWaDl2TUJTOW5xMEhmaTFVdTc1UHFEb09jZWhreVZqRWJxS1dOVTVFZmJwWXNlSjhvRCsyR0ZhWjVxdndlOUowYklCemVMVzZsV0p5OXRkazJIZlMvYjN4K3JLSEtDdDBjTnAyTVNFTmJSem5JaUhacXlhd3lhc1JYR2t1UlFpS01oQXVDdGhCTXRkMDhRWmdsTHNEaFZmRWJDdkpYYVh4SmE3cVg0bUxSZVh6Y0dJU3Z6bkFLUWNXanhPTExnbEVXbHo1RisxNlFicjR3V0czMzFOTlh3WG1MdGEvT1VGT1BFTURhMGFLRExYYWw2cWVpSUVldWIrYUhxbXRQNHZORzNzOEljbVF4Skw0QmN3Y3ROSmFVQk5pVjE4UitMemRpZWt3cVQ5L2ZHS1hWNnQyaVRXZ041MTF0NmlkV05xcGpocDJsbzA4emdST2lmcHpvck1BTVJhWStaS1BMOGVoazFweUJwczlSWi8yaFhQOVhGRGk1aW1EY1k0c3Exellzbno5NkhGc2FreXYyZTN0VWlxUGw2Z1V3MEpZVCtadjU3YmR2Umc2OGRsZkJKVTk2QkZ6RTVWOVVUb2picVhRTENHZlcvT0xwMUFqVmU0NW5kaEhRTkhEV2Q3dG5CQVBSRzdlRnJFMjkxV0MxUHo5cDdidkptdEd6TzNIY3dOYU1DTlZXSnFkcXJKakxWbzVuRWkrK0VQdkYzRC9nRC9SRjk1RDl0RFNJLzZBbzlpb01vTUpsOCtBYnE0YVdzbG9DcGlLUDU3SmpIK2kzL2p4VGJvcE9yakJkWlJSdzVwTDVPN3g5bU5oRTFSR1hGUHRzanhTTXBJVlUrRXZTMDlOME1YeGFHMFk2M1lkNDZZMS9Sa3VTTGowb0hkZzRSYWtEdE9PWUsvc0dwU25zUGIzU0F5aVZQcmZrdG10bTQ0eDRucXU2dERXcnNiVVRQRlNkUFdvaDJoQjR3UUM3L0taRG5SNWZqL1N6Zm9UcVF1NkdYUFkvMk1LRmlUMEcrd0NIZmlwNHNMdkVHc0xZc0dPYk1UQUZCT0xCd3EzS0JEVjI5VG45YkFNdS82ZUlIaFBidmh4U1Q3OThLbmtVazFKdU1ISVBBNnptNlNsbGIxUk9pWE9wSUJVZEVKZHk4WitoQzZhamNGMkp4R25KVnVCald0cDZBblhqZjFRT1puMHd4dmQ0TVlKdFpJbjUzVHN6VTR1cUtuS3VCQzFMVkxUTTFoQzlhaXU5NnVrNHM3dzNSTy9CVUc4elVwWExneWkwZExiNG5xMFlMWkZBeGpWOWtDRDdqMjV1L3pJQ3FMKzFuV0ZxaXExTXNXanhDQkV5dk9mNU1QaXZpR0dXaU52T1Ivc0RQbkxnd285cGhoc1JHUjhiT0ZyOUdsUkt0Nkl1eUI2bWdVT04wQ29yM2psREw4QlN1U1grSU5icXFDM3FaTU5BV3NtdlF6b1AwSFNsUm40dTJ1S3pIdlQ1TWUzZEd1RDJmNW15NHV0T0RPV0RFMXU5VXdaeTNhdFpGNWlBYi9DSlVHZFFxaGVkN1lkaHRPQzlMQW5xR2lRSzNNTlU2SzlQdnB2MEE1NE5wbEtKOVFmNlBsN2hFZStrSnF4QVBwbnF4WXNPR0ZDNVB3YVdsRGhrV0ZJRFh5Y29FTy9Iemo2OUF0YnN2eGhpc0hYaTV4Y0Y1R2NLeGJPeHg2REZiVkU4RUcrdkNxbmZwUGk0Z0NvS0ZwdVhtWUpsY1Z6SHhaQ3NFREVrb2tQb1VBQUFvalNVUkJWQkhobmFZOWphdFRhVDd2NzBKeWFGRk9iSlNXZURxRTZjenRPakUxVzJvNlpTMmEyRkZJRjVJM1NIR0RaTlBrcnZodGJub0RYRHRxQkpVQU1NZ3BCNVQvcHRaQkxVOHlqaHpBME1QNE5xRkxrSGdCMWh4cTBOcmVRVktzV0RIK1ljMHFLMkhGa1o0YWVlbVlqaHJuSlBOYml5Q003VkNXUmtUR2puaHFhSkVLcEVCVUVrQVdxT0NqOUhSOVBPTS9CZ3ZUQlFQc2FXenBDdVlnNFVCTlcyQStPMk1PckVmVE0wN1c3cG9pODU0N1UvK0gvc2QrN05jZnNHdVVOUkp1eVZvd0JicmRNS0ptcGdsalVhaGlXMkFRdVYzekMrS3RuRGxCZDV5UkxWSHdtNkhOY1NsVVB3NDM4TTc2NmFLcGlyY2JTUHhnNFBKRWdremJHSjFLdkRYbG5weFlNZjdCZkVlRWN2bGtSdzhEc21vbFhnWjZ4WlBGeFVvYkdoeEdNRTdNNWlSRmlNaTQ5S3B3SEtiVmdqVDRpbDFOQmFVRkFBTzl1UUxUREI3WUxOTzVab1VNMEErcmdpWFRJRWg5cUZzWXdHcGtUMlZvM01UWlhkZGgzazFnd2o1YkdtUE9ENUlneHJxcEM5TTNyMllYUithTVJZRkc1aXFvYWFVelpDNktNd2FLdjFPK1luRFl4RUhlVElmcVJ3MkRRWGRZQ2g0UThNaEFTQXNQbkFVOG5yUktUNXhSL1lRWGkrZC9rVmtyMDZaeTB6WHljaUEyYzV1RExmMHVxR1dIUjRUQjYwaVYvSUhGcUN5aklyWGhxdDAyVURRRms2cEVYUmMvSXZ0QXg5a2JPYlg5UW4wdFkyM2JlT0tBaElpUTFwL1RnSGpvdG1tZHM3c3BEQkk0MEpQblVDRXNOUDE1QXVhekxiYzJyMllYUithTVJYZWhwYXpwcDh1WUhnWlFibklEdHpoa21pSWdjUHR2SmRrd0NYMVdDTmlkUGlIS0M3RXNaQWJRMlRrUlJrK0hSRk5OUzd1YmFXVk9yQmoveXc0bDIzalJWSjI4OVBKVW5ES1Y5WDlxRXQxcFBrUDJHcXZLcUhTeEJub1cvNkNvWWpnOGlCaDJFSDd3SFBTeWZkZ2J1WVE1L2F5WlNmR1I5QTRhL2hzNWZSc04yOVlYYndkQy9JYnFHTkREcit2NkRjN3VwakJJZElFaWVZNVRCRlN1SDNMMFNCc3BGcXZtb0FYY3NEOXNOTjc5NkNlYnNxR3YvY1RQN0RGSUNEb1Z6cUNVWWlYc0xMR1JQL1YvTHVjckR6akhDZkdSZCtYNnRPSVdvOWx3WGZKYlAvRWZFcVR6WGYvcFIyOG94RUc2ZDdxaXAxcE9yQmovRjVnbUZObjhWODI4TUQrVjQzbjRJQWg4ekJiTmlGdEhXUEFMZEFTdUpHUGF6SHNlZmR1TFdxaDI4ZXBQWHZ0bmJOTkZnTHVTcldYd3dpYjBVYk1hVkZYaG4wMjhESk9yOGc3YXhZL0w5bDZKa0lXUHBXMWZPOGJjQUJhWnpXL0RGRVJxZWc4SWNwemRFWXQ5Y0hlQlBrUEUrcVdQU2lIUDN2aWJ0TTRnbUpwWU5kTXFLaTB0MmliTjdETklDTnFnY21pY0V6YktISEM3TzdwSytsN1lGdUpQeFp3ZVVJenNaTGgyS1hpNUhyTVZpQUczZnZRd2d0dVg0SlZQYUxxY1dJTUkvNE9jNWEvSGtwT3RtUmVZSnpLMDU3VDhFRWo4bUFQUm1hNTQra1pqNGYyT0RhdklxT2gyb0VIenNJR0taaUR6UFMvT2g0MWZhcjJ1MFhnRWRrSGVvVllUcHNvSGhIalRIN3ozbmVrVzhrYmFubXdNbDkveTJVTGNBWGppUmJ5RSt5c3Q1N3Zvbk4wTmJUOEJrYkx6eUFFTWVsejY2SzRrYTgyUjdVRkZobE96MzRMY093U0xub2pMOThCL1JIN0RmWmRiZW9ZUFVObXdwY05ObEhqN0xxanVBL0FPeUsxLyt0dlI3dFJOcFR6YjhTdEc4dHgvOTBhdjA4K21ydGZGd1BpSHpFcWJFeXZHLzRrTzV6U3RFdSthZVZuMWpxMnlPSGtTZFBBOUhNSUNkQ2I0RHdWL1VYWXNoVkJGUmtXaUkvL1Y5djM0M0hkNWRFOXNmRWFJUks3OVlEbDJHYmRQM2VmZlM5T20vMTFoQTVxRTNxczg4VEw4cSsvNzdtMXRJZjRBUEJIK3QrbFpJc1NycUp5YzNWMzZKRGNybTdKL1pGRlh3SDhSaDBiZFQxbXYvUmxTTDAxeWFnNlFZSEluRzR0aE1ZR3NjNEhvc3R6Z0pGZ3kyUzZ5bmtKWE5NL1pvVThEdzAxNFlLbFk0WG44Mzc1TDFuN1hleDgzVkhBRmM5bUdtWnhZTWY2YkVDbU4vTlRMeTR5VklKOGp1TG50Zm5yUVZIbm5HOFRYZjhUa01GRkpSb2RTOWN4L2YvM1oxOGloZXYyQjgwK0Y1SDdsNDYxWC9Pdm9VSzd3QitpSmpjKy8vdXpWYjNjb2NIWjNFT3JNaEdvT3FaZXdLSGNjdjNMdmpaQW0vSGZWY01rV29yMXZHMTFOUFY4Snl2OFhsandZZ0tzRFZuN2ozck92czJRWXNTTDh3NzVZbnQwdDJXS3BrWG5wbEFxVTRkZE14OFVZR29PTXhSb2VGOVlnSmpwajkzSHhVSWh1Q1l0MmkrM1dRYk9pV0RkWitEc0plcHQ4bUYzYlgvenc5dzRMeVZBTmlSRXJ3djlxL3JXV2FxdzBpdk55WXNMclFrMis1L0pSSVR5SWtaeFZUN0ZLZHpQV0lPYUpqSzd2cUJ3bExOcnh6eXhqak1PU2VTdFc1c0hmKzN2Zkx4Ly9XOHNlMmppem9WZ3gvbWZGbDhmSkNOQXV6a3ZDM0hpcWc3bnh5MWdIbHlWb1JEMHgxSFVKcW1OQUxXSFJaVzd6bEdNSjlqMlBPZmpkQ1F2Rml2SGZMenpBakNwcFlWNVdDaS92UzdJeWZobExNbFFWUGVxSm9hNnJObFdwZmhtTEZzYUZnNXU2MTFPVmhNeXVISW9WNDc4ZEhCVmxVeTVmV3BpWGk3Q3ZQNVpuL0RLT2hlMDQwYWduaHJxT0U1bEFTU21MdHZNam9sKytmQlZ2cU4yZUFPdTFOVUhGeXVKL2diL0VVeHNmU0tnb0x4MTJ6N282SzVPUXNUcVhaU2hFUGRIUmRSbUs0OEV0WmRGOFpMalpEUXYrL3JnRzdMSHJJSlAvcGJFdkUzR2hlRWtMbWNsTE4zOVExSFJLdlNjaFl5bUdLaVBIUFpIb3VuSXIxUW1Vc21pK21TN0lxMlFIL1AzcDZ0eU9od0lSSzVQL1R1Rzk0OUg1TE1qTHdyaWlqcWlNcTRsZ243T1hqaTdzUkdyR1BaSG9laUtjWkRaUzBxSkpYdFM1S3oyeHFlOTBaclo5OXhSYXNUTDU3MDVpOVZ1TWwzSmZ4eXVoNmFpTUc2d2ZBdEMvaEZhaXNZbWdnaWRlanpSa2RSMUJtQ0M0cEVWUDg3WXN1dkozRCtQYTF4dVhZcXhZV2Z5dkZMcXVVSlhIWXJ6MHExejJ5V0F4THFOLzN3dDhNSDNHdEhPVXdXUzVvbFB6d1l5Z250VjFVRFJ4UUVtTDZ2K1lHT1d6aTEvc1daM0FlaXJLd1NnRlZxd3MvdWZHZm9hQnZCZmpoZjFreVNpaWUzVXlaUHpkOU9EWC8vc0RkL3N1K1lHSUxpcXNyajAxM0lGc1dZc21PUmN3RHNUNUVYektidjhPaUZLbFNTTldGdjhINXFmZlZacktyVnVFbDBYNk02WmNpaVVRSmlSakNZNHFvMjdqNUJCNWpLNGo1Wk1EbDdab1AyZkxybk4rQTNiaTgxYVRreE93WUV0R3JBeitGeWEwSVZ5RWwwN2VLcUdnM0Q3YXBHVDAyeDFiL2tldWdTTUs4WmV1OFV0Rm8rdXhNVkNVY0dtTHp0dC9EY0MyTVErLzN2d2h1eEhQNHR5RlFDTldCdjh6RTdvM1ZJU1g1cGkyU1NZbDQ4UzZRQS85RUorYmJKTkcxMnpwSklIbExYcVM4eHVxZDRoejhjd2tSYWluTFNOV25QOTJUbUJlRHlOQUpaK1hpK1Z1ZnhmbmJHSXlGbWVwR21idkRINTJpejhoNUQzUjZycGFNNVZyajJEUnBlanlWM0h6L3VSYmppb3pObkVDVnF3WS82c1RtK256ZVRtcDhPdmJMTlZPVHNZc0xpWlpablU5eVZiRHRrYXhhUGQ1T09PRmtnZVFYTEYySjdmNHplTmxQbTgwREtRckNKaWdqQVU1R2p0YW5xN0h6b0JzWUNTTHJqN3ZOa1lMS1ROUHJMVnhCWVFNZDNtOERNWVVKMDlTUmtic093TEswL1ZrbUJyTm9ydmovbzNlWklUM1c4a1Jxek9tUFJLZkRablA1bVZoWEZ0SEU1V1JGZndPQUxOMVBSbUdSclRveW9PVFlXL0NyZVNJOWNPVFhQeG04N0tnditSWnQ0WW1LbVBkekk5S0wxdlhvMUl0VjQ5WTlQOERTSThqODJLVEttc0FBQUFBU1VWT1JLNUNZSUk9Igp9Cg=="/>
    </extobj>
    <extobj name="334E55B0-647D-440b-865C-3EC943EB4CBC-173">
      <extobjdata type="334E55B0-647D-440b-865C-3EC943EB4CBC" data="ewogICAiSW1nU2V0dGluZ0pzb24iIDogIntcImRwaVwiOlwiNjAwXCIsXCJmb3JtYXRcIjpcIlBOR1wiLFwidHJhbnNwYXJlbnRcIjp0cnVlLFwiYXV0b1wiOmZhbHNlfSIsCiAgICJMYXRleCIgOiAiWEZzS1hHUmxiSFJoSUQwZ1pGeGxlSEFvTFRKT1hHVndjMmxzYjI1ZU1pa0tYRjA9IiwKICAgIkxhdGV4SW1nQmFzZTY0IiA6ICJpVkJPUncwS0dnb0FBQUFOU1VoRVVnQUFBb0VBQUFCZUJBTUFBQUN1aXROWUFBQUFNRkJNVkVYLy8vOEFBQUFBQUFBQUFBQUFBQUFBQUFBQUFBQUFBQUFBQUFBQUFBQUFBQUFBQUFBQUFBQUFBQUFBQUFBQUFBQXYzYUI3QUFBQUQzUlNUbE1BRUhhcjNlKzdpVlF5WnMwaVJKbjhkWk05QUFBQUNYQklXWE1BQUE3RUFBQU94QUdWS3c0YkFBQVNkMGxFUVZSNEFlMWNYWWhreDNXK3ZUT2E2ZmtmbEYwQ2lVTzNTWUw5WU5PYklKc0VtZlFvV1Nra1R1ZzEzcldSTGZ1T1gyd1NKZWt4aGhoRG9JZEFzUDNpbmhkRFhwdzcrU1U0NEo1RVV2S2dRRGZHUHcvK21jRTRrUTAyUFRnUUNKSzMxOUwweXJzamJlVTdWYmVxVHRXOXQ3dnY3ZDdSR0tZZTVsYWR2Nm82ZGM2cFUxVzlHd1FYWlJJTnJMMFludnpIMFNTVUZ6U3BHbGdPQmNydzQ2bklDK0I0RGF3MlR0Nyt6UmNhUXV5UHA3MmdTTk5BZExJSDhDVWhYa25EWHNER2FtQTEvSWlraVlTNE9wYjRnaUJGQXl1bkNyZ214TDBVOUFWb3JBYmFQNGxKNmtKc2pxVytJRWhxb0hrY3d3NkZxQ2JSRjVCeEdpaUo0WTZpV1JGaWF4ejFCVDZwZ1NVaFhsYlFSU0cwUXlmSkxpQ1pHc0FHRW04bHkwSzhsa24yczRNby8rRVpqM1ZWaUR1cXk3SVFyOHZhNmdmT2VBd3o3Vzd3MUV6RlRTQ3NJWDZxcUdDRGQxV3RzVDBCM3prbG1STjBQampUOHJXVGZkVWZUaVd4RjE4K1RhWTFEejhTRGovMjJUTWRXYUhPbXNxUEN2Rk95N1FneEhVbFl6Vjh6QmVHYlliS25iLzFFVVhicFMvODVTZWVEbytMc21meHJieVJwL3NOSWZTRW9oUGZDTHNuSHcxSmhjTmUxdGh6d2dja2JmYm55UHFyT2NlUlF2NmNISnBnTzlKbGNmUGE4ODgvKzNoNGtrSnVRVFVoZW5HckxBNHNuR3B6cDcxZ3FVNlM5MTFFNFZaSXdtWW1UUTlqVVd6cmF1RXY4anRabUxiNk1VaUlrVkpEY2QvZ1c5NDlUYlFGMUZvRGdvNE16WFNWNzN6eUhaRFdtMDVJZ3J1ZjYyQmErdnZuaHUvK0RkL2RncmZjZWlmTmxFMzE0ZitWQVBITWp4TTlNZ0MyNHV1bU9lOGQ4T3I3aEZvT2RlNW9DS2VwaEdJNERYc0tieW04bHdMTkFxMDFTVTlDNzZTY0RMdXFjTXg1dFM3RS9UMU9rcXdmOGhpM3FoT2JtQzVVekQvLytIR1NzVEFrblBtTjVJb2ZmVWFORFVvNS9hMm5vYWxoTlVHMlRocU1NeE9GWEJERE1Rb011bzdTYWl3S1FBU3o2RVJ2UlFHbDJWK25kZktFaGMrTDM4ZlFsN3ZJTURiOU9jemZoOXZhb0FaMDJWV296NEEydEg3RXdBK0pIZFlxT1MyR21LYUtNNUN6eXRQSVVyd2xkOUtqQlpiajYxQnkyQ2Q5MHNwUDJ3Qno2Sm9YMXpoTzFXdXVtR1hISWdNV0lwT3NCU0ZZcytzRldUUFk1dkpjalVUYUsvc3BPVnI3Snc5QmcvdXNuK1Z4NXIwc3ZCU3dFZDgzS0NHTitQNkdpWnk2T2ovemREQXlDZTM0d1pYQ3AySWkrSUo0ajhjdzJLSWp4QmFEcmp2NllBaGQ3VGc3RDZCdHNhdHgrRGFIaVZEQnNNV3FGWGVSaXdseHVKbzVjcGs1RzdUcXlVZTJ4akdpdE9PRzgyTnNhRm40dWZ5ODQyS3RCeEFJRVdsNmpnS21iU3psQ1lPUjNTZXdsRmFkY2hBbG1JK24xOHJkMGNQcmVDTG85Wk1yL1hEV1FSL0RHY3c2SFZ4d2pHYjBoSU9tdlUybTFPWEFJUy9EbVB1QU1zZHIzM1lvL01heStBTWZoTnQvQnBvWGJuYkRVSVdyalZtbmd4VW5jSTBaRnp1UzB6SE96UXJXTVZ1RWFlNTRnKzJSQW1zcUkxcCtpVkhWZVNCRVhOMWh1RmxVWjU4TzFuS01FZHZIdjVsWmhPYWxJd2JOdzhWeFJ1T0JyRkUxNUNtVlMvR0N6UE9WNkhQTHhuUmZUMkdjQmpUN2RMQ1JJNjQ2bm92VG5idlRWdWpTR1Jxa2p5cWwwUmUzdFhnYjJlQyt2dUZZTm9JV0N3cGE3alRmbWFlRFM1NGFSZzRPbDZGeFJnMnlGaG9PdFh4REgzQzlsbDBDaDVvMmpYMEZpUTRZWnNIWm5nLzlZTXNvaTFWbm5nNnVPd01lTXlnODdlcjNvU0Rvb09IWVIyc0w3Sml5TmJ6MStERXBYV3hOTzJqcktpTkFqczFhYzk0eGthRUtWaXRpN0RrcG4rU05QSUdHTkdnOHQ0MUdqM2ZXUFVhTHpKUytzb3hNQnkvcGUrZGZjcWFFUjd3OXpSOEVhUEdkeFNJSzF6QnNKcit3R012WUY3ZHRZMXdORm1GVEFkSWdId3VsZzNTWHdCN1FLOXJLMGdUWHhFMHFJUmlPT0w3aEtMU1pQUHB3NHZ6MWdSZDc4a3Z3T0ZwODYvTndpU2FleWEzSmR0RFlaQ1JycWdXTm1KeDRWRG9ZdnlGQmlHZktkZWVnaDNVeVZzODZLMUF0UHhJK2c2VnEyRGlraGRDZDhiOS9TcmRTdjIvNjY3Lzd4Tk1OR0V6NXhmREd4L0MxcFpzam1hRjgzaHBJQzFPM2NvSmdVY1d2R201Zk5YaHdvR3ZKTDdIcjRtQTd6Q3RLLzBJa1ZRZGZzUEZ3S0c3Z1JnNzVrVm5nV0JMdWpJZVBDL0hic3JrK3ZQSHU1NSsvZGxPNlY0MGVlcTdkaENmVjVWRDNBa2hCT2FteVFlUUxNMHQvL2hlR3Q0bmJHZE5BWmVXK2JGWFFBNVphbHNaT1hMR2ZGeDV0aUNFVXE5OVY1SUFzR3JYSUhwSktBM0VIQlBZZzVCRG1hdUE2N2lXOHVEeUdLT09kTkZlYjR0VmU4QXVoK0QwU1NBbWJMSHRvd0Jxb1dBMld4ZWxidi9rZFBCUHNFcTBzOEVzaUxWSkNiNXZjVUhrZ3hjcHRKYTlrVktubGw2RjJGS2lFNHFVdTd2UFNoazJZYXVMbHpUb0x2VnBNL20rcEtSVzBjQW9OM1hiWk8rS1ZUVUNBMk1Xbi9EK1B5R0hkNmFIeFhWbjk0THVDNE5PM0dxanZEVjRoYmVIWVlKTU1SQ09BaWhReUlwczdRMEpmbVFvNzdTWFN3VEtHY2ZwbnQzNTBOS3JEZWJOWmZZWG1kb2grZXFQb0o4TDlWeHhORy85ZzFqZm1nM0h1eU9wQVQrZm4wT1BwcG9UVjRiRnZVNFNyR1B0L3gzbkI1NFg0MTVnZHlZY0pXaG8wNFpkMmd1dWN0cldsV2wyaFUwei9kcENlTGYrUHM2VFc1M1J3V0FzcDVTYTNVbE5NcFo0TUNGYzdrSlI5U0tzNlBBTzlZRWpWZWdwVE0rZUdRekhjMTlTQWhrK3FCcXpFWEF3L3hPeFJrMDcyOWErakE1a09ncmRqNHVPOGQvblhFdUxqNDRWRFpZcW9JL2Q5eWdpZGxaTEkwaGQrbUZWNktWMUVlc1owODdISENSQk50bFFiYWxGYXBrVlRNUjBPWUgrSDBtYXNxTWUwd1lhbTVWSW5xa09JYTc3NmpHWlZXMEVJWnVVWGhmZ1FhMlpWNFZZOXdtRnUrL1J0c2d5SzJySmN3WFF5aXIvVmdoN0tpWWRDN3p1eENQVTV0RnRwMHdSZ2RMa3IwWjNZbTZrUkdjdkVieW1NbjBISktSMUs1bkYvR3Q2bXRxWjlnTng3UzNLNzZXQUptM0J2bkZUZ29ia2pJdXZIN29XUnh4YkJtUHZvSktQWUlHL283VmtZdW5UeFhXc0hiVlBGK3J3bW1SdldCRW1EMjFvaU9ZWWNKQTN6bm9ibSs5STFWcFd6TE9yVWhxVGZsUmczSFVTY1VXRE9sVkxISlBjQmhwZ3RpWVZOSjNQcXVSQzlwQmYyeXgzSmp6OERjOFBqcDROWUxtTkNHOGJCTVFUcFgzUGFLa2hReENjOE1HNnNZbzN1S2NjWHkrUW1JU3VtQ1I5UWRUY2RCSGgva2c2Z3VoM1FRZUY3a3B5MmtrbjRzbW13aitpSWpLcXpqSHhaY2FRL2pvVjBWTFVUKzc2RU9ocEVJOGExWElIWm8vQXhkYk1JTVdiREdITmZxT09lbXc0aUFpVk55WmNxMitvMXNxWlhDR1l5cFFaaHhjb3BjWER5MGtHTTlib2VCSEFIY1IxeER0TlpjcndzNGphSXVCRFBabUJrYXptVGZiR1daajlYSEgwOVNIblRYd1hRVFFjcjN1cG45eU1uQWt2VUFxSEJ6V3pxQ1RBMVlTSVliRzZiY3d4WUcwdDFXK01hNUFGWG5QanJhSkNDdlJwVW5jNEhCY3Bsd2ZaNXlkKzZyc1hRZmtjTk54MnMyeFhXaEJsZlNRaVh1aHJqUThIRFVRYlRLREFFN01iNERXNUlnQUYxSEtNQzd1R0hGSVc3QnhwRjM0aXprbVBzU214UkRUWUYyK2VscEs2ZWNJQm9MZE43SngxRWNEYlRrUFRaZitRV2dpbnN4U1JkdmR6WkxDTXh0T2xwZ3I0VlN5RGE5YW9haHlHYXVBZWVWOWJkMUNGaXBKSlJUYmpwMmVDMzB2UFU3Mi9xYnRRWFJteU9OVEdHYlJNREZTUXFaandneWJFZmhHVEJkWk5hVUVMbzlwNnpaV09XZkpyZzNLVGNYUTNBeXR0amFsMEk3OGZsamdicFBXaExNbmF0NjFPYlV2YlV3cFVCdXJhWFZlR0hwc3pUSW9qb2dlZzJpWXdMb3Zud2s2cThXY015dnFSQm5uVmdRVElvSndOak9DWmo2Ym9EcDREenhFZmo4alJMbVUwd3QxMUFUTlcyR2pwb2VocmNnTVRVWW9ZZ1pjRGVsUWxiaVNZZEJBamhtcUtMa3c3MnJWaFhsaFdoYXcyc0tveERieVJULzhpZ3htVFp2RWIyUmhzQ0wwL3FNVWczTlExWmlSd05kak0wdUFqVnBwWGhmenJTdm1yeUt3TzI2YUE4VlZCd2NOTEJnUkhyeVRJU1RJVnNFT25FbGdiVVhidlI0SW0vWGJXeEVUMDJDOGViMEkwSnQ1Njh0bThsa2FQQnBsNFdQdzU2WXRLYnBaQUZ2WmpFcG9NQWhPUTNianJJcHBFdTFFSkRLQTlPZjZ3aDNlUjZhZFFrWDlyWXRNZkE1bmhvb1lYSzBpQWN5V1M0c3Bzb1hZT0Y5dUxMTE9McU9mU04wd0hTb2xPUm13NWlxTnVhZHN5WE5IaklJbnpvMnMwWTdnUWFkbWNXSEdvNTRBVGt4WHNjWU9zZEh4VTVHdXpxdFNpa3dhNytHYWJ0TDJoZFo0MEtlajl5MDBGQWRoakZxQ3JOc205elFOaFFzWncxN29QMlc2MmxpamNLMmttT1VzZXlKTjdodlJKR2pnWWJXb05GemlRTDRxbGtwellkQkk2Y1k5dEpCOG1WOXBOY3FSQ3lWbGlBeHNHR3RuVGRmaWUvSHlRdGFiNitwekJLalBjMTB2bGV1WVB0MHJuR2lSd05nbkZMTXJRS2VNakFuT2UrdDJsNmRRWkNqdk5hNVhXRERHU1d2Y3ZhSTZwUTlsVzg4WmpMUjNoYU5VR2U0MzRRbWVpcDVtOVpaVXFRazFGckl2bHRQa2J2VEZVR2N6UklqTWNTMlU0SmFZd3JyYnBvejNQMnZMckUwa0V3d2NaZmRkSkJ5a0MxSzZVSlpUQU1iZ2VqTit1UDg1MWRLRTNYaDd5TVloaGpXampFZmMzV2xjcGMrelhkcG9GZU5RMVdXY1I4MERFM2dvZ3IxSjdxSW0vRFlVS3lxdmJlZGxWZkNlSlhSTFpLZkhEQ29aTU8wdmJjeTVMb3dtSEEreEJnTHNzMnJBbFp3am5JeXlqKy9TQnNVR2VnTUcrNjVscTVhd1MxdERNYWlLcTBjVHBCeXNGL09CWnhEZG9qVmlWM3BsQzI1N215OFk1Z3dVeFlqbUNEWnJmRFI5V2RXSU5ZM2lNY2VvekFBbTdDTzZZTHJYc3hBS0xKcWlxM0RjR2hzMDB0YWVOY2xmNExuUjBZeWdDdHFta2gyNG9IbVArZHBHL1Z0bWk4STNEU1FYVUtkamU1MXNSZWpNamZRelpqTk5pTVE3WVpmYzRLNUdsbmhPV1E4dHJiUmdSY1hLc1hzQlZOT0M5N0I2ZWRJV25RMmtSZko5UTQvbG1GR0xHaktrc3NyVnZSM29Hcm45Y2NKZ3EwWmdPVUdIUjU1SkJrTmpETkFCbTFIaGM4YnplVGRoSUU5bFR0dGJBY01xcDYxZkJob0diTHdpeEl2MVRxMStXbnlmdU85TjVCS0dDT0pRbWlwUnZBRkhURTM2K3lRRjNSUzRZY1duVnBHTkdEVm9HQ1lmQlZneDFaa1UvWVVvMlNiTjBUTkpJM0ZXbXZYQVpxM21IUDBnRjBaRnJOcTZwNktZYVpGeWNDUTRNSG1oS3JvcmMzR09xbUJrL3lMVFhpVG9pNFpqUGR4cmJMM1ZZeDJ3SVJqVHdTaTNOckQ1SHJ3RGIyRkxoaUxNZ2xtN3hWMTQ1S3VYVVZoMk51TkxpTllucnBLYW1kMkV5Z0tHdWgwQ0MyRjFWd3R0RjEwTVFqMWNqUjM1WGhQMzlHbGk5KzhTMHZ5cUFpNlpkWWlKQUFtSncxVUlMQUdhMitKVW5XbjRvY1hGMTd5Y0RKTkxPWVJzRWpIVk94ckNSc1RqODdFZE5xYVBmU0t6RmkwV3plc0ZCak1kQ2cyWnByTENaS21hUDZkM0ZORE1JV3Mzb3JlcjZhR3JaOVc5ZlZGNzhpY2dGWnJVaFFUTDBpLzlJOWo5bFNzaGpHd1dFd2ttUk5mRW5HdFlvVHMvczIxblhWZkphNlpxZ1JjeVhVWXdKNjByYWphbG9sanhzSjhOaTZlTkhyZzE5R3ZjZmxoc2taOVNvTVdIc3h6UTljV3EvVndlVVczVU9wT0hyb3kvR29KMmdpSXV3U1dlZGxlTncrWXZZMnRYUlpNa1o0V1oyMTFycnczVTJGSm9ONVYwd1pDZkhMc1hlM21RbmlHb1hHTzJscFFTSXJWY1ZYK2xYc0cwZXVqTHJ2MTBqL0R4VEpOeERuUnBTNld0T08rQWlJeXFGZDdCRThvMUZ0dWI1ejBCN1ppM2Q4Q3ZCamxEOGkva3Z5ckxYK3FKemYrd2xTd3VVQ3loTzNxdFNLRUVTYitqZUdPZ29DM28rOWhXakdGanJMOENLMTl2VjNoZ1FiUGhQL1RFeEppZGdXcHlBTDRyUkh0Vy83OXFyUTVtK29BdDlhT0h4enNEcnd3NE1oeTFFcGk1T2o0T3NoRGl1WEVaMy95bzhtLzRoL1ovU0ROMzJPTnJBQVB5U1NSUm9iakZjVnVmUVJOTGd1L2pRSXZoeUsrNXUyK3cyenFWaFlaZzBSeFNrOW9xeHJrR05hSzI0NlNJUXRjWDh2S1AyVGpkd0VUQlI0bWhvZWR1OGJvZmlUQkVFQndEZUVhTWpZaG5Cems3Wmp0L3lLbk1HZFBZSnU0RmZBejE2N0dXdndKbjRTZk8zeDBHZ1F2OGtjTm9SNGI0OEptR014a1lIVHE5ajZuU0twV3ZUZnlxQlQ5NGRaU3g5T2lDalZoYmdteE8vMkVoZ091QlFIUUhqd28rRUh4Ly9ja1BObTF2L211ZUVmeTNWWmUvSGtONU5VWDBaUHY2N1dMWW5Va0VpbVFpODhOM3ppeHhva3YydDVVMnFITzJmamM4K0s5MzFxRE0rQ3VEZUc0ZzFDS3cybWRCNG1BbFlLMFJtQ0twUG1qV2M0SnRsVnBnWmJ1ZEtaQnovczJpejJqZ2N4ekV3TlZ2elU5MEgwbmtObUk5OGhLWWZrS1Vrek5UaVhaek9lY2hBVHNLK2FqV1FDNGpNbHlkVGdPUnZ5dW5lZVBsTWxqZXdzVTRQNFVZVk1oRVp5bngyeUlyYlByck5jUFdWcjhIeU51WFd1MXBPck9GdURpMU5md1BGK3BxeVg4aVQ0VS9hVmt4MGEzTWxnYWN6ZzhKNGhPamQ0OGJ4bWczU0RrSmxuOWM5UlRuMm9yaFZ5YS80TUdEcnN0dFhyYmozWEJaZkhQT05tMTMxZG1iSDBxY1IxemZOY1VrekR1VlZKNHM4T3Nqem01dXZzUnVMMTlLVmJVS0FRdjNNclBSUWVucHY5cjNLT0FvcWp3enJwajhwdEI2d2JaZnRMR0ExNmc3NU4vL2J6RFJwSG90djY4SWE2d2t2WFlGQTdKOUZuUFhPM1MwenBuQUVXejhuOVRDMSt5VGxuNnBsa09DMytoRG9Kd3dPaEtaK1RoU3d5T2ZOZllCVmhuaGxQZEc1eWdnSlRhdDh0d0RSamxsTHlEV2pHUFR4SWNhc3ZQVWpwazhrdTZiZnRJUGgvNFZ4ZDhwMm1WV1FBQUFBQVNVVk9SSzVDWUlJPSIKfQo="/>
    </extobj>
    <extobj name="334E55B0-647D-440b-865C-3EC943EB4CBC-174">
      <extobjdata type="334E55B0-647D-440b-865C-3EC943EB4CBC" data="ewogICAiSW1nU2V0dGluZ0pzb24iIDogIntcImRwaVwiOlwiNjAwXCIsXCJmb3JtYXRcIjpcIlBOR1wiLFwidHJhbnNwYXJlbnRcIjp0cnVlLFwiYXV0b1wiOmZhbHNlfSIsCiAgICJMYXRleCIgOiAiWEZzZ0lBcGNZbVZuYVc1N1lXeHBaMjVsWkgwS0pseHRZWGhmWEhSb1pYUmhJRnh6ZFcxZmUyazlNWDFlVGlCY2JHOW5JSEFvZUY5cEtTQndYMXgwYUdWMFlTaDVYMmw4ZUY5cEtTQmNYQW85Smx4dFlYaGZYSFJvWlhSaElGeHpkVzFmZTJrOU1YMWVUaUJjYkc5bklGeG1jbUZqZXpGOWUxeHpjWEowZXpKY2NHbDlYSE5wWjIxaGZTQmNaWGh3S0MxY1puSmhZM3NvZVY5cElDMGdabDljZEdobGRHRW9lRjlwS1NsZU1uMTdNbHh6YVdkdFlWNHlmU2tnWEZ3S1BTWmNiV2x1WDF4MGFHVjBZU0F0SUZ4emRXMWZlMms5TVgxZVRpQjhlVjlwSUMwZ1ppaDRYMmtwZkY0eUNseGxibVI3WVd4cFoyNWxaSDBLWEYwPSIsCiAgICJMYXRleEltZ0Jhc2U2NCIgOiAiaVZCT1J3MEtHZ29BQUFBTlNVaEVVZ0FBQmR3QUFBTXBCQU1BQUFEc2xPekhBQUFBTUZCTVZFWC8vLzhBQUFBQUFBQUFBQUFBQUFBQUFBQUFBQUFBQUFBQUFBQUFBQUFBQUFBQUFBQUFBQUFBQUFBQUFBQUFBQUF2M2FCN0FBQUFEM1JTVGxNQUlqSkVabmFKbWJ2TjNlOVVxeEN0YmhUY0FBQUFDWEJJV1hNQUFBN0VBQUFPeEFHVkt3NGJBQUFnQUVsRVFWUjRBZXk5RDVCc1dWa25lTFArdjNwVldjWG9vTkRHWk1VUWdUS2lXUTdLTU5JeFZhNmlJQXYxMUJpWGtkVXNkV2ViRU5kOGpLRVBOQ0RMSFpXaDJ5QnJka1doR2NsQ0I3ZDVMZVFERmFIZlFoWk9qQ0F3VytXT2hvR2paRGJvS3YwRzZqVklkNy9LZm4zMmQvNmZlL1BlbStmZXpLekt6UGVkaUtwNy9uem5POS81M2UrYys1M3ZuSHN6Q01ZcmZKSWgzTkl5bGJzUHZmditCOW11VHRPVkVKZ3FCQ3BjM2RrbDFhY2prU0oxbjZwYlRKMXhFUGpzM1ZEeGF6cmo2K3FNL2VtLzBDbTZFZ0xUaHNBTTFQM3ZUYWN1c0hlYU9FVUlnYWxEWVA1V2szVk5yeGJZaG9sVGhCQ1lPZ1NXSG9QRnZxMjd0ZnFFanRHVkVKaENCTmErdk16WWdlN1lzclZyZEJaZENZSHBRYUI4YzQ2eEozVi9UaDdWTWJvU0FsT0lRR1UvYUxGVDNiRWo0NlRST1hRbEJLWUlnZnB1c01QWW9lcFI3WGlLdWtaZElRU2lDTERONENKait5cTd1UjB0cHpRaE1EMEl6TEFnbUdmc3k3SkhSYlkrUFYyam5oQUNVUVRtK1lHWmxqNDJzMkk5OEZGQ1NoTUNrNC9BMG1Qb1E0WEJwT0ZoOGJhNDBEOUNZRG9SV09ObXpCcGplNko3NUhhZnpydE12VklJbEc4aXNzRFlsMFNhM082a0dGT05BTnp1UVZCa1RCNGVJTGY3Vk45czZoemM3Z2hWSm8rR2tkdWROR0txRVpCcjFCUEdqbmszeWUwKzFUZjdqdS9jRE90d0RCWVo0NGRseU8zT3dhQXd0UWdJdDdzdzNya0xrdHp1VTN1anFXTWNBZUYyeDdYRytINHF1ZDFKSzZZYWdZdnE5RUNKc2N0QlFHNzNxYjdaMUxueVV4S0RWY1lRSTdjN2FjUlVJMUE1a04wck1QWjRFSkRiZmFwdk5uV3VEaE5HaERhRGo0YmM3cVFSVTQxQTYxQjFyOHp3TlNWeXUwLzF6YjdqTzFlUWJuZmdzQVRqbmR6dWQ3eENURGNBYytZbFZYeGQ2VEZ5dTAvMzNiN2plN2VLOWFrS2RjWVc2TFM3Um9PdTA0akFSZlBGaldDTHNYOUZINW1aeHB0TWZkSUlsSlRiSGVrTGpMWG9Jek1hR0xwT0l3STdCNlpYczh6NUVyREpwUWdoTUQwSXRMWGJIVjFxcUVQQTA5TTc2Z2toRUVMQWZnc1ZXNnJPbDFGRFJKUWdCS1lDZ1RuMUFRTFJHWHdaRlljaUtSQUMwNHJBbHZtWkd2Und4Zm5NKzdSMm1QcDE1eUx3dVpmZ1hOaTMyUDQzeWUxdXdhRFlsQ0VBenlNUDF2bTRRMjczS2J2RjFCMkx3QVdHWDVXOGJuL0pJRmo2aUMya0dDRkFDQkFDaEFBaFFBZ1FBb1FBSVVBSUVBS0VBQ0ZBQ0JBQ2hBQWhRQWdRQW9RQUlVQUlFQUtFQUNGQUNCQUNoQUFoUUFnUUFvUUFJVUFJRUFLRUFDRkFDQkFDaEFBaFFBZ1FBb1FBSVVBSUVBS0VBQ0ZBQ0JBQ2hBQWhRQWdRQW9RQUlVQUlFQUtFQUNGQUNCQUNoQUFoUUFnUUFvUUFJVUFJRUFLRUFDRkFDSXdEQW9XVytFcGVsbjhiNHlBM3lVQUk1RUNBL3o1SHhuQ2NveG1xUWdpTUF3SXJHWFVkNVBhbm04YWhBeVFESWVDUEFINDZOV3Y0aWo5M29pUUV4Z3VCcXRUMkpBdWwrUERUN243UlBmZTZRNkk3WGgwZ2FRZ0Jmd1RVRjkzN2ZNYTkrTnhYdFl6S0gvcHpKMHBDWUt3UUtDbzE3dnNUVE1XUE5aWEM3NDlWQjBnWVFpQURBdmh4UFI0TytsY3AvcEFrL1ZKL1VxSWdCTVlUZ1VXcHc0LzdTUGZzRmllbW4ydnl3WXBveGhNQlphTWMra2czTC9TOTQwTktOSVRBT0NKUTRqTzIrL05qYVVJdWNOTGROQW9xSXdUR0dZRTVyc0dNM2ZLVDhXOUJlczJQbEtnSWdURkVvTTIxM1h2T2ZpRmpUNDVoSjBna1FzQVBBZndTUEE5ZjlxTXVObndmQkg3OGlJb1FPRk1FMUVHQ2JzZXYxVlhHTnZ3b2lZb1FHRU1FS21KMlozdWVvbFZaMHBFRFR3WkVSZ2ljSXdKTFV0MTl6MzZ0MHFISWM3eFoxUFNnQ09pREJCdWVqT3FQZVJJT1RMYnlXOTRzQ3IvblRacEUrSW5OcEpKby9zSWZSSFBTMGtNUUxZMDlsV1ZFWUV0Tzd4L3hyTFo4Wm9jaWErL3pGQWxrelQxLzJsakt4ZTU2Ykg1TTVocUx5VXpPR2xpMFpOWlVraDBCc1hua2Z6cWd3TGF6dDVHbnhtcVdSZkVqdHpwNTJyQjEydjZIZ1U1WXByWUdGczBLU2JFaElOQ1EwL3UySjZ2cWdTZmhnR1IxVCtlb2FLYlFldTlBelMweGIxc21LREh2QndHWGFWRFJCdW9YVmU1Qm9DVFYvZEdlZ3ZpTWkrNDgrQS91L3NIWDMvL2hlTUxCY2k5a2U0cVVUenVEdE5mb2MrYmY1WjFSM1lNQlJYT2JwdmpnQ0toWFZrODlPYzNmdG9UeTVXNG53eFlOR210bld4S3ZzUDBCV2x6TmNoUW9xN29QSnRvQXZhS3FzUWpVNVBSK09iYXdOL041Tm10MDZyN2d2Uk9ncEtrT011aXFUOWcrOVkxbFZmZGdJTkg2aWtNRUdSRlFCd2x5bklZcDNQTTZESlZCRkMxSjFLMXM2OEVnV0dhWGtuajF6Wi9OdEptUVdkMEhFYTJ2N0VTUUZZR0NuTjJ6cmNCMEkxOFlpYm9YV3htTWFTRktnYmxyQ2kyZDMvVUcyL1lqRkZTWjFYMFEwVExJUmFTZUNPeElmYzlsL1JaSG91NFhzcHZpRmQvRlJ5OG9EYzhEMExKbVpuVVBCaEN0VjFqS0dSUUJIUHppSWR2aVVEZmFHb1V4czVQOVVYTXh5M0pUQ3krdWM4elhLeVhJczZ0N2Z0RkNjbEppT0Fqb2d3U2JlZGcxUjZEdVJlYjErbXhJM0xuYzFzd0o4MTJsaXdhenEzdCswVUk5cE1TUUVDakw2ZDMzSUVHbzFjWUkxRDNYUWJSbUpwUEU2VU03MjdJNHU3b0h1VVZ6cEtUbzBCQ1lsK3FleFIxbjJoNkZ1cGV6emJkU2xpTjJhSVRLRXBuSitDakpvZTU1UmN2U0RhTDFSNkFoOVQyUEwyOFU2bDdQTnQvS2ZpN25mSTkyS1pNYk1zaDZpSUFMbDFjMC94dElsRmtRdUNIVlBZOHZid1Rxbm5XK2xUMmRaNzZIOXNQSVpIMlU1SmpkODRvV0ZwUlN3MEpBZmVvOWp5OXZCT3ErbEd2VldXVDV6aWJYc3h5OUJPQTUxRDJ2YU1PNnZjUW5na0JOVHUvSGtXeVA1QWpVL2NUbk0zNjlvclZ6R2U5RmxuR1E1MUQzSUo5b3ZWMmtuT0VnNFBjeDRMaTJScUR1bFh3dTlLM3NlMVBvMEh6Vy9ZWTg2cDVQdERpNEtXOFlDT1EvU0RBQ2RXOW0zMlRpR0t4bDJ5NVNzQzFuclpWSDNmT0pOb3diU3p4aUVWQUhDUTVpQzlNeWg2L3VNemsvWnJPVWRaNFczU3BuZlNia1VmZDhvcVhCVG1VRElhQU9FbVRmelJ5K3VpL21VdHNnbU10cWhRdkFhbGt0cHp6cW5rKzBnVzRvVlU1RklNdkhnRjFHdzFmM05kK1BtcmxpSUE2RGJDT1M1WkZrR2Q3YkUrenlxSHMrMFR5a0o1S2NDT1E5U0RCOGRkOWlOL1Axb1puanpEdGNzQmtieTZQdVFSN1JNc3BGNUZrUVVBY0pNaDg4eWFMdXo3Ly8xOWY3eTFUTmFrMXJsdTJzcjBDaDRrTG1oVUl1ZGM4am11N1duWGN0UE90Rjk3enB3VU4wL0dNUGR0Lzk0eEtBMmRlMUh2cmxEUmxYLzU5L2IrdWhYL0xRcUZBbGxhaEwxL3R1WEZsS1hsamRpeSs3di92V0h3dVRGMTc4SUh2UHk1SDN2V2poL1c3Wk43VGVzeUhTTDI1OTZFZE5RYVBIbW43NnZhZS9LSXFmM2p6OVMwUFhFOW14ajRXWiswNy9YMUUrZDEvMzE5SUF1UkJaS0lEK3YvWXdEbVdFMVQyN2FDRm1sSWhENEVpbzRtRVF2SkoxVzR6OURxZVphN0xyakhXUmFjS3JHWHVJc2ROdG5WRzdmdlZ0Yjd2L3dSWS9IRERmZmVqZFBMNnBDNk5YZFpBZ3kvY3VPSXVRdXM4MUdNTWk0QU1kaC9tTUhFZWZDVDdQZnJvWU9odTRnQTQ4QWRMaUs3blluOUYxV0hTNzZCc1lhNGtUQWd1ODk4bEhCY3AyTjdZS3dqZUQ0ZCswdWppaGpEYVN3bHI0RTk0ekRkQWZhK0w1MXA2TzJtdEkzWE9JWmpsUkxBRUJyZTdQNkdMbS9BVGpONlJZZjN3am1HMHc1eGpqSjltZnJnZUZxaDBDTlRGS21OQUNaYXdrTDh6VVFZSnVKMEdHaEd4WDNXZWI3RmM3d2VmYUlaVnNzOXZmWFB3bXhuNmc5UVk0VDl6RFg1WGZEWTRZUGhEempleEhnNVdXWG1kQ2pvMVFXM1BzUDY0WGE5eFFxZjllSjNoQjhtbkpOYVpmK1p2dmJxNncwMDR3MDNwc1BmaWtIUVVodmlLeEZTN2Nlbng5enA2UXJJWTZvaXE3NnA1RHRGNFJLQ2VLd05OZmoybVRIUmFnTVFnTmZrUHVlcnlES0w1b2F1YWlCU1pLaTNWenZ6NzJWNWhxRVg0QmxGQkZoTzV2ckNNZUg2cWNnR1cxZjExMWI3UGY1S3lMNmlxYWVTYnJiaUJTRnIrRWdFK1cyZlpuRUYvQ2FmbDVJWGRKNngxb1JFWHpyOGFWZUI2RXEzeGg4UkpOWjhwTlpCazBNcFR4ZmxJZHlGUTRTS2x1a2FvMWdGQjFoajlZN0hCckdTUWxXL0hmVmZjY29qbWNLSnFJUUtFQmRiL3hwQ2cvZ2ZPczJOcm1jYndxYXF5UEhWa2F3SVcrTCtoNGVSc0svQTZSNHA3MWQxbGwweFQycWc0U0pCc0xsdFNKT2VyK2VhMXVtTVEzRlFuZWxIb2ZqMkxPaGxDaEhhUWx0TVQxdnlya2hxSFNFWFdXSXU3emhhNFF1c1VPcStDd21QS1M0U3JyQ2c1UTlVdEJVR1dQTGtpenFNbytvdko3TC9YUStSd0JjRk9QZUl3VC9iaHdLanJxbmtjMGh4TkZreEhBOUhqWTJCVGxVTnlEQzBxMzIrWVdGOWhiaEY3Z0E2SE9wTVJ0bUcxUkN6ZnY5NUxab3dRRUlteWtVa1VMcmJvWHJOVjdaUFFFWC9YWUZsVmcwK0Q2Yk9paERxV2JmR3VJL2E5c2crZGc0QjZMa291dWZZYWNIVEZjZ2hyN1RmNWtPR0o2VEFuaTBEOE1CWmt1OE9zT2U2d3FUelNmSkZjSldscTNSYzMyWlZ6TUQxQkJPTWxBY2xYL0hYWFBJVnFJRlNVU0VWaGo3Rk5xNHNWTStlak9ycVRFN2QrUU1keHNOUVMyTURKa0h2N1htREoyQyt5MFkzSmpJK0RGdzBGc1lWS21WZmRsT3kxajB0NlVGU3A2T0paTmx1WlVnMjd4MGFoVXFxNE9yNnc1Z3hXa0JjVUpqUGlXYnoxbGRnY3pEQWlFUlU1WkFlc05udUlXbjh3WHFmQS9qWTdJbmVFckM0ejZweVFOcHBXYllXcWVzdXFlUjdSZWZwUVRoOEFhWXk4OWtBV1lDQjk3U05HY01MWXJveGR4ZXpzaUNxdGtYK2JoUCs2MUhBVnp5cWd4SlQwUkRCZ2UrQ3pzSDZ5NnQ1M0RWazFsUDBCVWRTNEI0aDJFdVhKbHhMalFBNk9tS0V2aDllRUY5WUdFSGZsN21DM0hlZ3V6Q3dKOC9tOVQ1SzN4RVZRMWxPalg1U2l0U2tPM0w5bWlKZDRXSnBPYk1nc2k3OWxDSGJQcW5rYzB6WVd1NlFnQSsrYWhJb0dPcUlrY3h3RDFXaFV4WlRkZ2xzTlNUUVgrbVlGMUhsL3VON2x6SzBpRWJWWFY2MkxVSFkvK1BWTmpoL0ZscFRCV2xQbUxxZElLeFl0bXUvaUhYUDI5RC8wYzJES0dFS2NLZHE2SkM1K3M5eENybS83S2JQYy9mbWhxVzZTM2VKMjJtUWlBaDJLQzdKVy9PUDIzZ2tqOGcyNXYyeFJmNGZMVmdhSXVoY2FDSnJQcW5rYzB6WVd1NlFoQTNVODFSY3Zja1FEWit6S2JxL3NsRWNWdGQ1WllaVFd0dHNQYXBubTVWOXhmSHZvVE9wV011cCs0SmhTRU9lUkU1dG5DNS9Id0lsaFlIQkJmYStLT0dwWTdkdkhOT2JTMitYOWhsRzNpOGt6OXRCQ1o0WCtZcW5kRkRqZVRZSlh6OGNRREJxTHAwbXp6OUY0OVFjZ2l6bFdGMmg0aUVJbGZFQ0RSaG9pRS9sbDF6eU5haUJVbEVoSEFYZER6SUorRitRM2xBVXZCQXhIaE1mVXN0eFlFTDhITjV2YkVuRFlhSkhYc2Y1RHlZSVpWTEZFazA2aDdWUzhVT1FGZlRmTXJoRktlSTB5eHQzbU9DY3Y4QVhXaWg2aFFya05lV05YR1BFOEVLMXBuNjRyOTNlc2luLytiYWZDZEpDZm9tWjgvQmdHQ0hsN29sbjRZQnRYdVllQjhBUldEY01NeUVFTjB5d3pidHUzUmMvaDJtQXhHM1hPSnByblFOUjBCcUx0eE9VTGREeFUxN1BSck1nckxWVzg1aFRVTGQyMGJqbTk5ODFYRjJBdEllZEJqS1pZbWtxblZIZW9sN1JkUkR1VVdENWcxc3hLRnpqbmxJRHJoQzhJak5hVWpXbFdhWDdOVE1YS0ZPWTByL0NYaDZzZ3FSUVlRYVBZNWFaR3ZZUUNIbnRLZEI4c3EzOVp5dmgwUHk4VVpQc0t4VXpOSzNqS0E0cmx4ekRuellOUTlqMmlTQmYzdml3RFVuZXVIQ0ZCM2ZaT3N1Z2QvZkxxcnlxM2k4d3pNc0Y4S2lxM0xxakR0Y2tOb3V4MVhhYlNxVEt1N2VvaW9YTmhUUWp0VDFQMW9EN1ExWTNFWVc3dHQrd21DTmFXelVMaWU4Vm96NnFoYVZlcSt3b2U5TmNIZEJVTDd0TU5Id2pWVmdSY2hRNFVGc2FwdTZVSGtOQWxtZTVyS3FIc2UwVFFUdXZaQkFPcCtVNU5BM1hYVVVYZWR4V2RDUGMvelBOeTIwK0JDejl4b3lXME1Xc3BEdDJPeitzVzB1c05LZHhZTW1PdUZIcVVZTTkrd0NkYk9KL2ZxNnFrU1Z2ZkZYU2tBSm12emNOTWkxZDBXZWFheW9HYjRXaFF0SHl0Q2lLYmNRNnZDVUNyYWVpRjFueFc3ejZZaERHRHRkZ2VIYmNYTXp1NTVSTk5NNk5vSEFhaTdtWk95cVR0ZmNoMTcvbzVkaFd1N1dmMzJFVWtVYTNWZkM2azdOSThkb2p5MFZEVnJEOE1YbzhLTUVYUnFseGZVUTdPN0pzWDhha2E3enR1S1dsMHRDeEZmRld3clFtaSthbnBITHVaYlp1eER2bzVtSjY4WUFBcG54SFNUczNxOGdNYk03cnBlWnRGMFJib21Jd0IxUDlDbFRXc0NZSGJYOTBTV0ZwNzczYThQeis3OGlmMkV4MEtWMThmdDU2Rm5JdFV0OTE2MXVtODU2MEZRdGVUa2lrbFoyU0JRQ2oxWFdpYU9nYzJmQjl1OHBCSHBrS1NHeXU3TG1QMWYrS2lOaTVpcjdrZlc0SVBteTBHRm5UWkIxM0FmamhFZWE5cTk0N2hvZ3VEcjFnMVpqN3BuRnMyd29rZ2lBbjdxL3RYODV6UVFYR05HK05ON0ROLzRob290VWQwNE11S3AzRnl0N2p2aFFkSlU2bWxFZ1ZJY3VQVkVIR1BnbXNxRUIxd095WGgxaDhydTlsU1BaalNka2VLc0NyYTBhTXRxSE5zdktXRzJpREE1TXI2YWt2VWF1VFE5NnA1Wk5KY2J4ZU1SOEZMM2w4RHUvclAvdEc1MFRMSENqUXMvQXVLYjRMbFFEWVRqWklKb2lWYjNxdFlwU2RCVTJsM1IrbFRTYmxLWEFjYUFiZ3J1RStrVGpGZDNhT0dtV3pNMjdzN3V6cW9Bb3NrSGkzNVBxaTRNTGM2aVY5M2I2Z21RNUhidk5XWXlpeFlyTzJXR0VQQlE5MkpOblhtTXFqdHNodHNoWnNrSnJuVzlMcjlrZXRnZWtqWGFkbzBWcUxzWVlWRG9TNkoyTFU2RUUyWEFnSUtiVVlJdzNuWUgreFFoVkZITFBrRGNWVUZkeVlLOFEwSFpNQ2NIZW0xM1krZHpWMUZja3oyemUxYlI0cGhTWGdRQkQzV3ZNUFlmUksyb3VrTW56Ym90d3JZbkNWTHVtL1lPV3QzYjhlb082K2g5bkJkc2xmMWVucGdZTjFUdW1oWTY3Sm5SZFpvK1k5QlJkNHh3TS9yUW96M09aMUZQM0MxakdJVThNNXpHcWRlS21JUzhHS0ZIM2JPS0p0blEvMVFFK3F2N004ekVwRFZITTRSTHpkNThuWmx3TGNFZVdrOG9pOHZXNmw0TEd6TXRiWlVmc2RNTzZoMnhXL3dTQ1k2QlhkYnJ5VmgxeDhUYzY5ZUpNT09PU0RPa25GVUI5NjV1YzlxU1hqWmJFNnBIM1RIZFg1TjhIYmU3ekZEL28rcWVXYlFRTjByRUk5QlgzUXZRc0UxWk42cnU1ZHN0MXUzRTg0M200bjVuOE10d1I0bzBaaXBoend4VTdFQ3diclhaWSt2RkY4U3ZOSnQyQXEzcVhkRHdycW9TRDVPdWgxVE9aaENNcUQxVmw5dG5ZZ0MzMVQ0ckZQU3lLc09vRUVVcXliKzhwOHVjZWQ2VThraFUzVE9MRnVKR2lYZ0UrcXI3RGFzUkVYVXZ0dll3ZCs3Rjg0M21RdTIybzNscGFhM3VPejNxdnNlcnpUODJVNGU2TWZZbk1VeWdkOFpqMU5Uam94cW4yRkJMczZjY3cwaG1nZDJ4TGp6UmF3YXg0U1Q4anlqZUY4V1k3bmNWSFliQ3BxNGlybVZ0MzhQMGlWL2ZSOVU5czJpaDlpZ1JqMEJmZFlkV1hWSlZJK3ErZE5yQkdSYWpXUEg4VlM3bUtnK3J3V0doMVIxNlluYU1VQXdGdjh5cExqNFZGRjdSN0lvUGJ6aTFaTlNaUUtHTGFoMTV4SjdzSWVSN3BBZmgzTm43UHFTN3F3dGdmdXpxK0pGZEZaeW9nUWdNdGtVeElyb3FKRGpVVmNTMVl2YWQ3UFBoQmRmZjR0QkUxVDJ6YUE0dmlpWWgwRS9kTVdWMWRWMnA3cy9UeVNyT25XQXdiT3AwMmhWYWU1eFczbE9tMVIzeU9lTUVtaWZiSzEvcnFXRXpuQWtVS2lpbVlQNFN0enRzRkRGVTlyS016a254aXZWYmpkTjF5NHJIc0J6ZTFqazE2MWFCQmgvd2JPaWxyQUNEL1pCbklBQzFiUkhSLzlvR1JUUjVTZVQrSFhzYmU2Y3U3elZtTW90bVdWRXNFWUYrNmc2YjI4emZRdDFubFByQTJYQVlCRGRZeXZ2SnRsRXNBRzdabEU5TXF6dFUxOW5id3F3cEIxL2xJSVdKblVDNUxpb3RQM0dIamE1OFpEVDA1S2JJZStRMmZPYjd1bGhlMGVpbXpuRldCVTJsMG1XdHlXaEwwK0doc3F1cmlLdDExNlBKRFo1VmJCNEhEUWVVNk95ZVdUVFJEdjFMUjZDZnVwZjBVazhjOVlibUdYVXY4V0dBYWN5NVpZbE5QZUkzS3B6Nld0MHh0WnFuaTNncDc3WWdxa250ZENvNDBSTTlnWW9QY3h6SWtzaTdxaklUazNWSHhpcFN4K3U3TUs0alZnK2VFT3VTeUQzdGpwN0xnYS9mRHVUSGFSUXpiblJkVmxYa3BXVW1EZjE4NE9kOGEzekdVQ0dxN2xsRjAzem9tb1pBUDNYZnNpc3IzR0JYM1RFN0lWU2lOemEyc1liVm1Oankza3l0N25EUldDWGl1NVh5NUc1YlhucnI4Unc5Z1NKYU03YjJjbWhjRnFWSjF0U21UdEM4eEd2T1FZTjdQcHFPQnd3djQ4RlpGU0JYZXVDYmVuaHNPUU96R1hsRW1JY01EbXNDUklTZEEyNEs3dktvQ0ViZGM0cW0rZEExRFlGKzZyNWpITWI4OVg1SDNWZmxwQXRqSnpJWnhyUUdxOWJEM3hlcWFOUjl5MDdWM01CVnMyWk5UdktoS2liUk52b0pXMTliL2t1T012S1hQdDRQY2ptQWViM1pib2RmbGpHS0xqckhGSGtlOUYvYmIveFUzRTJSSjBUWjVWRytHTmJCQ2xYWGJuWkZiVkFDdVRRT20rdjh3TnRsVmU3WTdqbEZNNHdva29KQVAzV3YyQnVNcWRWUjk0cFU0R0xMWStJR2srMFVHZUtLakxyYkRScVFWZlZVWDNITWdKN3FWaVNJdksrS01WZzdoaEtPUW02RFlZWldKOVl2U0IzYzJlTjZGMW5UT3ZvUHRQUmpwYUdlRnBqd1RiQVZLeEVIWjB1UGQ0Z2hIZ3B6Z0JLRGNkdUlwR2YzdktJWlJoUkpRYUNmdXNNdzBEZDRTOXhoOFU0UGYwZDFUM0l0S3dkRlNodlFDRDNIcGxDRmk0eTZZendaTFlKK3FFZEpDWnRNNFFvMnhkMDMyeko1WkxkeU1aTnZHSm9TU0pCQTU5VTZuSnNXQ1B4dFZId21UTVROdnhQZHFKalNsVERvMC9zRUJkVHpEVi9rNFdGdDNmQnM1ek9xZ3FxaGVkeFEwd2QvcFJaVmJTZTB1dWNWVFRSRC8vb2dzR2FORlR4YmpaRUtMOE5OVVJQb0s0MElycGE0UFRBdjU4T3E5akZqaHJUUDhQakdNQ0wyNGt1U2MxdkcxRVp0clJTWXJIZGxGY1M2Vi9FZDRyZisrVS9xUXNPTG4yM1lGeWtNRmFtVFBHWEdBT0k3Y3AxWmFhblpYWDNKcU1nTnRGWlUyTExWZjlSVEsvTWJlaUJCa2tQVUVuYjlOUkhoLyt4blZHV1crUXBxWFdGeEF0clFoODIwdXVjVnpUUk5rUlFFVHJSZWd3WnEwbEdrYTNwU2g3V3FNcGVlRko2MkM4S0llWTZ4cURGcmFoMU1hQ2E3RjFMSW9nMW16S01IaW5QVmpDemVxZzYvRW1tWGl5d25hRGlFTmt3aC81YXBEalV4aUF2c1pRdzJCY0lqOHVsVGVKZndzaCtLUFBOdng5cmhiYkJlNXdYRnBqNHRCS1JFRHJmcmQwMGQvazFXTjVSVlE1alE1VHp4ekV2OFZEU21lQjIwdXVjVlRmT2hheG9DVlR0N3c2dzBONnlpNTJ6b3FqekpXS3p2Q3NVN09nQzdmdzVTZGI0UnRqVzdMVzk0UWp2WnZaRHlxM2VIaXQ4TG1kcjRjUlVLY3B2d2dYRERNRkYrVGN6QjBFbStJRldoYXJVMnFJZzVkdWsyN0o0T2lya1BYQWMwb3FQcTJyYmpCTThjL2dGVmpBL1czWkRGYTR3L0VoRFFySVVCWDJLVnVlby9VT3J3S0JxMkk3QnQxcjBvMGVxZVZ6VE9uVUlxQWw5LzVUN0F6ejU0NVRWQjRjcHJXNGgyMzNobEkvZ2FuZjF2VUx1TXpFTmNYNGtKc002NnI4WGRFcC9KWnQxZDVBWmY0TFhZNlJ0L2hpZmlROTI1dy9FVWtWd3R5NTlmNmZDU1FsUGFVN1BHQUVZbUg1c21pTzloYzFJUlNoaTF6Y3VJZmp0N29pT3orUDh0YTVOQXR6Q1BCKzBEcU44eElpK1VjenluZ3ZjOFBDOXo2MlpibElpMTVXUEwzSmliYllwZk5lRFpKMnJlQmxES3p1RzUyQzZ3dW84MFpnM2UwQmZ3cXdabU5NRkp3L05VME9xZVV6VE5ocTdKQ0J4cGhma3l2ejhxSEhJTmw0RXZ5L0JkZDliOW1lK3VkN2NEL0ZBR1k3OHJqQjVldnNjWmwzZ013Ym5WUE5zSk1PNHplaUd0TEZKbDVtQmkvK0hEL3hrN2t4M050L2hxMmF6NnY2SHorWFVIdTV0MzNkb0l2b2taUGVYWjdnOXF6UE1UL0o4NDdXQzFlTHRUL0xoNXFJbmFFV2xoTjNWNGZRU3NDcjVjYVAwZndVemJMcC9MZWhsZXRYa2cxUmE5cUlkLzM4Z2ZnVTl2dmJPbFI0Zmd0cW1MN2V5ZVV6VExpR0pKQ0J4MStjL09YTDNlNHVwK1hmenF6SFVHZGRmWndnc3hDMzFIK0NuTzVDWGRYOFYvaGxwWEgyenQ4WndTcDczLzZ2VmtkYStFdFk1WDZoT3NMRkxkZy9tbUVNR3htV3JzOTNsWjhZdGY5VDBObEIyNEhOdVlRQXQxL0xwTjkwZmM3RlYzMnY0a3d6ejdHUlMvbEoyMjJQL3AwRFVjbTBka3o5dWhERVBuWnZDMTdKU3gzKy9vS3NZQWI0WXFPaGFRb0N5MmVZdGZnZldrVi83WU0zTU5IajI3NDFkQjhvaW14YUhyb0FnVS8ralRyUWRlbnBjTERIN2wyODdMQWZVS1AvejI3Z00vYlJrODRrNzAzeHZ4Y3dxbnpzcDkzZmNjMmdxSXpZYTA2Nys4L1pTYmFrSHc0dFlIWlVTa3VDOThWOGIwL3lVN2E4TTgzdytDajdjZStrdGR5TGR3dnlRU3FIako1c0owdXVha0VDMjhxblg2aXgwOEh5UTVjdUJNZFVpTXVnZTVSSE00VWZRY0VTZ3JxMmVvSWpSQ09sbXo1Z1phY1NmUVVLTXRjNElybEIxT0xFU01ibTZjUDZWSlNtR1ZGdGw2U2JBWUdrMVl1RVpzSXNuRDNUUUxPL2l0dXV2V290ZFUwYUxFbEQ0WEJPRDZQaDE2dy9OaG5sZ2RiTnMyM0FuVTVpSldkVmVHb1JJbkVmS0ZpL3lLM2VuZmlWbDBsOVZvaUhqYXNTaHd1SnJvbXZQd2FNblZqeXJycis2cG9wa1dLSEtlQ01CWC81R2h0MzlpTFFMQk82UTR3c0NPYS9MRTlmdkZFZkE4WVlxdk9PZlFjYVpyUXhQelZVRTBhSzZWOEFJQ2JwY29KVThmMlFHREJma2gxc3Q4Q2NKRGYzVlBGVTB5b2YvbmpFRGQzdC9oU1hJVU1ZeHJiaG9HOWw1c1U2dnN5ZGo4VUdhYnMrSW54WFFvMkpVcVhKS094MUlSck1sQkJQWGUwRlhFdGMyVldZZlBicWhZM1hLUXYzREdUNHFKMEYvZFUwVlRYT2h5cmdqQXp2RFFzYXdpVmlNS3ZlUE8yM0VHdG1qQVZkeWtGcUcxbDdIWGNHRExGNjBSSHJzcXVDQ05tVVhyY1pGMVMrWndHaitLZHFzamN1SFVOQ3ZWRTc2RU4yOFA5Si9kVTBXejhsTHNIQkdveEN6dUJoY242dVU3Y3RVZEJ2Wm1mQk8xeUFRY1F3VS8wZ2IybjdadDBZa2RXdHp0Ymd0VWJGN3VYcFVkN1JZbGkxYXhBeGhCR0VRSU1MVDJSQVQvaEV0blZaMDQ4ekJtVWtYVFRPbDZuZ2pBUGgzY0M5bmJnVXBFdDBKMmM1eUJMVms0bXR2TFUrYUl6WDl4VWt4VFZPMFlpVjBWRktTZnNvazlxMUFvV3JNRmlxb0VMck91SVJPSEd2aEpNUm42R2pPcG9ta3VkRDFQQk1yT2JEWkVPYlR6VDdOc1dPY0ozL05QMnZKYWNDWmNYVFZ5Rlh0S1MyYkt4VWFXNDJHUmJ2ZElqYURPQjdUNCtZNXdpUjBuR0NacVVtODRwcDBZcy9WdFhhbXZ1cWVLcHJuUTlSd1I0RjdJemdqYXYrRG9JTmpqR2JKdVdvR0I3ZTdlbUh3ZWFjWTZCMTJTR1Q0blYvWnQxb0kwelVWR2lZWGMvWXFveE04WTFIcjd1V3o4bmpnakxOZXRPT2dqalJwZXRZd2hNRzlIWmw5MVR4Vk55VUtYODBRQVhraDczanhka09LL1RpOFBsV0xGdCsxazNPVmFUREN3RXhmSFcwbFd2V1ZXN3dhTHJ1cVduSmF3S2ppMGxEbzJEN1g5Zk15UHk4NGFReDh3U0pPdTdBN1RKZmlBYXZhem1YM1ZQVWdUVFF0RDEzTkVJSU1YY3VGMkZqbVBYRC9JVE11dS84UnE4S2trVm91dXd6S2U2QkgyMXBEcU51ejh5MWVjblpoYU85Mi9jTVV4RkxXdWlxNnkwMHM4V3BESElsVnVzWG1yZnF1akVoNUxWUnc2VGhiTnNLSEl1ZUlqaGJvQUFDQUFTVVJCVkNHUXhRdDUwdXZ6U0pFYlUvaG5USEhGblRPeFQrU1lINFpHUlpyOUY4NnZ1TzYrTGpMbmJKTEJab3BWOThMUGRkL1NpYmFFOUxLMlhQUlBSNzR3YkdiTjMvZkJRMXV0Lyt3ZUpJdG0yVkJzVUFUQ1B3aWRnUnNlL21KVzg2bFNQZkNoTWpUNExQR1B5a1FSSjhRT2RYN3hmL28wZExMN3hwODFPYnBFWGt0c0k1elJMM1ZpekorL0VhZjhQM2psSi90Vk1lVUZzektXUDlRSzE4cW1LZXlKZUtoN3VJNFZMWnhQcVlFUWlQd2d0RDh2ekliZUZrckJmMkJJQWY2WXNkL0dieWdWdncydm5JaXp5U0lienhNWmJzYUx1YUxmd1lvdjdzMnRtK082TmMyNmx5Z3A1MGd2QWg1aDN4Y0V6OFk3M0VtVXlNK3M3bGEwRks1VWxCV0J5QTlDKzFjdmFXK3pSNVhsV0RNaHJlTFh0NkIvL08vMnRpV2I0MGZ4NzM4d1pDUGJVc1FxamlrZUtvaFBMR3A3QkMrTmRQRSt3TlhyL2lPWXYzRzFMOWtXYSt5aEZ1dW1hWHRtZFhkRWk1ZWRjdk1nRVAxQmFHOGVtYnlRdFNlOCtXckN3aC9kZTUwOTlPdmZxZE5lMXdYakhmUWlyMlFYeStWYjFVKzN3aXRhcDcrY1lzbWdVdGJaZlVEUlhERXBiaEZvOHlleTg0UFF0cVJQRE41bVh5OGs1c0ZFNTJHZlZySVdWeE9kOGpHY1ZySU5qaDRPQzNGKytoNHFtWkZSM1FjVkxVR0tPejI3NXdlaHZRRnBNLzkxWWVpTWwzY0xlUWpuMmJaL3RYSi9SMDQ2czRxelA1dE9pYmRJT24wb1FzVURpeGJpUmdtRlFNOFBRdnNpZzNkdnZHZnMwRzZqYndNNTZZN01rY1MrRElwWjE4ODlIRmY4Ui94YTdQbjRIbzRxWTNEUmtqamYwZm05UHdqdEN3ZThrTHUrdEZrZUJMNDhrK2dLcjBrcTZja3Yva2xQVnRhTXIxbjNyYkh5bDc2VW5HNElvbVZwN2s2aDdmMUJhTStlWi9GQy9oUDVDVHRQemtSR0NJd0tnZDRmaFBac3FlVHZoWVRaRTdzSjc5a1NrUkVDUTBJQWI5QWNDbGFOakdZc3ZsZW45MWo2aWJMU2hMby8xWStLeWdtQmtTTVE4NFBRZm0zNmV5R0Z0cnRudlB3YUlDcENZT2dJbExTVndUSjZvTEg0VE45VjBhTCtUUXR6dTM2RzZFeTZFZ0xuZ1VCYmZVWlV2aGJzTHdITWNTK1BjL0hGUXRtWlBpcnIzd0pSRWdMRFJnQmFMazk5NEgySzNTek0vYnlRaFk5eHM1MkhRYmR6c3NoR3RJUkFQQUxZL3RrV0pZaGNpaWVKemZYeFFuNzIyMTRuVlozLzk5LzZpVzJQTWdtQklTQ0F0ODdrTmdsZUxqN013Tzh1eHQ3L2o1UEM4ejcxWGYveW5rKzNySzRqZHBDQk9aRVNBcU5CQU4rSmtJeWg5MzRyVDBFT0wyVEdrT1hSTVpxdUVsZENvS2FONnBQNDE5WVNFSUlYTW1Qb0pIQ2liRUxnN0JDSS9VSG8vczIzTXlwN2xsY20rcmRPRklSQUxnVGdtREhodGo4SGZpZ2dXOGowV3JhL0lFUkpDR1JBZ0gvc1RRY3ZON3JrZmFUcmVGK3ZaUkNLU0FtQjBTQ0FhVHJtQjZIN3RlVStFendWZnJjZlR5b25CRWFPQUphY2g2SVJUUFArRTNDaDVhbmtsbXg5NUYyaEJnaUJmZ2lzT1c3MzNYN0VWRTRJVERZQ2E5cnRqay9mMGdRODJmZVNwTytMUVB3UFF2ZXRSZ1NFd0NRaWtQQ0QwSlBZRlpLWkVPaUh3SmIrbGtENEI2SDdWYU55UW1BU0VVajRRZWhKN0FySlRBajBRMEQvSmt6a0I2SDdWYU55UW1BU0VVajRRZWhKN0FySlRBajBRK0JFL1g1ajZJZnQrbFdpY2tKZ01oRllrK3FPVXdFYms5a0JrcG9ROEVjZzZRZWgvVGtRSlNFd01RZ2svU0QweEhTQUJDVUUvQkZJK2tGb2Z3NUVTUWhNRGdKSlB3ZzlPVDBnU1FrQmJ3UksvQlA3TmQrUFBYcXpKVUpDWUJ3UlNQcEI2SEdVbFdRaUJBWkZJT2tIb1FmbFMvVUpnVEZFSU9rSG9jZFFWQktKRUNBRUNBRkNnQkFnQkFnQlFvQVFJQVJ5SWpEVGVMTkh6V0pqMDRPS1NBaUJNVWVnNVBVdHZHL1A5Q1h0TWU4eWlYZm5JbEJqVC9Udi9NZXpmVGkrUDBPaUlBVE9CWUY2MzkrcmVmaGJmeDZmVnJwMEx0SlJvNFRBVUJIWVlwZlQrZUUzRXRoN1NOM1RRYUxTQ1VHZzhORStncTVlZjgvMzQwZWZhSGJ2Z3hNVlR3MENwTzVUY3l1cEkvMFJJSFh2anhGUlRBMENwTzVUY3l1cEkvMFJJSFh2anhGUlRBMENwTzVUY3l1cEkvMFJJSFh2anhGUlRBMENwTzVUY3l2djVJN00zdmNoTDM4NnFmdWRyQ1hUMHZkaS9WYmpkTjJqTjZUdUhpQVJ5WmdqOE1qdDRBTGI5eENTMU4wREpDSVpjd1RxdThHaS9pMkVWRkZKM1ZQaG9jSkpRR0R1TkFpVzJHTkMxRmZhMzVNMHNlNmg3Z1dwdTBhQ3JoT0x3UEtqUVhDUlBTN2tieG9sZHlKN3VtdWs3aG9KdWs0c0FqdDdRVkJTeDkxZmNyVTNQTENwdTBicXJwR2c2OFFpMER3TWdpckRGTjgza0xyM2hZZ0l4aHlCWWhjQ3R0aWVoNWlrN2g0Z0VjbFlJMUI0VnhETU1uYm9JU1NwdXdkSVJETDJDT0ROUEI4WlNkMTlVQ0thY1VmZ3hPdXpHd0dwKzdqZlNKTFBCNEVkOW1VZk1sSjNINVNJWnR3UmFMQnJQaUtTdXZ1Z1JEUmpqa0NCc1YwZkVVbmRmVkFpbWpGSFlJRXhud09SWkx1UCtYMGs4YndRdUdpK21QZngzazNWcTdTcjZnVWlFVTBLQWx2OFBPVEtPeUV1blptWmxIdEdjdVpHb00xWHF2eWtXQkI3SW5KYk15YmJYU05CMThsRm9NajRCeUxMQjMxN1FPcmVGeUlpR0hzRVZoamJDSUwyZGw5QlNkMzdRa1FFWTQvQUFzTXBNWEZTckkrb09GcHpxUThKRlJNQ1k0N0FQTHVGOTVuK3ZyK1U4NHdkOTZjaUNrSmduQkdZNFg3SXluNGZFYi80OExPcWpOMyt3My8weFQ2RVZFd0lqRFVDOVc2d2VOcEpGeEdHakE1azBLUkRSYVhqamNBajdLM3NIWDFFbkdYZDYxZmZmZi9WNnkyeTMvdEFSY1ZqanNBcnJ2L0ttRXRJNGhFQ2hBQWhRQWdRQW9RQUlVQUlFQUtFQUNGQUNCQUNoQUFoUUFnUUFvUUFJVUFJRUFLRUFDRkFDQkFDaEFBaFFBZ1FBb1FBSVVBSUVBS0VBQ0ZBQ0JBQ2hBQWhRQWdRQW9RQUlVQUlFQUtFQUNGQUNCQUNoQUFoUUFnUUFvUUFJVUFJRUFLRUFDRkFDQkFDaEFBaFFBZ1FBb1FBSVVBSUVBS0VBQ0ZBQ0JBQ2hBQWhRQWdRQW9RQUlVQUlFQUtFQUNGQUNCQUNoQUFoUUFnUUFvUUFJVUFJRUFLRUFDRkFDQkFDaEFBaFFBZ1FBb1FBSVVBSUVBS0VBQ0ZBQ0JBQ2hBQWhRQWdRQW9RQUlVQUlFQUtFQUNGQUNFd2FBcDlrQ0xlMDFPWHVRKysrLzBHMnE5TjBKUVNtQ29FS1YzZDJTZlhwU0tSSTNhZnFGbE5uSEFRK2V6ZFUvSnJPK0xvNlkzLzZMM1NLcm9UQXRDRXdBM1gvZTlPcEMreWRKazRSUW1EcUVKaS8xV1JkMDZzRnRtSGlGQ0VFcGc2QnBjZGdzVy9yYnEwK29XTjBKUVNtRUlHMUx5OHpkcUE3dG16dEdwMUZWMEpnZWhBbzM1eGo3RW5kbjVOSGRZeXVoTUFVSWxEWkQxcnNWSGZzeURocGRBNWRDWUVwUXFDK0crd3dkcWg2VkR1ZW9xNVJWd2lCS0FKc003akkyTDdLYm01SHl5bE5DRXdQQWpNc0NPWVorN0xzVVpHdFQwL1hxQ2VFUUJTQmVYNWdwcVdQemF4WUQzeVVrTktFd09RanNQUVkrbEJoTUdsNFdMd3RMdlNQRUpoT0JOYTRHYlBHMko3b0hybmRwL011VTY4VUF1V2JpQ3d3OWlXUkpyYzdLY1pVSXdDM2V4QVVHWk9IQjhqdFB0VTNtem9IdHp0Q2xjbWpZZVIySjQyWWFnVGtHdldFc1dQZVRYSzdUL1hOSG43blpsL1hPdjAxNmVZWVB2UGhjNXhoSGM1MGtURitXSWJjN2h3TUN0NEl6TFh3dGdUci9wUjNoWE1tRkc1M1lieHpGeVM1M2MvNWRreFk4NFhtNlE4ODdmbE41d0Q1bUhkQXVOMGhZNDN4L1ZSeXU0LzU3Um96OGNxbkc1QUltL0tUc2wxelVaMGVLREYyT1FqSTdUNW0ralRlNGhSYWJ4WUNsdFhLYjd5bDVkS1ZuNUl5cmpLR0dMbmR4LytPalpHRUY5UVhXMmJkdDUzSFNMNWVVU29ITXEvQTJPTkJRRzczWG9Rb0p4R0JJelZYQm0wbVBSNkpsT05TVUljSkk0S1FtTnp1bzdrdm54Z2pWMTBHV2U3YURzTVJUUnZsZ1NsOEtVdzZwcW5Xb1JJTTl0Y3V1ZDFIYzVjV3UrdWpZWnlEYXhaWmxpUHY2VWZTUmRiZGxSSmNjTjUyemlIVG1WVXBtSWZRRW94M2NydVBCdmkyUEpBMEd1WVp1V2FScGRoOFI0aDdKSTB2RkgxRmx1UE1sYlpyUWhYR0xURm5YbEtGN0krUjIzMGs5MmRKbmE0ZUNmT01UTFBKY3RkcEo4US9uTVlLVmExVjhYTC9STHpTdjRyMXFRcDF4aFlteFgycVpaNk1hK1BzUG1aU2ZISHpnUjlKUXlXYkxEUHN2U0ZtNFRUY0c4cmFXVEd2dzRYSXh5NXgwWHh4STloaTdGK2QzWDBaT3lSR0o5RHFHWDVpdHNKT1cybk5aWlhsU0UzZkdwMXd1cWsvMklMWmZZenNOUzFzNzdWa1RTNHNOMW9UOFVUcTdjVjQ1MVFqQzc0UlNydUVyMzBXWDVyeWpNNHF5NEk4T1doRURxZS85blJibG1CZmRTSlVaK2ZBOUFTV21QMFNzTWtkaDhnM3ZtOGNwTWdydyt3WnJ1THFiQ05ZYVNRdkZiTEwwbFNMVWQzN2FGcm13ODl4VFZPTTg3VjkyVXJYR05PdDRGbjl5TFNpVGxMc0J0cytLM0VYK2RtVmFzcHR6QzVMQ1FQSURkRzBMRnNUUjFCY3V2R011N2ZpYUR3UHRoVnJrNjN1allqNU8wSkZLQU1wL3BEZVMyb2p1eXp6OXZPaGdtazBMVnVxaUFPR1NhMk9UZjZjKzl6RGwxSEhaemZFUUZSOHBmTUZTNU03T1pHNU03UnFHN0NiWUZja3JsWHp5TkxpWDZwd1FqUXRpbHI4Qk1yNGh5MTM3M2ZGK2N6NzJJaisxWFhjUHVzK0dodTV2QVU1NFNkTnp5Wmc2K1Fnd0tUbHptR2hsdlBJc2hPeFpxSnAzZ0FjTXhOZ3VuL3VKVGdYOWkwV2tHYktrdDVTbldIc1k2OXQ0dVpOdHJxM3piNzF5SUhEcWRiTEFmNGwzc1k4c2l5Yjd5bEsrYU5wbmx0aVkzUktJZ2xtZUI1NXNCNmtuWEZ6dTljZzNnZWVNZEhxUG5PR2oza3NHQStEWWpQeGNaSkxscFhJc3pXYTV0clZtQVN2K3dXR1g1Vzg3aXhGbGo2U05ETE9LZi9uci83Ni94QmdWRTZ3TWJOMGhtN0lMYkg0bXYxL2t1NVdQbG1ha2U4b1J0UGlSZWZOcERZcFB5TUNrNjN1NWNTNU5pTU1IdVJWaHMvYnBvUjhzbFRjOVIyNFI5TTg1LzBwclZKUkpnUW1XOTM1eHM5WmhZWSt3cExRWUQ1WlRpTEwwR2dhQzlYVFRrS0xsSjBaZ1lsVzk2TDlYWlRNSGM5Y0FXZGEwK3JrbEdVMVlrdEcwL2d4akwyMFpxa3NFd0lUcmU3ejZScVlDWWgreERpZ21Mckl5U25MckQ3bHE5cVBwdWZPc0l2OUlKaUM4b2xXOTJYSDhUWHFlOUh2MEhsZVdhSzdqNUgwVHFLYmY5UWRua3IrRTYzdTVZalhlcFIzQ0YrQ3U1bkdQNjhzOWNndWJUZzlSeit6bmdaNjVyS0pWdmRhUkZVeTl6NURCUUMxbjBhZVY1WWR4MWZOK1lmVGxTYzZQSFB1TmZ3L2hZRVJtR2gxVDk3UUh4aVhIZ2JZWmJyY2srbGs1SldsRk5sRUNxWG4xWUg0WmJ0YjZUUkowY3dJVExLNjQzaGk1djdtcmxCT1A5R2FXNVpsL1FLMmtpeVVyaWhuMEZxcUhaVzdUM2RleFVsVzk0V0lWMk9rZDIrSHBmcjRjOHV5R25IbnUrbDVmWUs4bkdwSGpiVGYwOFY4a3RYOVFzUkpOM2RmOTcrTzdPN2doRkVhNzZnc1FWQjRWZk9CYlY2bDhCUHNQWWM4RWh2ZzhRbmx1K21LK3NSb1VEME8wVkFpTHdLVHJPNXJZVS80VEtQYnRDOS96cmYyOG1MU1UrL1ZPRXluUXRJMEc1RWxDR2JxckN1Ly9sVmwxMldraHkvUHdMbmlEYmZBU2Mvcms1Q2ZpNXcwY09rcG5nV0JTVmIzcmZBcWIrdng5VGw3UXJJYXNZbXpnQktsYldwbFQzWkdSbVNCaCtYME80Sy81WWJLVXZmbHdXdzkrUVdONkpyQXBpdnNPZzh0dEw0WkZZblN1UkNZWkhXdmhqemhNemlmRzlpcGNwaXZBRDMveXBYWDQ2c3ZWNjVjK1ptTkJKVERzdkJ6ak51Z3JPQnAwOFlEWWE0Um5zSmRKczRUU1dTYk5ENGVac0s2VzRQaXVSR1laSFd2aDF6V04vZ2VmMU9mTU1HZS8xRGZMNERuSmZWYkwyRlo4QXIzKy9ndHVjaWVYT0F2MDlaWThnNUJPM0pJektTclJ0a2o1ajNuVENFWEFwT3M3aTJ0MjZMbjdjdTRtUGZjc09KTFZjK3NZT0ZiTHpmVDZvUmxDZWFrMmIzSVRzdHdtZU16WUhaUkVlVlNpekRXYVJqeEpweEdLMUU2SHdLVHJPNmhqUi94cTIrWTA1K1NPT0F0dTFUMXpJb1crQjJrMVFuSmdoZnVwRThGZzZTRlVaajJRamNNbnZBZWtrN3pNYUpENGd1RGFTSlJXUzhDRTZ6dTBPMUx0a1BpWjdCZ2NpZ2x2NWp5Z1F4YnlUK0dkN0tQVTZqRHN1Q0Z1MTFCakdjTS8vNEVoRWxlYkI0eDdXNlUvS1BwbEZhcEtDc0NFNnp1ME8xdDIxMXVOR0NCcUEzaFVtZ3NXTEs4c1pOMGZtRlpZTXZJZGpDNzgyLzZZWFpQbnAvTGtVVkdOSjFYWXFvWGc4QUVxenVtemszYm85b2U0blpPNzdNSmF1dDV4clpDamZGSy82WDVnRzArTEV0d1VTMlRNZno0MUYxSWZxRWJkazlrc3l5YTloU1F5SHdRbUdCMWg2TnV3M2FSdXlINWQ1YjVCYUU5Wkc5R2hVVSs4Zkh0N0FIblV5cGhXY3l2Y0dGYXY4bWxtZjBvL3g4ZjFpSXpmelFkWDR0eWN5RXd3ZXFPcVJOMnNRb3pZaXUrWnBTOFpZK2lQT2VKanFiS2YyMUh2b3Exd1A3dllNRjZoa0t5QkVGOVY3YTBGbk5xT0NyT1d1VGtUelNkWDJhcTJZUEFCS3M3bkNVZDA1OEZzVzNaMGpNbGxvNzY0N3FJSGh1eTNKR21IVDZDUi91MGd3V3BjZTJIWklFL1ZJM0RVcS9GM3lOT1ZMMmo2ZHdpVThWZUJLWkYzV2QvQVgzRGdsRjVPUnkzT3liZXZkNStaODJKdkppOUtuNTQ0MGl0U0FQK2RiR093L0puVmZ5b3grTG5xK2s5aHpJSTFpTHZsMGZUSVdKS0RJYkFCS3M3RE9OT3VQTlF1bXN5QjdHYnFneGsyMkV5cEw3cWViSGhuM1o2S0dVRzluejRwcTBKYmJGc09ER2NlMlVScE5hNE1qVjd4TGtZTVpPaWFWTnp2Q0tGRnNzYU5zNi9CeE9zN2hBOWdoOU01VjJaWlYwMG1QSjdqMmZ4TDV2R2hyQUwzTExIMDhMZERKcVRwdEpGOHo1ZnJ5eWliak5pbHlPelI1eW9la2ZUVm9peGl1RkptalVNd2FZY0ZJS3BVbmZZRGhzU2tKSmpOSCtkTXFRZHFEQXU0b00yK0IxYUVZVUpvcDhXUEYyU1c2d1hUR2E4dWhjakpwQmdGUlVIUTAvazYzL1J0TTRmczZ1NzZSdVBaVSt1MnZBK3o0NU1sYnEzalJtOFl4US9GdHlGWnMrOUVCbmRmeDlMSHZCUGFlNDdSVTNwOFY4eTUzTGkxZDNySi9PaXMzazA3VFE3VGxIM1NFODhtRDI1U1hQSkdYWnJndFc5MTE2MmsyazdNbVVPaWlnZUI1Y3RELzJtM3BJeDZIdGw0ZFNSWjRKbDRNWXVtakVxYzZOcGwzYWM0bFdwenNjSk1oVWZmdHJkTDdyblhsZm56Y0krb2NvWlpFK3d1a2U4SWVMZ29UNEY2YmpkaHdKaUtiVGVQVkZxZnNGNE8zdGtFYTNDTG5HZkNmR1NSTlU3bW82dmRmNjUwQndlakM4MlhxTGljMS9WRW5UODMyRTh6Um5tVHBPNlk0cTlKcUZ6M083RHdmSW9aQnpWMU9uSWkyYi9QMTdkVDh6U09VV0txSjg5bWs2cGVxNUZSYVhHNi8ya0tINnNxUlMrLzlqdngydlE4Z2xXZDVnS1lhalhqTVVCbzFuUDg0TUNKT3RYWGVNSWcrbVN5TGI3L1QyeWlQS2pYcmQ3cnpocmtRMnNhTHEzeHBqa29IYzhIUFFYcC9oRGtuUzQ5NlIvdTcwVUU2enVPS2V5R2VwUTJUd3V2WXptVU4wK2licHJZR01xbCtQc3hQZzRlMlFSL0dvOU93TXh6WnpvbldCVkZrM0hWQm1QTElETVE2K2JOMGE4WjdjNGFmS3gwSmdxSThtYVlIWEhGSDRZd3FSaXRBdEc4MTZvYU5DRU9aM0FHWjFvYjNyWkdETTlzb2dHbSs0Z1NSSWhlZ0l5bWs2cWQvNzVUYTdDMFp1UUlOWjhpNU4yRWtyUExIdUMxUjJ1c08wUVR2WVkxNGsyTjRJWFhIOUxpQ1pmQWc1MHg0dFcwZXV6aXNudGtZVzNnMXA2Nm51WmFqZEduQzNOVFpGRTB5cDdEQzhscnNIaC9iZGtLZkg4ODFuSkpETVlTc2tFcXp1MGFUZUVRZE04TFdGV2JvaWl2Mk52RzhZM2RPMWhITTYxcVhkWTI4cERJelI3VnpUby9zT1VyMDRlRk5WT1VwdzQwYmVYb21tWDQzakZzZFhNd3kwL3FmNFdwTmY4U0VkSE5jSHFqdmV3TDRlQWFabkp0cVpXbHNYbWNkRHd2QjBoVnBFRTNrcXlXNEtZeWRWdGErb1RhZnlkOExBc25BR01XMVZyWHNvUUs0NStOMVUzR1Uzci9ERzh0cUhCQ0x0K29yM1FqSDQvK2xGUVRiSzZOeU5lYmVzRTFzZDErUXVzdFlpRm53ZEZMRTd0eEFRdGxxcU54NHNaQkdGWlByZkpXOEVLNGtDMnRpeE5vVmh4YXVZa2dxU05wbVh1V1A1SEIzbElPbWdVa2JuWThIMFFSQ29PTVRuSjZsNTNkSkJEWW1ZUFkycnZIT0JWQzkvWkp3WFYwTklYaVVOQkN4UEhESUtRTEF1c3V3RUtlSXIyQkdHdzlSRnhqUlVuK29XYWFGcHlHTXYvNmlCQnQrTW5IU2FORFQvS2tWRk5zcnBYN09RcThHbnBlUWEyaDNUeE50ZURvQlZqWm1TRmM4MTlZbU1kYk1LeDVoU1NwU3AzVTJ2Nk1SQTBMZ202V0hHaThrWFR1b1Z4dkZZa0VIdWVzbFdIOGFLTloxdnhaRkQzUHR2QThmWEdJYmNjMlV0cTZKWGhEWFYrY2U0SnZCWWQ5ZC9ra1J6ejlLYXBkMlNVM1dIdHlvSW1oWUhTMHY2aHVWTlJPVlljUElrT0RXdEVvbW0zYk96aTJNZm13ZkZhcFlxNEdwbWZVb2xIVW9nbnM2K3dJMmwvRUtacmtaRnF2b0phVjFiRU1od2pjSUJoaWg4dzdMZ3U0eXA3L0lzaWxKeUhzeXNMOTFnY0JNRTh2Z0I4V1RSY2t0WnRyRGd3Q0VMeVJkTURTajdhNnNVV3VvcXc0ZGxNUGZXM09qMlpERUsyWm4zRGc3QVpVdDJWMzhyQ2FNazRIbVd0TXNOc2pzQmR2SmQ0NU9RYS94YUh6T1RwM0tIbTdoZVpoOGlSOHg2U0t3dldzcno5MHQrM3BlMWViTzZLbG1QRm1YT1ljS3BvV3RRTS9idHJPNVE4MThRV3Vvb2dseWI5SlZrKzUwT1IrQW81WXkvdkwrY1pVZFRlbDZVaHJBaEQ1UG9VYmdWOTJ1QWx6NFRTYldrTEowU2FNV0U5K3Fob05sYmFabE9WRHpFcmkvcVlVdjI0SkIvZWo2ak44MWh4VmlOak5wcnVsWFI1Q09PM2wydStITEY1NUg4Nm9CRFpHTXpYYUw1YS85ODlyLzkzTFdnR1l3LzgxWlgvSlIrUDRkWmE5WDRxaW5iaEdWbDNCU2kweEZMb0MvaFZBL3VDVUR2aTUzTXJlTWREQ3h6amoybnA3U2J3Y1dVcHNGT01zOVhUWUY2bzhteHJ6emJVSTg3RmlFVVdUZHVxT2xac3ZrTkh6Ly9hRUFya3JjWFZnM01UK1VSS0t2K1B4WXhSOS9UZ2FzZ2lxN3pnRzludDllRHByWGM2cDkyeDhqdlc1TG12c0tmdFlUNXczQk9ja0x0dldicXlWRzRkQml2TjkrS3oxK3d6d1g5M0RkWmVjY3J5Q1dBWVJkT213RWJ1T3UzWXhEbkhTbEo5M0JkNTB5UzZhSEVNZ245dzl3KysvdjRQcDVFUHMreWsrOUM3M3liRDFldmpvTzRYdkNjSkJVTTdvc3BGbkpwcHNxKzRwOTJ4Yk53Y0dEUXd1V21ZUU10M1JRSVA4bTJURzdpeXJMVFlRK3gyQjRaNGl6M0liamtDOUlwVGNjY00yRVhUdGdVVG14RmYvVERKYzQzZ29BUVAwdlhVWDVMNTI1WUdEMFFFSjhNVzNSR3hkdFoxKzViZDVwRUFGVjdWT3YzRkRuVEtUQ0lYSEpzNk40aFlleDZieXJoTGh5S3hIR0lka21YbDA2My9hNE1UNGRmUjNpZ2lQSUhRSzA3ZEhUT2dpS1pGdGNpL28xdVJqSE5NMW9UU2V1OXRQTStLZW9lcnUvTU5Pb3RKYXV5aTNsY0tVOW0zbXZnM0E3S09vVEF2a2NMbXhMYkp4bnkySVJLbGtBczNRUlpUVFVaNnhJRjEwM0Zwb21tM3pNUVhuTkZuTXM4cEFrODJEM0Q1WmcyRmUxNkhpbmZzN0w0VnZ2RWU2QzNFZzdXbXpRMndxRHJMU1ErTzhTUmcyREVsbUpUV1JhSVdlcllreUdLcXlVaVBPUFBtakxBa2lLWWo5Vld5T1Q1N0pYeFBqUWVKU2J5NGlibGZ1SFBWdmRqS3ZMMkxxVEFPeVNNOS82S3dwZGFWY1hUZWVTWG1XQSt3M1R1aXBqdmxpOTFRRDM0OTRpeGJ1MHRVajZiamVaYXl1YkRpbVF3cGQwZXErMzRlZHJpQmQrcnNmaUd5WnZPQnI2M01hRUg3MlExVnBjNmUwSldsb2YySlhGT1A1aEVFUjY3Wm9zZllmR1I5RnBMRjFnM0Zlc1VwUlhvZFRZZXFtOFE4MzdVZGs0Q0RYenprc3hsYmQ2eTY3K1I0SHJyS3NjaHVkWVFHWVBvMUs5VlZzWnprUjdNR0NUWDJsRk5kUFZKT2JDdWkwSlhGb1E1RmU4V3BSUnhIMFhTb3VrMjA4bW1YWlRDOG1ENUlzSm1IWldqL0xnK0RTYTFUakJpeFh2MVlkRlN1clUrb1lMclowN1hGeTlNenZtNHlYY3RlQy8vdEQ1QXdQM1VxQ2hyU21Lbkpnd3FHMXBYRlpFWWlQZUlVN1lOSWtFYlRrZm9tdVRORzFreFp6TzdlQndsTUgzaWtjYWZPN3JsT3l6bmF3UjNBMG40c00zc0ErNGlQaDlYTWl3SnpTN2I0R01KcXpKMjZLdUl4Tk9QYTg1emVrY1ZVajBaNnhGbHd4aXNuanFhakRIUjZPV0lENmZ6enVPTE1CQS9HZ013aXd4MnI3bVZ2MTYwTFo5WE1jdHlFM0JORjVnZ1hVbFh1UGVGSHMzS0dGajh4TUJlMjBrdkNLN25jczlkalpVbHNyRWVjazRoTE1acE80clNTeC9PWHhHelEvQWFnUjdpVWc4OGRxKzUxNWUvSWh0bXlVUmY0eHVXNkZaUE5aY09rd21mQityWkpaNHp3UjhZMS9IQmV5S3U4SlBpM1R6c1JabGFXU0lGTjlvaFRqZlE2bXJaVkk3Rm1ONUp4amttOFhzQ0RXVEJsRU9WT1ZmZVpQS1k3UDVtbGo5bGd1ME4rNWFMc21vTmx6UGpxdmVnTU44R1E4Z04veC9oOURZd1pHd3A4NGJyWU03azdzbGphU0N3cVRpRnlQaXlhamxSM2twVmNrNm5EWUloUitKdDR5TE5DdWxQVjNYNDdPdHQ5cU9sWmJsVWNROFRiU3kwejRZUFRFaWJuR3M1cTVReGMzZGR4akdValZML3lSRkJzM09xRThuakN5TkpUb2pPaTRrU2RyOUcwcnRkN1BlRlcycmlFR3RkMjk2Q0Z0MkIzcXJxZjVQUWtMMnZMWlVYcC9RdERIdUJpODFZOVJqRjlid2RPMzd3VFcxV1JwZTRjKzNBemJuSTFzaVN5ajRxell4ZlZvazQwbmNnSVB3WVZNckNTQ2MraWhCdVNDQkdZZkZxK1U5Vzl3blo5NE9taEtSaVRzZkZtWG9qWExEWmRvdm43UG5qb3ByUEZpK3czdWQxeUhLbjFOYzBQL1Vna2l5ZXRMREdGTWlzc1R0R1lZckkwbWs1a3c2MDRaNk0zaGU1TWl2SWZKTGhUMWIyWlk1TkozTW9qdldSOGhIMWZFRHlic1RjTTh3NGZQYkZSckhtNzJJd3NuaUlzUlo0UjBYUWFtNXluVk5KWTVpOVRCd2tPTW5PNFE5Vzl4NHZ0RGR5OFhrY1dhK3loRnVzT1ZkdURsUlpyK2o5M2pDeWUwdGYwSnlRVmZUU2R4bVlZbjg5SjQ1K3BUQjBraUhUSGc4VWRxdTZMSVl2YkF5ZExVdFdIakFxdmFKMytjc2lTc1VTNVkzUDNucjdHdjdLUnhhdktQTnhHYm9pbTNiS2UrRTdPeFU0UG82RmtOS1gxZnBpVjJSMnE3bXNSS3pZRGJBditzMjhHcnZsSXM4bHlwQWVxYWl5YVRwV2haQll0cVdSblZKajNJTUVkcXU1Ynp0dHhXZTlRSllkSElHc2J2dlJaWkpuUlRpWEZQSnBPYjNQWlBhV1pUbm9HcGVvZ1FlYmxjeFoxZi83OXY3NStCbDA1aXlhcTJnTFAwZGdLMjhoUmF6UlZzc2h5RW5sSEk1cE9sM0RWLzVCSzRWa3Z1dWRORHg2QzM4Y2U3TDc3eHlYZjJkZTFIdnJsRFJsWC81OS9iK3VoWDhxcFVYVnB6ZXlHR1BaUGhOVzkrTEw3dTIvOXNYQ3R3b3NmWk8vaG40YjVYclR3L25EWk9hYUtMM3Q3ajZnUmNSNSs3b3YrdHpjMU4vQVRlVDFRTndheFNMNG01eTJLaURlVVpBWlp2aEFSTzVwT2x3ZGJBdWtFdHZSSXFPSmhFTHlTZFZ1TS9RNHZtV3V5NjR4MWtXbkNxeGxlS0dlbjJ6cWpkdjNxMjk1Mi80TXRmamhnbnIvR2ovaW1Mb3hlMVVFQ3ZjY2RMVTVLaDlSOXJzSGdHR0FmNkRqVTRrTklEQjkwK0R6N2FleGFPQ1huR3AydHMrNkRqTDFMQ0xFb3ZuRnc5YnFZZGlzY3RhdlhBVVJid0w0Ui9BMHdCNjZYSElIVmVSY25oNkxwQ09CVS8wWTZoU25WNnY2TUxtYk9UNGpkejJMOThZMWd0dUUrSVQ3Si9uUTlLRlR0RUtqeHU0UWcxRjFHUXlkRERYOGVVUWNKdXAxUWJ0K0VxKzZ6VGZhcm5lQno3WkNWMW1hM3Y3bjRUWXo5UU9zTk9Lb1hPV0hVbC8yb0NBcDE5dGg2OE5jdHZpMGp2dU12NGRsQWZBbE4vZ0FBSUFCSlJFRlVvaUtqVnQxWDJLMy8rV25mQnAvaElVcGxBRmdiT2s1WFB3UVkyL1lqREo3KytnYnV3V0VCR29QUTRHZUw3bnE4Z3lqZVlUL21XVHdzeUEyTFlsMGRQWUxsODFlWWFoRitBYVZRUllUdWI2d0wycmgvVlU2Z0Q2WEdFY1RtdWVyZWxzcFRWRmRCLzB6VzNVQ2tMTjc5eHBHTzVQWmoyWThxYzRmZDdvQTN2bEJ4aU12SzYvOUM5UDBKTHQyM2kraUgvaVFJL3VnS0IyMmpkbnNEMlJpcWR2c0dIVUVXaFN3SWhOODVTYTlaYU9ERzNIaFNFSjNnOUg2eHRjM2plQS9SV0I4N3NoU25FK3d5Q3BySDJEdEVMZTVaZjFlYXNxbURCSkgxaUtpYjhzOVI5OCt6MjVJUW1yR3BxdUJOcWZmeEtLYkQvU0RJdnptajJBM3Jnb1g1cnVCVll3cTFMd0NlV3gyUkI4eE92MC9FZ2dMMC9RVmlSQVQ0NUpkQ0VrVkx1WTdUU1o1MzZ2OTJsa05pWmFoN1F5b1JGUGZnZ3JwTGJhWlAyQlhZVzVReU44MzBEcE1kZDNGYkFJeHpBcitYaXJRK1NMQ1JTaFV0dE9vTzFUaFdwVWZtOUEyT3VXNkxUTmcwdUQ3N2txSTQ1MHROajB5TWNZVmF4UndaS3JIdXRwWVB1UzIxdklieGVkcFIrVVA1VEs5dTR3NjUxdUM3TFQ3cmVVbEIzUVlGeGhwam4xSVRMMmJLUjNkMlpmNlJNU0x4WEZaRFlFcytvU1ZCVGI4OGdPOWVkbVJXMG4vdzR1RWdxVHcyMzZyN3NwM3g4S3pmbE5RVlBSd3hYRlZXTEp1enpjUmJFQWV5UmVqd3Zvd0JQN1duWEhLT2huTk1OaVFCM3UvWHREaFJubjMvV1hHNVl5OFZmRUZIK1VPRW5rWCtoYTJLTmNaZWVpQ2hnZ1h6MkVNS3RSUDlWTVozd2ZVNkVET1d1b1VnZ25VdlI4R2NmUlNydXRFTGJqZ1BmQmIyRDFiZDI4NEhnWnJxeFZlSXF2UUM0aDM0Y3gweFpjbE9DSFh6SUtycnpCMWwxSEFoeW1iT3h5dWs5bXNONFE5eWpWamFLV0hQZjVCeWl5dFlmTEFMSTk1ZnFFdnpVSFVjOUdvaXh6U2pMUWpFMkxZZ2dBSHpxS0tFZGQ5U2ordmxmcE03ZjRGZEJNbkZjRWlQR0hXSHdiNW5TSGVZOURnaVUyMGhRbGVzVUlidW5DSU4reUE2TWxITVBGSkMvaWxjSGFEdWV6ck9yVDMxaE5yUzNkSmxkTzJMUUJtWXJVSWJFMEw0aHlHZzdxZWFJK3BjVTNGa3E1bWNxL3Nsa1lzSHRMTk5qUnQyd0xQYi9iV3RKQ1hwVHlpYWtmK011cC9veVpIblE1aERmalhQRnZpTlF1NUpYbmh1QWJhTWVYUkMwZzBwQ0xmTmVXeFZXL004QWZRa3FEeFJNMkR2V0E4Qkw2RGdnVURQNXliVDZrQ3Z6WmRwbXRvZUQvMFVKblIxVTNDd0ZnUlBZb0xsOXNTY25wZ0VTZncva1BKZ2hsVThWVGpYcUh2VjljM3gxVFNudzBwVmVZN3d5TWxtSllXYkdXb0sxaDdmaWhBQkEvS3lpdTdJNkk3eGRTRS9wTzVJcUxLcVphQXEwNlVmQW10WkZBRHFibTVEMDA2a3VIUFhaRHVZc3JUNUU5YXN0akJ5eW1ZK1N4RUxwRHpvKzU5Q2FZcTB1bU9NU2Z0RmxFQzV4UU5telNnV2hwSlRicXFmUzJUTGdNWjNLL1Rqa2R2bUVIckdtYzRqNm83QnEvcFFHeVBMN0Z3Z3pOSG9tZ2JQcHk3VS9TbE5CM1ZmVjNHcjdzRWZuKzZxVEt2NFBBTTM2VXN3NFgxMCtJYlFkanV1RkwrMGkxWjM5UkJScERBTWhHS01wN3JYSElNY3M4Uk4zVC9ndWhIY0NQbGN5cTR4ZzZHaGRvWGI5bWJveW5UdGcwQldkWGR2aTJidHFMdk80cjg5cGVkNW5vY1YxbWx3d1d0cWhaYnkwTzFZWHYxaVd0MWhGRGdMQnN6MVFqSDZHRE9pdFRQNUYrcEd5M21Bd2F0ckRKc1NOOEVhK3k1dFNOMHhOTmloS00yczdoajNkMTR3Q2lzd1c4dGlKV04ydjZidkEyWWhIZlZROTJBSDNodlBuNGlyeUhzU3V1TzZxZmlyVm5mY1QwZmRNZUtFWW9TV3FtYnRZVGlkblFhWUpoSGhIcFpMT2dNajNCaUplRUxkWHV5dTZ5SitMVHVrb3VLeEtLMUhadmV2aXQ4OCthY2RRWTEvZ09mT0N6ZDE3OFgxb3Q2Q0NlVW1KS0R1Qjdxb2FTdEMzY05NQzgvOTd0ZUhaM2R1a3o3aHNWRGwzS0dlUEJnRjBDMG1YN1c2YjFubktDZHVTUWVwOVlIQXFXOW1VY09OdDNVMndUU0pDRitSSCtvTVBJZTBVeGZlSzhZaXZ5NFdVbmMraUE5RXhVWVlkVHpFNG9NQmt0UWRyblI5QUVCam4zTDFVL2V2NWorbmdlQWFNOEtmN3JOUVJldkZscWh1RlNCRklsbWsxWDBuUEVpYWFnVm9SSUZHSFBRd0U0MmR5VCszYVg2dzRvRi9wOEtiM0tjU1Y5dExMbWw0ZHVjYkUzSnlpYWg3b2pJYjJCTXB6cVQzNTlSSWVDSUd1Q0ZvVXhOZTZ2NFMyTjEvOXAvV2pZNHBqaVY5bDFKYkVJVmJBcG5qL29TYVFxdDd0VWZkRHpoSlJmY1JNbXpxT3VkODVTdE9ONmd6TVpDS216bGg0Y29oL1c5b0lDUHF2dEIwK2RsNDk5K0h1ZDNScVdIUDdzV2FPdk1ZVlhlWUZMNCtiNkVLWHN0YWRldTB1cU50MTFqQi9SZGpHMFA2a3FDc2VZc3djcDJBY2FlM2xxSnRIWmxOYWxVU1Z2ZTYzbmlOMnU1UlBwVHVSZUJpeHFYcWdXYVJZTHRYR1BzUGdpU3E3amdocjg0WGFBN0pWNUE2SjZTUzZYU0pWdmQydkxyRE9ub2ZKNVVIZ0hXbDg3Mm1xRHVXUXU2Q083SlV4WThxS245N1pzL00rZlo0TEZvZnNyby93K3k3UnRXZHI4M2NxVGV0OXlYWVErdHBCSkV5cmU2MXNESFQwbzRrbkVucG9Nb1J1OFV2WXhINEUyd2pYcEtkYUZGNGRtOW9ZNGJVUFI2L3ROeXNmdmNEelN4MmRpOUF3NVIxSEZYMzh1Mld0eThkdmhualR0RHRwVjIxdWxkY0R3ZDMvYXVWYWF1TnQrU0tMMkJzTjQzTG1aYnhwYXBDS3RMdURQdHZMUHdqSm1GMWIycDFwMTNWQ0hJZXlUWHVRUEU5Nzk1M3FYckQ2bWxFM1l1dFBkeTFQUStKUUZMMXQzc0VRNjN1T3ozcUxocWNmMnltRHUxaTdFLzhtajhMS2l4bEVteTdHMC9BRFIveWFnRTR1ZllRZ3FIaWdZaFVzODBKWjlHcnNXL2poTjMyUCsvZVY5MmhWZnJHUkc3WjBta0hFNXJ4aWFYaUFsWG8zUTFLcTZIVkhYcmhXcjFRak11ODJzV25nc0lybWwzeDRZMDBObWRaRnRwbUNqVmNmeTkzSldrWWVWRkkzWGxGMFN2WVpobDh0YUVtN3R4RUNacTFCUVFUUW1pVzRlZmREelJVY2NZTXBpWGp4WmZxL2p4TlhzV0pYZ3lHVFoxT3UrTDJIcWVWOTVScGRZZDh6ampoaWlIYUsxL3JxWEgrR2MyRVRpN2dLRkxFbUF1cE8zOHNIQXJ4K2RsdEN0a1EyQUptcTYwRVpXZXM1N3o3Z1dZZnArNjRUV2IrRnVwdWZxMXdoZDhpbURvZjBkVlRybGdBWlBGQ2dwTldkK3lhT3VNVGlpRUhYK1VncGJYektxbzZVNGNyd3hHbTdHSjRtUk5TZC82Nmw2US9jY2UyeTRMaWlRand0NW04UTcvWnZhUjlaT0x6Qk5BOG8rNGxQZ3d3K2Z2bzhTTitvOEtSV3FzN1BJM202U0tPMVVwUGYrMm1RenN1VVdEMWxKVmw1ak1xWGhCbURCUjgzeGFHMUIzM1FQWUtSMkJDNXlZdFBjVVNFYWhrT1RUZFQ5MjN0Tk5BcUxhcjdzMWpMa0ZGbTUySjR2Q0NoajFhbkVwbkM3VzY4Nm9ka3czL05Td29oTGE4bUlLeGlNaUQ3VnFVQzNyU1dSYTZqR1dPbzhwUTkxMU55QzFQMVoxbHI4bkRWS1FJRUtpRnp4bWxZOUpQM1hlMG8xdDhiTU5SOTFVNTZjTFk2Yis2Z2g3b2U1OHVqUzAxNmc1ZHVHU3lTM3B3MWRSMGFFckdJWUtWeGFtVm82d2ZRTzFySXJPdURYU2VncnBmTnFRb1VZa2w5MUZteWltU2hrRGRMajdUeUdSWlAzV3YyTmtkVTZ1ajdoV3B3TEJKelRzaGlhMkJ5WFppWVh5QlVYZU1KNmt1bks2cXAvcUtXdHZGVno2djNKcTdjSzhmU3pIbTFXTCtocG5Ea1E5MTM5ZFN3aURVRHpBOEFqbzZtNjUrQ0xUMFhPRkQzay9kait4TjJtcndSKzBLVkI1aGp1MkpLNzl4QnpLVytCOExUTWU3a2tnV0tqRHFqdkZrdkJXWVB0V2pCTjZuOVJCOXhzUWFWTXcvM1BUa2pwTThqaElyQVhja1lIeVpZK2Qrb0dZZWlwaEdkQncwRzU1dEVabEVBQ2V0RC8yeHdIMi9wcWxiMmtFZzNzeVQ5N2hrUFROWFMveFJPeTh0MEtvMk1lQlc2R2RZNE43dTZUWjhyOWFWZzlwS2NRSW94cTVrZ0ZqM0tyNm8rOVkvLzBsZDZNdVoweFViL3JvT1NnbEYvd1lLTFR1dWI2Z1J2bUE4V3pYSFQ0bE9kVHVLWWNYMGl1OGFiL2R2Wm13cC90bmJtZjVzK3BuSmlCa2lnd2FjT0RjVE43YWp4RnpUa3pyTWJwVzU5Q1FtcjgxQXJzQ2VZeXhxL2lqZVRlMGNsTURIZXhQbVlhZENQQnNPVkZuVmpDemVxZzYvRXE3cGsrSzl5aEI4MVowdk9nOVYrNDE5RVpscEdIV0hpcHVISE9LS0lFRC83SHhSejdnOTRkUFpNNk41cVlEMEE1MHphNUEzTkpkcHVWTzFzemNNUjZPNEZYMFBvS3Z5SkdPeHZpc1U3K2dBYmZ4emtLcVBCTUcyWnJkVHgxZDJMNlQ4QnVVaEd1TGhoZXhVOG9lUzdvb2MvSVBjSm54QVozcGZvVzFaZ3JlNno1anAvWkhURHBkbXRvRnhLMkppUzg2Y2VZQUFQNnlNbkNPblYraldOVjV0SXNNejJidSs1YXQrSXJ3TFB2cU9yRHFUUlovV3Z2N0tmZnl1Zi9ES2E0TENsZGUyRU8yKzhjcEc4RFU2KzkrZ1BtNU05eERYVjJKbXFyUHVhMkZjaXM5a3MrNHVjb012OEZyczlJMC93eFB4b1o3VklOV3kvUG1WRHVlSWI2S0tuUzZvenBPbUJUNDJUUkFmVXpkRkhwRzJlWXg1RUdjaCtUeGovenVubnhlendlS25oWWhpT0JaeFNnemhnU3VYZURsUXZWVFgzNEMzdmNMallSdzlyRnppdm1GR2ZwYTg0cGhzZmVzTWdlQ2lYZHIxNDNZazdnRCtmWmtmSEZmaGtOOExHZmdhRWQ5MVo5MmYrZTU2ZHp2QUQyVXc5cnZpV0NJdjMrUHNTenlHa0d5dXdMalA2SVcwc3F6ekpvSzVGbnY4RHgvK3owMTJ1eVBTK0ZkOHRXeFcvZC9RK1g3WGd1c0M5NnZpUzRVSCtsdSs1ZUdQeVFiV3BIaGlHdWZuSDBUWTU2d0E4YVZGOW0rRDRCK2lieDNMZk0wWjBUWjNJbUozUFNINkFUUFQybVpuSUhqWjNkcExiKytvSzM5QXBjWFYvYnI0MVpuck1EN0xPbHU0UlBEekt6ejhGR2Yxa3U2djRqOURyYXNQdHZaNFRvblQzbi8xZXJLNlZ4amI1cFQrd2NvaTFUMllid29SSEp1cHhuNmZseFcvK0ZYZjAwRFpnVDl6VHJucUQxRTJ4cUQrSVNIcUV4dTg0aHArckFiWUtIWG5BQU0ybys3NGdZTXVPdlpoMVVsZUFaS2RxYTZJTm9mMFQ2OUZ0akxmNzRFRXFEQUI2RUE4UXBXTGYvVHAxZ012RDJWbFNNRGdkM1lUTTFSMFNRcy8vUGJ1QXo5dGN4NXhKL3J2ZFphQWxpUXRWc3JpcWsxakZGZjJEei9kK3RDZmRlSktuRHcrdXdmQjg4TzlRdmxzcG9XWHcvRGNveXZhUHNRS3l6bEtNWEs1NmxrbjA5RktoQnU3Ti9RV0duYk5DdDQxN1R6eWJhZVd4WGZseXpRVG5WVDNtQ290dnhPbU1UWFBPV3RKVDJxdzJzeWh3dEhMQkxkN1ovU3RlTGRRYkRHN3VlSmRxdy9oZkpnblZnZmJmV3FFaW92bmJ6RWtxbnQxekR5Ui9IY3ozLzJYblJCK3NZa1RwaDFramZEZGlhVWVXdWI4RUd5SG9Ra2o5cXMrTWtSMmt0Vko1QlhaVnJZSHlPTDV1ejhTMWYzRWUwOXI2S2pHTVZRTHQ5UHR1TUpRbnUxUjlTd24zT1dJS29Sa092dEVQYXNYMGtmRW80aDN1aFpKOStGeGN2NHpxRldPaUt5clkrV2FLYlRaclQ5L0V4YmZYYXcwMGdOV3FHck51Sk5wbnpPZGE5L1NrbTYxTCtWWkVNRE9jTHpLdzJxeEdwbk5kN0pOaWRYelA1aVNxTzZGRkpmdXNPRHo1L09ON0QrQ2VLNkJ3NEdkUHJWS1pvMTI1QjZVNjFOcjRPTGFXSzExS3NJRE1YQ25JZ3pha2VuNUtKTzZGNW53REVaNG5tMHlVZDJ4N3Q0NFcxRlNXbHRSV3poOFQrLzlLWFM4Q0NkTURpVUpadmNOR1J2OS8zRzRsN2FYMkREU0MzYWJPWGdzNm11dFpISzhMNHlCdVplczdpZVJKOWZnYU9YblVPNXV5TXBiTUdmVzAva1U2dnhCd0FPbXVENjBrbTRZLzhmaFh0cCs0Szd1MmRUUVl0R3Q5a1ltUC9yRmtjaVVyWFBKNmo1R043RFllcC9xRlRaUHZONUpGdVE0YXBJTmpBR294MkFaWnFYblhzaU9UUTR0ZGlIc1NjUXpKTXQwVWhrRGN3L3F2cHNBUjNOczlsVlhMVkR0REVjRFJ2TkVqMGVyT2s1ZWQ5aHplbjZJbDlibUZ2KzFqZmVONFZ6R3RrTjBWemFMcVpWODRNRmhPdG9vcklQTENTMXNXU1ZMb0RpcjdMSTFSRTh3dlcvNnRRdEQvOHlPdVJYOHo0ZjVDVDhRVmQxLzBiS1FhVTQ3Y2pmdWNPcDJMNE9ZYzg2Sk5lOU5sQXo4dlVoM2tzOE5MbWJ6cW5vMWw0K28vcFNwQncrYnI4ZnZZdkpJTnV5R0ZibmdLOVN3R2t6ams4VUxlWkxwMU9RY1k1OHhMVmZDcG8zSlQ0aGN0QkQ1YjZJazhNcWQzVWlaQXB0MlVzM05meWdWSGY4WGY1M0djODdlT1VQVGZhZmJHVXBQWFNZcmYzR0trNm81QXFhd1M3N1ZxZ2UrbElJT255WCtVVm1oaUJOaWgxbnE3aGp5REpzb1dScm9TL3M5VjZEdGpMM255bTRzYWVucy9IaXg3ZXRNckUvZm91TkJ5L2NrREk3TStCcXdobm5lU05GNVVPZmxFYTAzMnp5OTF4bm4wZUxrTkZhUTNoYUsvUFJRTXErZWtqOW03TGMvaWhQQTN3WS9nRGliM0VPUmxORTBaM2d5YktJa01jdVYzK2JLenNQTjJPb3Ira1d4Mk5Lenl3d1pNTEJML1pZOEYvd04ySUc3c3VRL25YcTNWZTBlQnRVOEd6TWxiM09QYjFKMHZBV1NoRi9mZ3I3d3Y5dmJtV3F1bUczZUxKc29tWnJvUjl6dVBpVGVFVWhROTZEaXAxajltaG0wbkwrV0tkNTQ0SXlxU0hneHJJMWd4azFxdURaOHMyK1Z6elVYUXA2UXBOYkQrWm04a0xYczQ2bndSL2RlWncvOStuZUdXKzJiV2paYlVsazJVZnF5SFNiQlFxNkg2VEFsRUx3d1Q5djlaeGltWGpQU1BOTmJVME9YcDRmaGZDWVhSVS8xMkl6MmFRY2ZsOG5oTFFCYTNrYmN2Smx5WTJVWVp1YVJIcms1TjFHR0tVc1NyeXJlQ3o3L3dOWGRQR2VPa0ZqM2tHbm5EQzJ4bzlzZUFtVWpXUlU3N2tYN1ZQT3UzczVneEdVODQrVXRRd3hoUTIvNTVkeEVpV0U1OUt4NVBTU0h6amtMUS81MUVxTlFYTjAzK3RlZXM4K0Qvc1FEVXN3a2JsM2taN3dqVndNdE04eDlXUzFrT0F1Sm5Zbkx2bndIcEpzMUF6ZmZKc3FBelh0V1AvTDl5U3RQZnJuSStCdnl4ajNzYWN6c0pHNFc1eElodGRMSjhGK2FLcWczVXhwKzZ4UkhQT0N6NnlSVG8xa2VCS21NK2hkZU1HWlp2azJVL2kwTWc2THdtbUZ3R1pSSHpYRWtWNkg3L2ZtNVczajlxUWVrK0lLUGNaV3RqV1UxdnVzK1R6S1hkUll2NUQvQmgycmN1cU9NYnhuZmxiTWV6TENKTWtyWnhvMzN6S3ZVM2dZRXErTk1wQ3ZmWC85Y0N3TkFoZC9SSlR1bncxZEJ6ZnNzcmxXMUJWbG5oOW1hSy9sN0lXSDJ1R2NDc3JXVGxicXViMXErVFpTc3pVME5mU3Q4OEFzL2VlZ0VqZWs4ZTdQbzhQZE1xTktiejZzMnpLVG9kd09MVFhiYThTTmRhUUs0cC94b0I2YWFNUU1yM3liS3dBSk1LQVArL0h2U3lvN25jU2lva29wYTJUWW5WTjBYdFpYUjhqZkVSZGY5dlpCQzI5bWVoWEtrc1NXenRaTnZFMldrd28weGMvNEV2bWJrNHlrM0tML3B2RllTRHl2ZjhCcW5TRWxQaHNrSCtPTEZiZnVlRi8yYmxzRHRNSjdOMEhQTCtvN3dqMmRicHhuVzFWNmJLRU9YWjFJWTRwaWpkWTRXR2toMUg4US9kdXR0Q0w5eEtMdFJVWHV3TTVuZGVHTUNRMXNkZzROUmN6bUxTQmorWnZzNXJWN3h4Unl6eUNvb3JjS2daVzJqMWJrMlVRWnRmbUxySDduZWhMdHd4L0JKdHhVc1gxMkhxZjZaa2lEYlllN3h3UVJhdmkra2dlbTJtMFVzekpZZTlJV1BOWVd5aDFkQldkckpTbHV3WDFqUHM0bVN0Ym5wb2NlTk1wcGRhQ2tISlk1aHUyYy9LbW9UdmJnMWZJZjRtU0NKN1o5dDBSQWlsekswNk9PRi9PeTN2VTdwT2k0R3lneU41Q0Yxdm9XYVp4TWxUNU5UVVFlS2JSVUFrL3M3WmE4cTdrNHJUc3RjNXdHa1puTnFzanFQbCsvV2hjU1lDZzh6aUE1QTN2K1BrOEx6UHZWZC8vS2VUN2VBaWcwSEdaZ1BRbHB5YkxLYWN3ZXJFR1VRdnROZTk0WnpuQ0JvbXBNMDBBOXI0M0lNVlhoME12RW82NjBGOUd2VHZ3dndRbVlNV1I0ZC9uTDBVdGFNNlk2ZmlVM1lSSG42MnlQQ3V6OHpIcis3MHR2UWxPVzB0VldMZm1IcTIxZmR3NlIvb0h2cWVtdHU2c3pKdXRiME84OG5tUndYZkJXWUxYVE9CcGVpN2srMHVaWmRQbnloUjNLOWlZSks4YnNyVVc1VGw0YmhaM2RSanZRakg3K3I0bXlZbEIzY0RpWVRnYWJlV3RqUzA3eFhQOXBPejcyaWFuZkNpL2tnUkVuZlFuVTJVZmc2TEJwTWt3bTdLNlo4V2lPUG1GL2l3dnRqemc5L0JzNnFDNlBBaE9PSkJBS09HUk15YUtUN1dEUDFVeU5udGJSSitnZ1BsL2lhdkVWYnZZS2F3K2ZSanBtQ2lieTdHWVN1czFzZFRZN2Q2QU1kaDdvL2FlSVRIOEd4RWhPODNPaXl4KzQ0Ti9WVEkwclZoZzFZOFREQ3Nacndob0xkUk9IelBINVRwaW0yVDlpSDNFMlVJR2wzSmRMSTlDVXh6TjloZW5XaXZYVTh4M043eFZRZTZ3aTYrWVl2OHZDdzg5RHFLN0g3VEVoVmNsdTQyNWRwTG9LZHlCaE4vQmtEREZCMUpQTUdlK0k3ME5iT1BtK3dzYzMvbXdCL1U5enVpaW1mMnNpUjYxNnZ1WGJ0Vk0zdVdISWVpbnVJYWQ1L0FvNnpmcTFteDhiV1I2SXBxKzZONFMwa2ZuNnhhWVp6NDNTVFU5WjMrZi93b1dmZXIwczhPN0s3d3JPbU91Q0pkMnc2aU1uTWJpSmhxWHBXT3laR2dORkYxdlFhSEw2bjNkRTFNeUxPK0RsV3RoM2luZlF0Vkx1Sm9sLzJGVzdYbWJBckhwTjczTzVLcUlXcFROeGx0NkxGV0xkZWRRd0VtNWo0dnEvcDZSRzI3V2dtNEZGQ3RJTUh5VUdvZ1VwNHVqWmxkaE9sSkRmRlo0V2l6emtlU05BbTdLNFlMdE1hZ1N0bTIvWU5CMGtQVEFxYjdUZE5ZdUlqSjlwbUs1dDl0TW5wMHlMRDdCNTIrYlRjRXg1T1Q5cG00NlIrSUxJWHhaRysxUkI1d3U2S3cyWktvNCtFdkM5NDR1K2FqZ0tUYXlZeDhaR3lmb3BWL2M0M2psT0hDODMzbDhNbm1QREQ3ZkdHcHQxRW1WVVBzWXZDeGJnY2NqUWUyU2VjdTdzeVRuMGVqU3lON29iREdEQnNtaVNlK3NjbU1mR1JMVDJ1bTVNM2lMZWU2UEROM1EzbkpqamZRblZ5ZzhCdW9xd3FMM0paUEJYV1hNZE8wdTVLaU5NMEpwYkNYd3VxdW9lTFN0cVhNUlVkUDFMVElXYXpTNVBXb2VZbGZBc3FQUG5zT1BPUzJ4MjdpVkpjbC9uVm0veTY1VzZoVE8vdWlndEZUTHgyMmxHNWQvTklUYnRzZVdiRjFYMmVNZEZoUzYyN0YvV1NkWUo2ODgyUXRSbDJIRFRqWDdJSmJhTElIcmIyK2JYaVd2NG5ycHRucW5aWFpKZVQvaS9ZcjRLSjQzVjFkdHVTTnZYaXptWk5jS3pNbmhMU3IwMmU2UzdrM3JFSHY1QmVpU3hjOVkwSmJhS0l6Rm01R211N3B2NzA3cTVvSE9Ldk83YzZxcUFnSEZYTnNOdmRuUkhpR1V4T3J2NEY1NHJqZTVvYzZZT0FudzNvR0lIdHQxQk5GbytFTmxGa3lhSzBlcHFPVDNtS2QxZENhRVFUSy9iNHdJcDRPRGFjcVEvUHhiMW9oUWxPcjBtdkttNzF4a1QyQXJmRFdYUWNxUzNpU0ZkQ215aXliRTI0M1l2cTJTYnlzQk5sbFgrNmRsY2llSVNUVzlZQVhCQmZsNjVyOXdYb1lPQ3B4VTY0MG9TbUxzZ2J2dWc4dnlhcUovejB6alVqc2YwWkE1T0ZTSGdUUlpZY2lYczg2MjZoVFBIdWlvdEdORDdqVE44WHhPRUI5L1B0TmRlT2oxYWR2UFM4bk5ISzV1MlZTZXRDelZsVHpqclRrdE9QOENhS0xLZ0xoL3U4cSs1cmJHcDNWeHd3ZXFKM09UdHQ4dGV6aml5TWNOamgwLy9URTlUUCtEV05LMnJTdWxZeUp4MzVMekljeElrZjNrUVJGT29YZnhaZGRUK2EzdDJWT0ZSVVhyRjViRXNyd205eFloLzFlT0pOa3kyRGc0SGNYQk0vMzJGN1BVa3hiSEliWC91V2UvTERkQ0t5aVNMeUY2U2UydytPSWJmcWVwZ3hpZzROaDJtT1hPaitqNThTNGJ1KzZ3ZGZwMUV4RTM3TlR2VFRBVUtKT3pacUV6dTVjNitMTVQ0YndvOFd2UysyYzNlanF6S28zZGRsZDZrNnhic3J1dHN4MXpyd3MyR2ZVK0RFUlVkU1l2VitTY2FtNVQ4L0QvdDU2NHFhdkc0MXpJSHNHY2VCWnZzUjNVUVJKZXFUL0d2dUVac3AzbDJ4YUVSai9PSG9CR25ZMUxXU08xWjh0T0trcG5lNmYyRnR0UW5zQkV4dXRRbTQ1UGhvYkVlaW15aWlwQ0VOb0RWM1cycUtkMWNzR3RFWUxEZzN5TG44aHQxcTM0aFdtUFIwNGVlNmIrbE1jQ2Z3ZlJ6MTdDM3JTY250VGM4bUNpK0VCU1JvbkVVWjN1TnpIZzVUdHJ2aUFoS0s4ek5IYnRnVXBZV1dPQ0U1MDJDL0VLS214UGtqd045VDJoVml0T05NOTU1TkZFNjZ5dVJpN0VRL0dIam1GTyt1OE83Rmh1am5ndFlsMVRQWlkrdkJmMjh3OTJ0VHNmVXA4OHdSYUtuM2JRcHhObG52SmdxWFQ4L3FKV1ozRkhFUTBKNE9tYkxkbGNSN3doK05idENFTDJYZEptTy9xSk4wSFI4RUt1cE5ZdWRicUZhNDNrMFVYbFpWUzlRVDEvZm9yTXVtYlhmRjR1RWIrMmR2Ny83R2ovZ1NFOTBaSWdDZEZWWk15ZGtVMWMzSGJLTHdvcFphMUtLcXRGWjVwcDd5RVoyNjNSWGVQd3FESWpEVGtMOUxsYzZuMkxBNmxVNlpxNVQvQXRNaGF0YTB0OWpoRXJPSmdsS1krOGVDYU0zOXZPMlNNdWdGcXljZEpoUWxCQVFDSlhlcGw0akp0OGQ1VEJLcE14ZkE4dUNIQjJLL2hWcDNEVk56TGdnVzY2Rm9CcEZycHIxcDNsMHhuYVRJQUFqVTdJU1l6T1hqbzk2YWE0dlBFU3k2TzZSS210aE5GTHl5eDlTREFFYUw4MzdITk8rdUpOOGVLdkZHb082NHF1TXJQZnl0UDQ4SjlsSjg0WkJ5eStKekJDZk9aL2MxNDJwb2NqZGk0TTFWU1FIM3VqamhMVlBUdkx1aUVhSHJBQWhzeGFoWWlCMmZYdDh6YW5Ybnp1TjFlRnZXUTAwakViK0p3ajlacmo1QXdML0hZU3ZSN29yRmdtSXhDQlErR3BQcFpxMWVmOC8zWXd0enRMTTdsSllkeDMwTE5XRVRCU3ZWbTBySThHZHFhSGZGdlhjVXo0WEF5TldkZjQ3Z3FRWG56VHN0WnNJbUNvYUhIbi91MWhKcTBlNktobzZ1ZVJFWXZicnZNUGJZV29hUFhiMzZYYm92ZjNkclUwZkZsWFpYUW5CUUlqc0NvMWQzL2ptQ0dOTTl1NmhVZ3hBWUZJSFJxenUrVWhzMndnY1ZtZW9UQW5rUkdMMjY4ODhSdUE3MHZKSlNQVUpnWUFSR3IrNzhOVk84bEVXQkVEaC9CTTVBM1UrZzdodm4zMU9TWUlvUm1MM3ZROXFmbDlyTE0xQjM3R1k1QjlkVHBhRkNRaUFQQXNYNnJjYnB1a2ZOTTFCM05HRmZ6ZkFRaVVnSWdZd0lQSElibnpIYTk2aDBCdXFPRis5OEpQRVFsa2dJZ1ZnRThFT05pMTRmM1RrTGRTK1Q2UjU3a3loelNBak00V3pWa3ZwaHAxZHlSMkFrZEE5MVEyZWg3dlAwV3FXR202NmpRR0FaSDRlK3FJN1A0c3hLYjlqVHJaNkZ1dXUyNkVvSWpBU0JuYjBnS0ttRHRDKzUyaHNlMk5UTmtycHJKT2c2c1FnMEQva0wvZmI3LzhrZElYVlB4b1pLSmdPQkluLzV2K1cxbFVucVBobTNsS1JNUnFDQU03UTROMzZZVEdGS1NOME5GQlNaWUFTd2wra2pQYW03RDBwRU0rNEloTDZ3bUN3c3FYc3lObFF5T1FqcytPM2NrN3BQemkwbFNaTVJhRGpmSkVxbTRsK1h2cFJTVEVXRXdDUWdnTzlYN1BySVNlcnVneExSakRrQytDYlJ1bytJcE80K0tCSE5tQ053MFh3eDcrTzltNnBYYVZkMXpHOGZpWmNOZ1MxK0huTGxuYWhFWjJheUlVZlVFNGhBbTY5VStVbXhJUFpFNUxidUVoa3pHZ202VGk0Q2VQMy9jaENVRC9yMmdOUzlMMFJFTVBZSTRIdWpHMEhRM3U0cktLbDdYNGlJWU93UldPQS9FU05PaXZVUjFma2tZeDlLS2lZRXhoV0JlZjd5LzVMNmNuU2FrUGpHMTNGYU9aVVJBdU9Qd0F6M1ExYjIrd2o2eFllZmhXOGUzZjdEZi9URlBvUlVUQWlNTlFMMWJyQjQya2tYa1g5NlhZVkw2WlJVU2dpTU5RS1BzTGV5ZC9TUmNKWjFyMTk5OS8xWHI3Zm8zRXdmcUtoNHpCRjR4ZlZmR1hNSlNUeENnQkFnQkFnQlFvQVFJQVFJQVVLQUVDQUVDQUZDZ0JBZ0JBZ0JRb0FRSUFRSUFVS0FFQ0FFQ0FGQ2dCQWdCQWdCUW9BUUlBUUlBVUtBRUNBRUNBRkNnQkFnQkFnQlFvQVFJQVRaVElmSEFBQWZra2xFUVZRSUFVS0FFQ0FFQ0FGQ2dCQWdCQWdCUW9BUUlBUUlBVUtBRUNBRUNBRkNnQkFnQkFnQlFvQVFJQVFJQVVLQUVDQUVDQUZDZ0JBZ0JBZ0JRb0FRSUFRSUFVS0FFQ0FFQ0FGQ2dCQWdCQWdCUW9BUUlBUUlBVUtBRUNBRUNBRkNnQkFnQkFnQlFvQVFJQVFJQVVLQUVDQUVDQUZDZ0JBZ0JBZ0JRb0FRSUFRSUFVTGd6a0JncGNWL0xINWZkWGFHWGIvNnRxdXR4KzZNdmxNdjd6Z0U1cm0yczYrb2ZxK0lGQ04xditQMDRFN3BjUEZaUjR4MWRXOExIMmZzOW5kMmRKS3VoTUMwSVZER2xMNXRPdFU0WFRkeGloQUNVNGRBNVg3R3JwbGVWYjlrb2hRaEJLWVBnZnBQTXZiM3BsdnRQUk9sQ0NFd2ZRaXd6U1k3TmQxcWJwc29SUWlCcVVOZ2hnVTdqQjJxZmhVWm1lNVRkNHVwUXhhQitWdkJSY1lPVk1hS2NkSllDb29SQWxPRHdOSmp3UnhqVDZyK0xONmVtbzVSUndpQlhnVFd2aHdFTFhaTEZTemJSV3N2S2VVUUFwT09RUGxtRUZRWTI1VDlPSGwwMHZ0RDhoTUNLUWhVOWdOdXZPTS9EMGZYNUpYK0V3SlRpVUI5Tndod2NnWW1EUSsxWTNtbC80VEFWQ0lnekJqR25wQ2RJN2Y3Vk41azZwUkNBRzUzaENwakcveEtibmVPQW9XcFJRQnVkNFFUeHZiNGxkenVIQVVLVTRzQTNPNElDNHlKbzJIa2RwL2FHMDBkNHdod3R6czNZcGpZWHlLM08wZUR3dFFpVUg1S2RLM0d4R0VaY3J0UDdZMm1qbkVFdU5zZEFjWTdkMEdTMjEyZ1FmK21GUUh1ZGtkWVpJenZwNUxiWGFCQi82WVZnZGFtNkZtQnNjY1JJYmY3dE41bjZoZEhZSVoxSkJCdGhoaTUzU1VZOUg5S0Vaalg3ekdWR0x0TWJ2Y3B2Y3ZVTFlYQUVqZGhlRmhsN0ttQTNPNFNEUG8vcFFoYzFPOTF6REI4VFluYzdsTjZtNmxiRW9HU2RMc2pVWWZ4VG01MzBvdXBSbURuUUhldnpOZ3V1ZDAxR25TZFNnVGFsM1czbGhpN1dlVmJUUlFJZ1dsRm9IV29lemFMTDZNMnRuV0tyb1RBOUNGUTBHNTNkSzNCdXZTUm1lbTd4ZFFqaThDY2Ryc2phOHY1RXJDbG9CZ2hNRFVJckdxM08zcDBRUjBDbnByT1VVY0lnVEFDYTg1blpmQmJCazRxVEVjcFFtQUtFTmhSSHlBUVhXbUtRNUZUMEN2cUFpRVFoOENzK1prYVhucmtmT1k5anByeUNJRUpScUQ0clEzR2ZucmQ5R0Jadk9GaGtoUWhCS1lKQVNnN0QwYmY1NXpmckptbWZsSmZDQUVnME9oZWZkdURMY2NWZVYrSGNDRUVDQUZDZ0JBZ0JBZ0JRb0FRSUFRSUFVS0FFQ0FFQ0FGQ2dCQWdCQWdCUW9BUUlBUUlBVUtBRUNBRUNBRkNnQkFnQkFnQlFvQVFJQVFJQVVLQUVDQUVDQUZDZ0JBZ0JBZ0JRb0FRSUFRSUFVS0FFQ0FFQ0FGQ2dCQWdCQWdCUW9BUUlBUUlBVUtBRUNBRUNBRkNnQkFnQkFnQlFvQVFJQVFJQVVLQUVDQUVDSUd4UXFEUUVoL0p5L0p2WTZ3NlFNSVFBdjRJNE5lWHNnYjZhVEovZUlseXZCREE3eFZrRGVaWFY4ZXJKeVFOSWRBWEFmd3dkdGJ3bGI1TWlZQVFHRk1FcWxMYmt5eVU0c05QdS90Rjk5enJEb251bVBhRXhDSUUraUtBSHh2am9jOHZNQldmKzZxV29PUC9EdnN5bldDQzJkZTFUbjl0YzRJN1FLS25JVkJVYW14K3dDQ0p1UGl4cGxMNC9TU1NLY2lmRTNCMGYyb0t1a0pkaUVQZ1NDcnhRVnhaT0svNFE1TDBTK0hzYVVvVm1xYy84TFRuWTF4dlQxT3ZxQzhXZ1VXcHc4NlBxZHF5YU96Wll1NjdIYzJlbm5UNWRBT2RtYWRmazUyZVd4cnRpYkpSRHFQNWNlbDVvZStkdUtKcHlDdTAzaXk2VVdiMEMyelRjRC9qK2xDUzAvdWpjV1U5ZVF1Y2VMY25lMG95THR5U0hjSG1XNSsxKzVSMCtBN3N4cHhVZDNXbit3SHd0NkMrMW85b1VzdVA5QlphbTdIT3BIYUM1RTVIQVBlV2g5MTBLbDM2UXNhZTFQRnB1OVl2cXg2VkdMczBiWjJqL2tnRWxvVzJNL2UzNFZPZ0tUYVk1NE1naGNsNEZoVlpkMWRLaHQySWcvR1VrYVFhRkFGMWtLRGI4V08weXRpR0grV2tVUUVJZFVJQ1N4UnQxMHhhSjBqZWZnaFU1UFMrMTQ5T2xWZW4xVzJCRmFwNmNHRTk0N2QwOTRTTXlNWUlnU1dwN3I1bnYxYW5kZVlyTVBhRXZDMDRLT3BwMjQzUmJTUlIvQkRRQndrMi9NaUQrbU1Sd29VL2lHU2NkZklUbTk0dEZuNnZoOVNJMzlTcmNNenVVN3gzM0FQQUhaYXhKYWYzajNoMmV6bDZLSEtOZWRZY0VkbGlkOTJmYzNNdlNtdkUvOXJUYlZtR2ZWVXlacUl3VFUxYWJCNzU3NXdYb2tkS1RzN1pTOTNPTWhVL2Nxc1R1WEc5NHNPOHV4WWhvdVQwSU5DUTAvdTJaNCtxQjJIQ0Vzc3d1NGFyRGlPMXhQeHRtU0FvdE40YmFiUlgvRFhHTGtlSUtEazlDSlNrdXZzK3dDOUdadE5lZlJraE5IOTk3K2t2ZFVMOEc5bDIvTXVuNGVwQnIvZ1ZkcjRET05ROVNnd2JBZlhLNnFrbjMvbklvY2hlZmZGa2xJTU1adldETExSV1h2WGRFRmF0cmJEOWNMdTk0cmVZMXduUk1CdEtUUXdDTlRtOSt6N0JueGZ1V0srK2hNdUhtYXBqNGZEWHJXT0haVlY1RDUyczlHaTEzMmlGWStaYU9nc3FQUnNFVmhxL1BZcUcxRUdDbktkaHpsRGRsN2lIOEk5ZHIvaHM1bTJBNWNpQm1CN3hTeXlMcTJjVTk0TjRTZ1F3RFIrTUFBdnNzSWl3bm90M2o3N2s0dUpWcVlZdFhUaVNuUG41QnFiN2JLRVFjYXIzaU4rSUVHUmpUOVJEUTRCL0JpbGt1QTZMODQ1VTkvMWMvSHIwSlJjWG4wbzQxbklZYkpuZFQxNmxrZjNFV2lXOFNJbUtqeGU4Tm4yRUlacFJJNEE3d2NMM2FrZ3Q0dUFYRC9tR1VsUmZoaVJUREJzY1Zld0VkVmZPdVJ3YlFoZkRpOXVvK0JYMi9waW1LZXZzRVJESFcwYlJyRDVJa0d0YWkrckxLQVNVUE10OHNEZmRFeTBuT1R6a2MyRmpKU0wrSER2dGpLNEh4RGtEQW54MnovN3c5bW1nTEdaMzVudVFJTVF5b2kraHN1RW0ydHhEMkhaZkpXM24yZEZ0aGpDTWlML0Q5b1lyTkhITGl3QmZVbWJiVlBGdENmNXNIckk2OVFUN2lMNzROcG1EVHJ4SzlZampGWjl4NHY3OGpyQUNzQ0VzL2x4T2k4N3lvOWpRRU1DUzhuaG96RUtNR2tMZEl6NjZFRVZpSXF3dmlXU0RGMkNsem5kKzcrNFlWa3VaM1pDODZuTElyeDRXZjRmV3FRYmRjNC9NdlBZdlJ5VEREYW51a2ZNQlhvMkY5Y1dyU2o0aXVDQnZobXVXYzVqdS9Fc3k3dUgra1BoejdKM2hGaWcxbFFod0h5ZENIcjlQU0Y5R0NRNGNNM3RoL25XMkVjN3dTdUd0VkljdUpIN2xpUTR2bW51TlEwRFJLVVNnSnRROWo2MFUwcGRSSXJNVy9XQkNNZGZ3NUt2ZFF5dW5LLzY4NnYreTczRTV5NFppRTRXQTM4ZUE0N3JrNmt0YytkRHlTbnlYeVEzek9kZVZXKzR4TVZmOGl0cDVXSXNZVFc2akZKOEdCUElmSkhEMVphUklZS0crSG1wZ09jY21FMmV3NXRaenhKL1hKeExLKzZGMktERjlDRUNaZURqSTNETkhYekxYelZTaHhpS3ZDWmJkV1RvRHF5WDNxZUNJWDlGdlpGZVBNM0FqMGtsRVFCMGt5SDdVMjlHWDBmYTc1NU5PdGZCeEFPL1dzWE5xYWEzNDgvb2s1T2R5T1dRdFM0cE5BQUpOTWJ0SHpHTVB1YTIrZUJBUFFzS2ltMHA1RDNQQmNOc3dnbGp4Syt3NkR5M2dzR21LS1RLbENKU2x1bWMrU0dEMVpiVEE0RHhrZUVzWnp0T2NMVGFkNmR1SXIxNVJGeWlFMXdnNVc2RnE0NHlBT2tod0s2dU1SbCt5VnN4STMvUDVsNFhjQjRqYWpnUGZpRitWdzEzOHp5Z2FrV2RGb1BDc0Y5M3pwZ2NQVWUxakQzYmYvZU95T240YTY2RmYzcER4SVBqczNkLzkrbnMvTEZJaDZnZCtURk1NZHEzTCs3MmJrWXZSRjlSN2NldkRJN01EY0VEdVpraTBDKzZLVTVRVVh0VjhZSnZIQ2ovQjNuUElJL0ZoeCtHa3hWY2Z5eFFZT0taOVBBUEtIUkNCSTRIellSQzhrblZialAwT1p6ZlhaTmNaNnlKVEJHVHJOM25pcUJWVi9vczZTS0RkRTc2TXRMNkEvam5zSWVkVm8xZm1PbkVXMit5QzZEdnZ2ek9qcituUGZ1a3FNM1hXbFIrcnJuTGdMdW44bm12Wk9RT3N4VmN2cUlzMmJ2ZlVvSXpoSXFBVitCbGR6TldmRUVmQml2WEhONExaaGptbjJPSzNRdDZKR09yQnhWRUhDYnFkYkt5MHZnVEJMSHROc0dPT3NjQVdUbGE0YkUzZ1ZKY05wdXFXbzdRaWMrZjBPNEsvNVhBdGRWOGV6TmFUblV4cnppckFpbThZVTJUa0NEejk5UTNjMGNOQzZ3MjhxUVozUXR6MWVBZFJ2Tk54ekxPQzRBZGZDd3FwN2pIVWttYWcvMVdwVTN2Wm1GaDlLVC9KdDNEME1iT0xRL3c2MGV3OVY2NjBHWHZqbFN0WHZ0OUlWM1ZNRXA2NXlMYnh2d0s0MnZ0NE5EWWM5d3N2ZHNLeTh3eXk0anNFRkIwNUFvVUcxUDBHTkFiaEJMNndZbXViUjR2TzJ6dGYwT29PNnpSTXZjRkpCdzNxSUlGN1h0Q0RwZEdYWXV1UW42N1ZKa3lKQ2ZYejRPQkhzdVc2RDNtVmVtUlByUG8rbm51UlBibkFsOXUxNkFrYlhxakNxbk5JeklpdkMrbDZOZ2lVb2U2TlRkRVc5bndPTGtqTng0RW1jNEFQcWk5bmR4QkZxSWNob2o1SXNKR0ptZEdYVlc0OXJCbHBkNkxxbVlsckwzRWw2bmRzT2Y0VmtNL0pYYUpGZGxyR0NTOXVpcXVuWWk4cnJIcE5waEhmNUZCa0VBU0t6M3BlVWxnUDhWMWo3Rk5xWm9VWi9lak9yaXc5Y3RTbVpkVTlRaDNpbERlQnBuZzR5RlRmNkV2NUtkUXJNZGFSMWR1T1RtVmltRURjZHZkQ09VM0VXQ3JKTlRiOHFhM0x3Z1prdXdtYytHK25HdWlOK0VuRWxKOEpBZVh3NEhvVURXR3pBUXI4MGdQSkd0UDRZdytwVms2Y3AzSXpwTzRPZFpoVEp2a2NZc3g2UEpnbmlGT1VIRFg2VXQ4RjBaWlI4cFl4YTVMclppbHgraTZxNFZsMHlhM2YyQlVwdU9lNUxtUGxrTHczaXFsL1UxYzE0dXNNdWc2RUFCUWdLV2d6Vi9MSEhXb2VxcVpRUTlreU1BL3NVN2xoVlRGTW5leUZ5Q1I3VTBxNm5hV1MxcGNaTVdQV3RERURiUnpPR0ZTeVlBWUk4OE1UMEpWelRwbDhtTGs1ckZqaEo0OWErTmhOVlMyK2FvWXVBeUt3MmtyU2R2WmJJZFpRWUxPL2dUclhWQ0d5OXpWZFdOMGQ2dkRBMGVTWnJ5VXBhcWEzRzdTK0xBb1p6Snplc3dtYVdaaHdCV2gzZUVjQURaZ3BHcVFYMVFrRFBLRTRYYUZwUEtKaFBqeUZvYmlyYzdYNE9rM1hNMElBZW0wK2JJUnA5ckpxRmo3bkF5MUJXTjBkNnN4Yi81cGorTW90QVFRempzS2w4U210TDJ2OGNRU2xWRThsckxadnFnb3pEZm56Ni9IMVBYTXhhL08xZ1EzdzYyL1lWSEIwVFNZd3JZdDJaejlxQzU4ajM4bXpHYzREVTR0dkN5bDJKZ2hBM2MzOEJYVS9WSTNDUGFqdUpQZkhteWQwbURxVGdxYjBwaTNVM1F5MUZFcFRwUFdsekxVTWM2dFFObUU4N3ltYWtwWGExTW9jd2ZBeE1JakthR3JkNFNKV0RraXZPUTlEVll6Si9OaWhSTlNoMGVLSENTZzFjZ1Nnd0diK2dycnJlNW1zN2c3MXNOVDlobFIzTSt3OE9xMzFwWG9aeE9pRDBxeVNYVW5XaHJGb3hVTnVMeVFOOUwvalpHaThuSFoxS1FiR25vN0xLNmw3R0kvelNFRlZidXAyb2U0Nm1xenVEdld3MUYwZGxPcDJkT3Y5cjFyZFg3QU8yaTFqVU85WVc2UHU3Tm4zNTVkQWdWbDdOMVFVVWZlZlZZVkhSZ0pERGZ0bTJ5UkV4TEVQdGZoaEFrcU5IQUdvK3pYZGlKZTZPOVJSZFM4a3VQcS9XVGVRZEswd0VmYVR5bnZ6US9waTk4VGFkc0J1eFJoSG1RVXNXL05PeWdBbDd2UktFOVJzdTdwME52cGVTTkN5U0lmRTF6WG9Pbm9Fb080SHVwV205dWNGQVdiM216bzdiTHZIVVN0S0RKZjRzS2xaSlZ5aFJEeGtzR1pDK21KWDI4WkZBMGVJczJyVXpXWVdjSWRwYzBXeEFDNmFtWHR0c3Q1bCs5ZXR1eFNJazdwSEFEbUg1RERWWFNwdHpQOUxmVHFtUGdhczNDdDlpRVd4cSs3WXYxRW54UHE1M1dORWsxbEpBdGFpMmgydjdueURyci9VVFR1RHVPTDNyMGdVUTBOZ21PcitFd25xOUtIb1BOY2ovWmFvZWR5VG41amg2Z3ZzNlFOSjJNL3RubG5BbmhlejQ5VWRBODdqeVVTemUrTHRQTE9DWWFwN2ZxSGh6bmJmb2VqUHlGWDNOYk9laE9MZjdGODNBMFhQaTlueHRydjFoS2J4YnVsUnlRLzU5SjBCMGpoUldWNEV4a1BkNGR0bjdMMFordURxeTVGeHg2QXpleG1ZOUNXRmNSUitNVHVJZUdZVUIvZ3I5L3N5ZysxK29JbGM4WFVlWGM4QWdURlI5eExlRjh3eTRibjZncmZuRkZEZ2NtbVltTmxWZ2VZYXIrNG41dm1pNmVLdXpwaHd4WThqcGJ3UklUQW02ZzRqd2NQNnRSaTQrbUl0RGp2UFc4cEJZckN4Ym9iclIzWlZWU0hhM1F6VHhhV2NSNDhyZmh3cDVXVkV3UGU4KzVpb2U3Vm5VeWE5djQ2K1lKTkt1M1JxVVVkS09wTytwUmlFQjJFaURJQVl4VWE3blRCZFRBcnVtMk9kN1lpdnMrZzZBQUkzV0dJSW4yZ2REM1dIMWVEaHlYUHdjUFRGT2NiVjFBY0hadS83MENXSE9tOFU0QmdObFR3ZzZHRXZ0eVk3aldTKzRQcGJJamwwSWpJS3lCRFRXNG5hcmpWQ05UWWU2bDd1MGFzK1dEanFEblA2bXFRMnA5T0w5VnVOMC9VK0xEeUtUM3JXQW5pVWJQZFVSTHY2NlAvTFpPSGZzYmYxL0NRSHptMmFxbzc0UGR3b0l6c0NxNjFFZmU4NTczNmcyUSs2cTZyNVpMNFdXakc3a3FsY0hIMkJXMFJOd2Y5L2UxY1RHOGxSaFh2c3RjZnJIWTk5Z1VoRU1LTndRT0ppUzhDRmkzM2dFQzZNaFlRVWljTllRb2dEaHpGd1dINGtiTUVoRW82WXZTQmxjOGc0aHlpSlY5RXNjQ0RFMHM3QWhVZ2dlWE5NQk13c0NFV3N3azZpTEFMUHlCU3Z1cnVxcS8rbXEzdTY3WjZacnc0ejFWV3ZYNzMrK25YMXExZXZxdVhJOHVFRlRRdmZHc3RBcTVJNmpTMDNJV24ybnJ1RWpxaGQyNXdxVzNPdTVmWjkvN2VHaVVveVU4VDNjVU5CaGdqa29uZC95T0orYmxMUkY3cUNYUXNnNmY2bXVOeWkwTUJKc0t2N2JYSm5TWUREbU5xMTQwU1hyRmlDRmJMTURyeFdEOWFxT29oZFdTNFg2dDVpY2FkZEZIVmZsMFlDOWZPSEhNaHJaRW03dGxOUGlxNFRleVk1dEYxdmpiK2IvVFcxZTJ3UnJGb0RveG9kTnIydkFYb29KQmRGZkZtR3pDVWdrQWQxSitzN2xoZVNZRkgwaGRTOWF3RWxURzMrbGFNYjBweWVBRVE1OUhWNE5NVkFnUmN0czFHVi9qYWxpM0g3SGk4MjJoczhJR3pmek11ZkZXVThxNGd2NjVHNUJBVHlvTzVrTSt6RXZGUkZYK2dLekQ2VzcrWEZxcHhQN1pBL0Q1NzVVRjRSTndYNGkrckNidUc4R3RiTTBZRzBjRnE3dlBnYUxhQ2xDZGtkbm5lUytnQXE0anNFeUdXUFFBN1VuY1p3OGJ5UWhJcWlMeFMxMVRWeEtuZHNjNEZ2cmRCUVA0VmtWc2YvSVRlTTc2MmpibXhLS20xT1ExRzdwcHFiVmhRMXMwb0RWM0xRYjdoYkhDaWpDVVY4TnhHT3NrV0FUSUc3b2dXaExuUk01dWdIVGpIMVZsWnlVNHU1ZTFHYjhOK3hCZlFaS1BwQ2ltVXBHMDBLbVlLV3VWd2R5NHpYNXhoQVNRR1djcW1pcUZZM05xVjZiclF2MFE3QSsyWjl4WG82Qm9Ub0RZL0RsNXM4emw0TGl2aUNNZjR2QTRHQm90ZDA5L3AybTZUWDh1WW9zWW9oMUJNSkd0OExTYzBwK2tKOThLRXBRTVBlRktid3NyazVRZGNzbk9TbktJZWdEcGNWZGlFUHFKNC9hWlhIUFV1Q2NudlByUHNFRlc0cmZibDFRczNwVjFUeEpUZGtMZ0VCb1NQVUZIbktwRGVoenVSdDVjVmJ0aVFlNnYwMEJJenZoYVJXRlhVbkg0alpCM001eFViQVBISnhjdG5vRlhmZnk0VkdwN0tJV3VTdmsrYjlpaVVCdWZ0bDZqbHZSN3VzcHpCVHhaZW5JSk14QXArNWVVUTZ3dDY0K1IyamNQUDdIY3FPbnIxWk5aNFF4ZCtWeFgvNW5tR0VVRThxWTVOWkE4eFlmRlI5ZWRKOE1zdTlONVVYMVVBK3JiSFl1b25YbVhlNGFiNDJOZ1JWZ1ExM0RXTnRTQjBGVi9URnpxR280VnNvZTUrVWpzSk1GVitlZzB6R0NKeHhaZWZwSTc0MWtaMjYzTEZtcGNkT01UbVVRNmdubEpFc0F0OTRNSnFscWk4TEhmYTJVZmoyOEVsaDFkRHB0U1JNdmMwU0RsVnZHZTBXMDVWbDlmT3VVV3BUbkg2RC9kVjR2NmtNdU1tczM1Smtab1pzcnI0c1VjV1hoY2hrak1EWjZQVGs5dTJUMHc1WDk5TTNYN3Y5d3AxVHVwdWJvcGlyT3k4K3VkUGg2aTZLM2RRVHlsZ1A2RUtqV2JyMDVWK012bGZEZGl0aXpFcW50eFJET1pwYkNFVXR5Q0pTYlpKU2gzOG9wMCt1eHc2N3c4NFZCYit1MkR3Vzl5VjI3alRqRXQ4cFJtN1dFU0F2cEFpdmluT3BibjM1K0JGNzlTdlVvOHZPbUZ5RWUzSFlCZE1lbURhS3AyNWJmWkJLNzNSZXFYS0NhMGVqWjgwTVA2QlU4ZmxXVjlTSkFMZjQxaW40blFNRXlHQTRUSENaUWZyaXJHb0s4SG9uYUlOZUVRRlRWVGUwekNTLzIzOWdEV2N0T1lMRVR5SWh6cGt1QkdocWFKaEU0aUI5VVdhci9GN3ZKSTBFdU4zNS9KSGlmd25sMnZFOXhIVTFxQ0JJL0ZCZXFKZ1pCTWpYZHkvSnhRVG9DNWxGMGc5cGVyMUxMeVhoN0p4REZ0RXQ1MGpreU9jaXN1SC9OUER2MHJjTU54U0t0clMwcURCQWZJVVUyVmxGb09uWTI3RXUwZEdYOGxQMmlUU3BlaWg0OUxpQnpTUEZKa24wL093R25OOVRYRE1CMVdhUjlka3hIaWttVWtFZHFVTGRCU3p6OVU5ZVNJb3ZTWkFjZFQ5Z0wxcm4weWlnYW5PaUhuaWZadTJQN2NPRWZ5UmNQK0RVU2xDZjc2RWI4UEgzZ21xbUZWMG12eU8rNTBRY3pqSUM1SVVNNmtDakwxbnFDMDJmMnA2ZG5qbkZhWjVLL1hMVk1IbzcwWHhDS0Q1NVNvK0wraUZVaGE3bzJFeEtxVHQ3eG1uVzFJSHV3SG4xRUtrVTMzMGFqbVlhQVRKeGszZ2hWWDA1RXhFOU5JMXpUNEJsenZTYmtXS2lKTjYvSlZmRjFTRkxEbVhuc1pKbDNreURHMU04VWt5bWhuejE4Q0tvdXdSbWpqSUp2WkNxdnZUc01FaStaM0ZYUUdkTzZheW9uYXVvMGZ1bnFPZ1JuNWs5RGlSM2EyNGdTWjBiUE0wZHA2N3M5dWRBM1IxbzVpYkh2WkQ5WkZjcjlhVWxyUCs2OHFKWTRCMXduVFF1WWFKWEJxbDcwM2wrWEh4V2ZlRXdybXArc0VtbWk3MXUxYXBiVnIzdTZOMTlnTTFEQVhraGY2bDVuZVZ2dWdtbHVyZnRXSE95WmU0N0pNMlJVVXo2SkJHWGhoa1A2dktsT0x3cHNDSXl5R2VGakprRGRjL0xDdHRST01DWVVjR1lsM3pUOGFWRVhmTHloWnRDcW51UFVYUTdKU3NzVWhBOVpNOExoNDBvaXZOUDZ2NGhoVGxLTjc3bjNBUHErc2VuY3Z1OGVkNVhhRnJueWdGNmR4Y1ljM0pBamo1dEwrVEEwNkZLZGJjLzlialljUWZKUEhQNjNBUW8xdGh3ZzlZajdZU3dXRlVuU0lOcGxvN2U2Q28xMTV4aHRGa3F4VmRva0wxNkJFcnZEbithbFJTMUdGN0l4ckZiQ3FrdjEvL2I1elVOOW1zM3dVUkhnMkdWTm9yeHZGQWNqb1hRZnQraGNlY0dubkJnS2I2YkRFZFhpOEJpZS9nejFTWk9VeHJ5OW9VcWxMZWRndGM5TC9XbDNQNzNockhRWVAvcGU4K1o0TGpFZm1LOFI2UE5zSFEyN0lkVkJaYzNyZjFuWktVVVg1WWdrd01FR3FPdTBlQUwxREpJRko2dTdUdFo5YzV2T3ZyeUhodmRZZXczL1ZRbC9DTWIraUo0bFFhVzlDVTN6eXA2clI5SGZJVXJzbGVNd0JyL29zWjF0cE9GR0xHOGtBZmVSMDdSbDQ5UnNQczMwcGJ3NmZZckcyTjROclRmU3lhVCtoanh4N1NDcXN0Rm9NZGYyaVUrUTVoK29ta2hYUzhrT1VtOFkxcEYzZE1YTFpyanNudGdISEZDeVdjUFhySDRFZkxPYWZXYU9TUXJCeTF5bUJ3Um1nNnQ2bktwc1E4OHBBT3ZkZU9wei9xd0htZktkdE1YS1hIVjRtY056MVR5cjFrRHhJN2JaNXpPcGRCbVNONGVPNVF4YlhDeDc2bGMxd2c2OTV5UzZtRkovMW1sWFFsMnZXMWZ0ZmhlZVhETXR6bTBJbGhiV2FnV2VTSDNkRUVPZUJHVS9xeDdja1owVDJ4b015Ni83U085Y3ZGOUVxRmcxWjRzYjhib3lYUlJpK09GL0N4THRzQlBWeGJRQVFGQ29HRzcyOEpDcFNZQktZWVhrc3dlNW5GYlQ5SXl6Z1VDUVFqUWtxQ3VXZDd5MjU1QjlISEt5dlR4cnI3ZUNhVTJxZnYvOUdoQkJRU1NJbEFVSm9RbkhDVXBQL1U4ZlMra3FlMWpKamhWcnNnRGdjUUlWSVFKNFFxdFRjek9kU0lOUHJkY0JXRUgvK2hRM3k1ZU0yRkVLQWNDRXlQUXM3ZTh0dFk1VDh4T1pVRG11SmJmdXZ5MHFleDhyUVVTRU1nU0FkTHlXeVovV2ppeGwzSkRlbDdJd2grNDJjNlRiNW9tWlhuQWJ1NFJvTG1kSFJNRXl2aW1TU1pEUjhjTCtiY3YvTUJTZGY0YnRzNWlNakZ3TmhDUUNOREtPbXNtaGJhMjZNclNWREswTS9Xdm5ncExuL3ZUbDc3MnJYYzZqcTVUN2ppVlpzRUVDSVFpc0Nrc1p0Sjd2V0ZsS0N0UEJYa2hZNmFVM3k0ZWVYQUlCT2lyejdiRlBHQXBoMk9SRnpKbTZ1TitBSUZzRVdpTEVLNXQwYzJuMVY0dnByTHJMM3BLUzBMd21UY0V5REVqVTd5MURGRkk4YUNBZU1tekxEdXFBZFFEZ2JnSTBEYUxNbW41eUxVYk9KTjhkVE4zdFhtREVBZ2tRb0Q2NEI4LzR1bEJ5bjVBOWJXaHFlOTdpYTRBSndFQmJRVGtsb3ZVemFmYXV4WTZta3J1a0cxb1N3MUNJSkFJZ1hYRjdiNlhpQU5PQWdKVGc4QzY4TWZRYnJqb1hhZm10a0hRWkFnTStDYTZQRzJ5TEphcVdyenhDd1R5Z2NDbTJGYW9vUmU4bUErcElRVVFTSVRBdHBobGFxYzdVazBrREU0Q0F0a2lZSDVkaUpxZ3J5M3VadHNTdUFPQkswZGcyMTdjVVJSRDFpdVhDQUlBZ2N3UTJMU1hRNi9EZE04TVl6RE9EUUlEZTUrNk9vTE5jM05QSUVobUNLeGI2azVUL3RYTTJnQmpJSkFUQks1YnhreFJiRWVRRTdFZ0JoRElBb0VsYTZpNkdYUGovaXhFQVU4Z2tEVUNCV3VJMnRiZDdDdHJlY0FmQ0dTSlFKT3YzVE0vMzVGbEsrQU5CSEtCUUlXdlVEMUE1NTZMbXdFaHNrWmdpVFptL09jazMrTE5Xa0R3QndJcElsQWJ2UXUzVElwNGdsV3VFU2o4Y1BTTGZxNGxoSEJBQUFnQUFTQUFCSUFBRUFBQ1FBQUlBQUVnQUFUU1JHQ2g5WE1OZHVYV2xnWVZTSUJBemhHb2FHMzkrRVdzcGNyNWZZUjRXZ2djaUswT3hsRy9oYVdENCtCQjNkUWcwSXhjSnZYZzh6K2luY1N3VW5acWJpa0VEVWRnbSsySFYvSWErbW9JZXgzcVBoNGsxRTRKQW9YZlJRaTZkdnI2VitremFPamRJM0JDOWN3Z0FIV2ZtVnVKQzRsR0FPb2VqUkVvWmdZQnFQdk0zRXBjU0RRQ1VQZG9qRUF4TXdoQTNXZm1WdUpDb2hHQXVrZGpCSXFaUVFEcVBqTzNjcDR2WlBIb3QxcitkS2o3UEd2SnJGeDd1WG5lR201b1hBM1VYUU1ra09RY2dZY1h4bld0N2NtZzdqbS9reEJQQTRIbW5sRVVYd2NaU3c1MUh3c1BLcWNCZ1d0RHcxaXh2LzMwZGVmenFUSTM2b3FyZ0xvTEpQQS90UWlzZm1nWU54amZsTTh3MmxMSmxjeWhXVVUvVUhlQkJQNm5Gb0hhb1dGVTdIRDNMNS80MDZ0YjR0S2c3Z0lKL0U4dEF1MnVZVFRzYnorTnZ3aW8rM2g4VUp0L0JNb2prckZEVzFCR0o2aDdORWFneURjQ2haY05ZNUd4cm9hVVVIY05rRUNTZXdSb1paNk9qRkIzSFpSQWszY0VCbHJiYnNBemsvZjdDUG0wRUtpeGozVG8wTHZyb0FTYXZDUFFZbmQxUklTNjY2QUVtcHdqVUdCc1QwZEVxTHNPU3FESk9RTExqT2tFUk1KMnovbDloSGhhQ055UU8rYTk1WjlVUGNHc3FoYUlJSm9XQkxaNVBHVHBKUklYTVRQVGNzOGdaMklFZW55a3lpUEZqTUNJeUIzQkdMYTdRQUwvMDR0QW1mRU5JamVQSTY4QTZoNEpFUWh5ajBDSnNhcGg5SFlpQllXNlIwSUVndHdqc013b1NzeU1GSXNRbFVKcmRpTklVQTBFY283QUVqdW45VXlQbzZWY1l1eCtOQlVvZ0VDZUVWamdmc2o2clFnUkh6MzRkSU94aTk5LzZsRUVJYXFCUUs0UmFJNk00ckEvWGtReVpFU0NRVE1lS3RUbUc0R0g3SG4yWW9TSWkyeDBldkxhQ3llbkhkanZFVkNoT3VjSVBIUDZYTTRsaEhqVGc4RC9BVExmNjRvVWdETitBQUFBQUVsRlRrU3VRbUNDIgp9Cg=="/>
    </extobj>
    <extobj name="334E55B0-647D-440b-865C-3EC943EB4CBC-175">
      <extobjdata type="334E55B0-647D-440b-865C-3EC943EB4CBC" data="ewogICAiSW1nU2V0dGluZ0pzb24iIDogIntcImRwaVwiOlwiNjAwXCIsXCJmb3JtYXRcIjpcIlBOR1wiLFwidHJhbnNwYXJlbnRcIjp0cnVlLFwiYXV0b1wiOmZhbHNlfSIsCiAgICJMYXRleCIgOiAiWEZzZ0lBcFFLRngwYUdWMFlYeEVLU0E5SUZ4bWNtRmplMUFvUkh4Y2RHaGxkR0VwSUZBb1hIUm9aWFJoS1gxN1VDaEVLWDBLWEYwPSIsCiAgICJMYXRleEltZ0Jhc2U2NCIgOiAiaVZCT1J3MEtHZ29BQUFBTlNVaEVVZ0FBQXpNQUFBREVCQU1BQUFCWittSzVBQUFBTUZCTVZFWC8vLzhBQUFBQUFBQUFBQUFBQUFBQUFBQUFBQUFBQUFBQUFBQUFBQUFBQUFBQUFBQUFBQUFBQUFBQUFBQUFBQUF2M2FCN0FBQUFEM1JTVGxNQXUrL2R6WmxVRUdhSnF5SjJNa1FmN3A2VEFBQUFDWEJJV1hNQUFBN0VBQUFPeEFHVkt3NGJBQUFmdkVsRVFWUjRBZTFkM1d0a3lYVy9HczFJb3htTnBDUTJoanhFdzY3dEdBZlNrK3dHKzhHNGxXU053WG5RRUdMSFhvTmJzVEdHdkVoc0lKaEFhT1dMNEljZ3ZleURJYmkxeGc3RWdVaHNZZ2lZMEkxZjhpajlCVmFEWXdnRXJMRm1uZGpqN043OHpyMzFjYzZwdXRWOWUxcHRkYXZ2ZzI1OW5EcDE2cHhiZGM2cHFqN0tzaHYwZktFLy9HQlgzcGVBdmYrQlJHVzZhdW1qbGZWdjdsZFd6WHJGbmN1VDRZZTRucWRnbXh1cDJsUmQ2OWNxYXhkL1ZGazE2eFhIYjljWVlUdmZTMEQveVZ1cDJrVERlL2xaWmUxeTgrT1ZkYk5kc1pEM2F3eXdtNThrb084M1BwU29UVlJ0dnBPb2ZQUHBpQUpQNEp5S3F1MmYxQ0V6SXBvL2JyNzMwS0k0SDQyTHQvTjlpOEc4T2RJSCtZZ0NWeml2V2ZZWGMvRzgrTEV2S1FMdjVZNnZWS1BnbjM3aWF4SStGTTFmNWsvenl4MER0WlJ2U1hqS0tad2hEZG54VDFVcmdUVGJmVXRWejBKMldRaW15SHhZanFzamxHd0UvbG1mTndoRTh5LzVCN0tsM00yOHpqTU9YYVFqT0JVTksvbUdiS1dRcnVSSHNuNG1jbDk1OVJjYUpKRjNmNUtlYjFCYVdMaHIrZitLY1VyNE41cUFmK3VFUVdqUkxPVS8yc3V5aTd4dllCYnpIb011a3hKblNBT2FBd2Q3Tk5LcytYK3Nkb2FTZDhEZVh6WGp1Zi9YeUx5SERlNjFZSlhQT0h6MkE4RC9tTUZyMFp3V0gvenQvS0h0SUkvYWV4eG5RTU55dzAyNkVvdEdtblVUQmh3amJ1cVNxK0J1ejFIOStUem5xbm83WE1ZbFBPVzJYR3N3aWMraGJEVy9wQS8rcmwvUlRwOTZZSitTT0JVTnQza0hhQk1pWGMwZmVWd3psTG9INW5wKzNzZWE1ZzJldS9uUGdwRksrT3hmc2FRUis4dEhpZWFnbkNRUDhrc0xjRXVhRmFaWTRwUTBaQWVNUElJUGtXWU5iU2ZZN3FiN2ZTdjNqTU5JZHZrSzFjNGZCNE5UOE5rbW56WlNOR3QyUHVadXhia2JYZEVVVGtIRHNsZ3hzeXlDRk5JNkMraWNnWUp1bm5PejZUWW1rUnZuc1ZMQU5Gd0ZuNkdCLzJhbGFGN0x6ZkxWOENKdWhrdGtnRlBRY0U5WklqR2tpMnJObXdHeDBCQU9jcThKa0tWbC80aks4VHhRSDJ4UnFPQXpNbjc3UlEzK1NORnM1c2FMYjNwbHNKdnZXR0QvVmpnNURkbTVGMnZSSUlaMEtmOGZqMngyVXNlNVVDaEw0UFFUTTdvRjljRVd4UW8reXpxNVo3d1FEVkFkbFppMkhjcHMwVmxycGhONktaeWNCaXlZZXd3U1RsSUVhZFoweW96RFRudTZrUXRtUFlCb3pMY2VmTERGVUJWOGxyMlcrMjlXaUFZVkp5VjN0cjJHV2MwalRvakN5V25RTXplS05EdGxSdWEwQzhUUmZ4K2kySEM1UXN1NkJXN1RheDBIUWZCSExrY0pPQ1ZPZndqUkhPZDJLMkhib2NUNkYzN2dLUm9XdkZTTFhxTklzN2I0dkFSNTA1dTVDMWIzR1BtMG1KanZldGxxY1ZZTkh5VlhiaWkxT0RNZ1hEUW90LzVsMDZJRTJIR29iQkkwZ09tUGVQY1ZTTy81aWN1aHB6dE5Mb1ZsTEkyRVZMQVJ6U296dmR3Z3BRdEN4V1FISEpwNkxocFl4QnVtdU1rd1hZVFdWSUlHTEZVV2Q0R3JBdW1hbjdpbXl4bDRZYXppWkpMWVpNeWRSV0VmbUxFQ1hxOUl6ZHh4bTR2bXdGdHUzRmRhRDdFbWFNaWFWbCtWL1ZjZ3pYSUpOZ09DS1Z3S3F4R0s4UkNiekJiQXVlTTRHMmxYdWtGVXMrMXRPaTZhaHBNaDV0VXpoMktCelNCVENKeFZORHhRMDZFQ0tldzRNYmxjYjlPY3dHY29UQ2F3eWE3dXJkaHdBYTkyRzhuMHRUWWRFdzBVaUhWRllYRjUxdDhOTlZpQ2hqc09TY0hrS3FUd3poNU5zeFNpdElPdlZsa1g5V0NUTlF2OGdzUmFBbDd2cTdXOHRKaG9GajBnZExlZk5UREh6aGcrU2lab1dIZFNMOXBVSWMyNmNoU3FnK25NTnYxcVZBeGdHNklwUjRMTnFzaVFHbmxncDBJMGR1SXgwZXg2RGJUQ2RRMjBSMC9ocmFZQlp6VlBPSEFsMGtWSEFnZWY2alNaVnh0c0JPUmltSFZvUlMzekJWVG8xaFFmdlYyNm1HakE3NTVCdk9Cd1VzR3g2QkFGQ1JxdzFiQkZiZXhUaWZRZVd6SXQ4SlMvc2RZNER0SlE2RkRMck5xM3JZejRFRU8zSm9NS2RudHRYalRrMGR1RmE5MVBLK0E2a0JNaG83MlhLaHBnWWh5eTdxdVJnaTRHTnhOSkVrV2ZqYVNOL0VtWlg3ZEdOS3ZPdEF0Q2RVMnZTcnhvc0lnNUk3dnI3SEVDUDlkcUlVRURqT0lkYW1PZWFxUVFtdjBRTFBDMHY2Rlh4ZWZXOGlyOVFyT1F4aHB4YXpLb0gzc0k3VVVEUUtmNkQ0U3BzYTVOdkFRTjBIZWM0OVZJSWNQOWFaZUZvci9OTnNCUVJXdUxIV0pITHp6VXRNdnRZQ29vVlVXb2E4N1pUR25sZkF0NzBjdXNSTkN1cGdIVHBJUXAvMVlqeGRROTRwQXprSWJKWTlsS283bGdETjIwU29jUEV4UEFXbU8yR0YrMksvT3pob3RqMitrdmFuUFByM1FsaWdRTkM5SUpxa1lLNCtKaGlXMW0vbUt3MWwzRW1HZ3Q3OXV4TmJRbFJSV0FGMjRRaW1qWHpaNWtlZEUwY205YkFlQ0lHcGNQVkl0Tmx1OEVEYmVrNFZXTkZJUTlrVmluUHRma2JzMGFjby9ka0hqYUZRcjRzcFFzQSt1Rk90SFFWRG8wcmNpdTJuY1lTSlFuUG9lVXdDbHBXSGRhakZva2tHSWIxTklnY0U5dmhseUtMVXYrbDhHamo5cE1CZyttNXpJMm9WMFFLaWN0YnI5WUp4ck12L3dUM3lxZmJ5QjlaakVVK3F6dmM2V3UycklGa2dhb05yNThKcERpdWdtYi9SYmJOTDlKN1gvMk8vVDgrMy85QWRLLzRnZURUM1RmNTB5SzRIdXFkQjFsVzZiTWlZWnVYdkNIdGNFazJtZlp3dlNvb0FHNmoyL1lKWkRDSk9lUUhQK1Vwc21sOE0vVHo3Smh3SW5yczJ5WkpIZzJBWXJDYzVRZEdrZ25HcElYZTl3eEtPQXdIUzE0MFNwQkE5eFRQaGNTU0RHL3VEbGp5Sm5tRnkxRzVybjg3VS90OGFGZzlkQkNLQmN2RGtUcERoQllTQ2VhYzIrMWtka24yQ2FNZ2hKbkJRM0F6WTJPRk5KMWJaSnJNcWN0M3daUEttakd4M3dTVkFIZWIrK2IycWJ3KzAyYkEyYkpkYnlaVURUeDYxK1JCYzRxR3JLV1VPNHBwT3V4SGIrQS9pa3EySTJ3MnBBUHcyc3ZHQW5ndVY2bWVySU03R1lBbGhVam1tTnZHcEFGOW9oalVxSkowQUJ2aGY5U0lZVjA1a1RUQ2xsdG1SZ1ZEZUQ1Q2tPdzBFbSt6SWtHNHRneW1FaDJQWk11WGtwU3dLbkY3YUNsYUZKSTE2Vno2akJNYlFLRDFheTJZOEZPZmpockFQL0VBcGczbVUxYnRzeUpCb1dIcHBCa2QySUI2TjNJSC9Jc2NGYlJrRzJLV1pOQ2VrdnZNZkF1cGpCTkg3Um10UjBHV0c2VDdrM3dHeTVYSnJvbzI3RmxWalIwck5NM2haaCszRURUb2tuUmdETUJSbDRTNmF5Smh0d1V6V3JMNVpob1ltNU5CNy9Jc1cyY3JpRy9mYytVM3ZLYjJXVkprL083Y0d1cWFKQ2lTU0tGcmVtb21JVUV1UlM5aW9IRVJFUHdad3ErNFhmUS9IVjB5TkNkMXB5TGZXZTBsZ3RhaWdZcG1pVFNXWnMxNU5ab1Zsdk94M1FOd2R0Njh5Wk5zdVhLN0lLR1VtZGt0L1JtWEVNWWJDa2FwSzVKSXIzRjVxNGpaNG9UN1pEVmJqUXhDdzN3anVNR0VNc1ZrNjRWRGJZd25aZUphV1hYdHJLTkZFMktCbWs4SjVIT21taFNMa1ZNTklEWGR1NEI4MnI4Z29hdEJMdWxCUTNoM0o1U05IeWFGVCtEMCtKMm40Y1VUUkxwclBrMXJaRFZqaTNRQVNjdVl4S0ExM1l1NXNRakQyWm5EYmhvTjc4Z1lyVmRMMDJQRkEyWjJBMUlJbDBQNXJPbmFocFR6WkRWYmhoZ1JOOWxUQUx3VDJRWktYRW1RU3NhckQxV0htMjFaVWJiQjBjTVNZcUdyT01rakJZcHBGbDd0dmJRa2k0RjdLRWR4a0ZLRXZ5R0xMdndLeGRWTU5GWUdYYUU3QUFqZDU2VE5PQVV4cDZmb2lGRVU0a1VQVHZsUm9STSswTnVpbUsxSDVJK1ZrRU53ZmM4QktXYTN1dW5yQlVOSUMwWEcxclZ5SU9nSkEzeUZDYUZWSjNzRUMxVC9TUmRDbnpPaDJwMEJIOG15bUJoQ3gxdVJRTzVHdEhnVTM4b21wQ0ErNzRrU1FPV0tUWVhVa2huN1pRejZWTGdadGRqejhFaUZibzF4MnJhV2RGQXJrWTBNSzZaSUFnTmhIVlNvQ3YrcEdrUWR3TlNTR2Z0YmtBYnM4QXpTYWVhekpVczZ3QXY1Z2hkdzVVRlZqVHcrSTFvVHZWNlJvMVlWMmthRnNYMld3SnAxcklkTXR4VG5OelZuQlZqMmRRckVVWGlrRzROSnMyUmFPTkVZN2VNOGFYYjJFUVdVTjR0UzlPdzRQZDcwRHlCRkhXUGJBZXo4TzVvVm90Qm5Zb05lYXBxZVcrbGdFUjhHaWtxWndhNDlRVmVUYitBOVg5dWlYbVVwZ0dMMzU1dmFTODBSWkJpbWo3MmdOT2ZhaWJjbXNpMThRendacGtxeG80OUxYK2hzT1NHbXpWZDQ1dWVhK0ZsVU8zTUlDYWMyb3RsaklYbVAvUFpCRkxNemgwUE9HUXFFYUlZMXlWVGNaRjFCMi91NjVMbnkyTTRndFVLVzNCdG5NNUx0anpRMnJhTW5VWTFUalMzODU5UWZybWhWanlVblR0dmxBRFNOTWhiNWdta2tPRUpkVmpyU1lRb3pySjBYR1RWejdnakdtTzFTQzNRQzlxL0p2aERSOVBTWnA2LzMrVk13b2tHa2Y2b2FFR1pDVlIyd0hYWUFCcWdRbzZvVGZra2tONFZTc2syU0w5VElZcHBjdStsbS9QYWNVYzBoZ1lPZERUcmIwV1BsdUQzRGNEeUZ4dUJva0dWRXcxT1dnaXl4VGxybWg3enNnRTBZS2Ztb1dsR3IycWs5L1IzeEZwVkpUZmZxYXFoY2orVUZKU3RHMk5FNHkrLy9pMTg5WGgrK1p0L1gvRjF3R3YzYXdUZ3R3bjhnNS84S3A1WDN3WEI1Qit4ZFBtM0g4ODU3UnVvM3krWGNBMHIzeUZvZ0pOdjkrS29jVFhTVytVQ1d2WXczTjkwaU9LYW9obGpST01XOGRrOCt4VkQ0WnExWllIZCsvSnprV1plTkd2ZzFWcnpjaWNBZ2xZdzN3TEh1Ui9BbFFYeXAzR1ZTQ0UwZmlzS2JaODdSTEVmU2tISkFuMk03SG41SC9zbGhlYnYrQ0lhbitZdnZQalNLNi84N2tzdk5IaXNUZEViWDNtK3k2aEM4dkxsVDU4SldKTmg0L2wrL21LZS8yRUl0T3E4eUdGb1VBdFZGVklZNjF1aUt6SXYxUE5oQVlBZnJHeklBaFdpbUEyRjROb0tHN0wvek50UE5xTHhoVmpuT1IyVmFUNmV2MmoreHQ5R0FCZHFMVDFyU3VGVklJVzVzQy83ZXU0UXhYd29RSDMzOVRlS2lmaWpJdXp5cTc5RWt2bzkzbVZUdVhpOGJ1enBXM2xTVDhiNlUrT0pnYlQxMGhNRDhtV053R1gxZFQ2RlNXSldTVjlHTzBMT3pLa2Zvamd5bEJhV0M5dk5HakxDeSsxeUQ0eFJjU1hKbGZwV1QyUThtclJUTVNCZEcrUTczSjRMYW0zQnF0aGhNS1ZrbVBjc1JQWjVHU1o1WUlqaXlGQk9oVkdLSEw5Zk45R0l4dmdVM2NDR1RFVEdvMXMyNjMxZDdaUlg3SEF2eHJZVXNKL0RiTXk2SVlvalF6bjJaN2ZvK2Y1Mm5uL2NVWUE3WE96OGdoVmZUVElTVlc1QVI1SHhxQmIzeGFlbUtpUFo0WUxRZFpVVlVDQzZ4UzdEb1dDWDN4OFpIS0k0TXBSR0xyVHZncHcyRTQxb0hCMXdoSDIrS0RJZVgxbWs3dFJVWU1PSnNoWFRTRjBXdWdCOTM4WWtjbWJsNEJERjRWQm9vK3FJRHdmVDV0RG5KeHJSK0U1c21mQzBSRkxoZURSUVc5dXNHa0RuVzU2ZnVzcmxseVA3UWNrd3lmQ0RIcnZXbE5pMFgwelQ3bDJGUTZIYmtQdThWVnZzeEU4MG9uRjh4Snc0blE3SG95RTZRM0JhdEJsR2xpdlJiK2hZcUliaVpzTVRpM3BUV25RNEZEOHFxOXdGK0hBb1VuY0JISmVPL0hWdjNKTndkNGx0TDFmNHJzM0hjRHlLdXVYYVZsK2M3Ukp0MnpKV0ZDdlZnRzBJT3pXQzRPS1JFTVhoVUpUdUt2YlYrVkhFUkNNYUwwYUhMTVl2TStGNFpEMCtOTFdob3VvajJlYXpTS0VzNnNnNVVGYVNhdGhnY1BSRGcrS2tBbVZEaENnT2g5S1Z1Z3RvV2prM1A5ckNTR0E5WDBWeXpYMW1RMklQeDZNYWR1VnFyV3FqV2YrUGlhTFZLTHp2V000aFNEWDBXQUVXTFhldTE3WWFwYXhIMWRzR3NtbGh3cUVjZU5FYTRGM2ZEaVhER1pPbTZYTy9XaldYejNBOGlvVElQOFJSRUVIMnpzQ1BVYnVQSlFwU0RXY01HM21nZGpObGlCREY0VkNVN2dMcU5ydDFUOEZBdUF2S2VyNlM1S0l5WkFaMUVvNUh0cmpyZGs1a2VUTFhWTmZaQStBRHQzM0NxNkFhaE10TW9ySkgzMDNtaTZJTjVrUGZOSFhPVHppVVJxNC9FdHpVNHRMSUpWWk96UGpUOTkxRUh3NTNPQjdacnUxWUlNdVR1YTc0K0VQUTVmaXkyMVgzaFVoVTV2Qm5tQkRGd1ZBQ3Q2WjBsUmc5bTl6TlllVlhrOXl0UERLSTloZU1SMEZ0MmhWRmxTZXpTK3ovVU1VQUY0UktjUkNZQ3FJM2lNcHFHSFhFQjYxa04xbGd4cG1iZGNGUUFyZUd0SXVmYnVoM3NoR05WN2tKNGtaZG1RakdJeUh2MUZ3ZlRldFR2bXBJakpScnhSYzhxQWFyMjRzMkVKV1Y0VEFoaW9PaEJHNU5HYWwwdjBCZS9MRTNmbnpKbGFZNmcwMVgxbjh3SGxhSDVLbTg2eWtycTNQcFk2cFZZU0o3TEUxMVgyZ2JvakcxRjNMUGROZmJ3UEFpamFDRG9RUnVUU21hbnU5eHdoR05WMnF0bjhGNFBOMUlMZFYxazJ6cmpsMXZiQUYvNzhZL0h1eWJDNW1ScXJCb09uSXRnQkI3QmlPMkxBMVFNSlJ1NE5ZVUM5cWhwMlhTRVkxUHJadm1TYWhPdFdPK253TS9qNjg4cnI0eXNacndoaDVVTEpMa3h2UVlSanBZZTJUeXc0UW9Ea1NEQlZHekFvTGt2VU1ic1E2dlByazB3RDRTRkNUdjFTMExWb2wyZ3pLN1Ftc0k2TGJROWI2S1JOSDMyZUp3LzhUazgzeUgxV0FSYys1YjF4bllnV2lPbGU0Q0J2cVp3NUhIQkJ1Q08xSys0cXBTMzdZREdxS0RwWDlJQUMzL1U2SXlYWFgvczVYMWYxWkJIckdOTjJyNWp4NWJOcHlGVUNKdVRjVFVNRjlCSUpwRzROWmtaSTgvWnAyb25XbFdNMDh5RHJTbE8wanIyNzZweGpSaGdEZ2djSzRvN1lxWlRUNHRHcjBsUnhqUWgxREZUVDZIZUJmek5PZkFybFBvUmVrRjQ3LzhHUWtUUi9HL2VCNlZXTFJvOUpZY1FRR3BXS1NQOVhaQmlXcitWM0lBMy84N3ZvVDBTZDltaHdwUnJFVkR1b3N2ZzRUc0ZHVTdGaXZlTFdtVXM1cDVrbkdneWQyYU5lUzhVaEEvUTZ3S1VheEZvM1VYZFhVTTBaeXdQdTBQZ0ZoUmx2MzVENnVlL3had055WkRiczJXSGUwb0lZcTFhTnB1QzhkaXhia21PdkU1dWhuQ0pxcXB3TzlZS3A4ZWIzeGowcVQybnl0RXNSYk5ydHFTSTA2aUQ3R0hkQjU0UG1YYzhDclpiTndZY2ZDQmttcndqd2lUakcxSS9uR3ZlekJLV1Y1cjBiU2NXZTI2b1NOdHMzZFFsblZsdGl6OE9tR05Qay83RHRWTlNwQnFNSThPazV4MXJPOVNNT1NjVFljTHoyc3RtaWJYWFNVbllWc0lUUGdsbTNPUWJoS3ZhNDYxRGJaVk5XblpjNXNDNElEeHQrT09kRElsR3IwbFIwMUovQThMSE9iUHJJV1g0bU1iWHhxcW9YS2JXOGJCUFdiVG9lbjMyWlJvOUpZY1VkcUdhTHpkaDRLNWFJWVJZSXN0VXhwZWlnYmkyRElRTkRWNkpxMUVFM05yTU4ra3F6TnpFWTBOTDhiN0FzTXJ0MFJ0YUlpeVIvRDMwUFJOSHIvMVU1Um9ZbTdOdGpjYVNnUmpDQUM2RGhKbTgzbGltRXpmdjAyYkl2OXlOelNwaVBiRytxWU9CNW5XUU5PNnBoMHVrTlRTM2dNcEVjeEZBNVpVUFZZY3BCbzJETU9EbHhBTjNSemNNeURZU1haSE1tclc3SVlMSkJsb2p3UnlUQzJSSHlFeis3T0dWRU92aWpOQ05CQ2lPNjA1ZC92T3dZL1RXK0VDQ1VHS0hUVDYvNHNPVlZYZmc4cG5YelNrR3M2cTJDQjBEZlNMTStYQS84ZTJrWm8xelhDQlBHRExYOWxxMXNMbVdsNk05ZDJHYUNvUkNnc05senFkUjkvd2E1dlNOVEczQnRESzBwaUxwcExudm1LWHpRVmZhbEpDTk5BWVZyOUE3ZmpiQzNMV1JOd2FNdWZjSENzeHovMmFnTmRoUVN2VTJoNUk3QVpBTkhaSERRYWF1ZDRKV0NtYWlGc0RWY04vWFVQb1p5MmlzV2ZaR0ZQTllMRmh5RHRPR0NqRWdtYmwwZWFYTUtSb0ltNE5wRzhiV3R6dDJCN2FnNnJqbWgvZXlQT2FwRnVEWXhYbWprQTBUd3hyTzdsek9QV3NnZFNjc1ZCQ2s5RzliMlZpM3JHZDUvbDVqV1JTMHEzQlBRMnJYZEFLb0ZZMEl1NnhuRFhRWGVwU0ZlYVJNeDlzNS9KL1ZaYWxKTUtxWjhNMnZFSHZwRnVEYlVuR1ZCeTZHTkZnL2p6MFBKS2lhUVVMNUdiRXA0MmRjbVpmcnhKTWZpUFBhNUp1RGJTMU44UW9qcUVSRGZSNnYwbzBUUWRsSUdBeXFCVU9GZEc3QVI3bFBBVU90UEdsVmpOaXFCREZZdGFFYmswck1tbXlscFZ5ZGQ4M3ZpYnAxdUJIdG53L3hlNE5nUDA4N3JFUVRlRFdZTkpFRGpRMzFaN2FqWmREaEFHZFFHdHpJQ2lWUForM3F4QzQzZmVsMHE4aDNjVXJLVDVOandHYjVJeEZOQTRIT0lhU1pxQzFPVko1YmJ4cnRsdk9wUTBtWm8xMmF3N3kvTmM1eGpLTmViY1RsczVMT0FkSU5SamR6b3RkV25na0ZTR0toV2k2Y2lmelAyRURzSGxuOFVMa0p6WTlmOGM1Z0JVcnVlcHY4bXZqRlNHS2hXaE9oUlB6UnpoSDJJbjBQRXBFNHdpYWlSUjlvVDlrTjJPT0xnNHJRS2gwVFVXSE96QVZJWXE1YU1nS2NGN3FuLzQrY2oyTmt2SXFVR2dNNUxxVTNia2NkbjZQTWJyNHVFSVVXOUVzZitYVmIwQVcrZVUzUDRNd3lxKy84VHRJUCsxRldUeENST01vbmdrVUhxdmpqT291eHhoZHZFVjhOTTkrUlkvRGhDaTJvaUhqVEQzdjY4ZnhudHZmNXNTcnIxSHBnckEzMDRTTkw3cjR1RUlVVzlHc05xUmdYdnpZMzFVTlJVYzByb0w3K1pkdnUrVjVNQzFqakM0K3VEUDhib1A3bkZrV0MxRnNSVE1FT2d1eUdXeEYyNXFKdmhma3gzVDU4cWUwTlhuUFhlOHFDRlBoeXA5KzRtdUMzdkZGRnhkb0t6SkRoQ2l1THhxWTdKb0hGZDFmYlhGYlRuUGtudTdMSGp0aSs0OWNEZlU4NjdNRzZiQU5ESEFzeVE2M251TVk2NHNtR3RFNGp2eEtTMVcwY0xKYkx2ZDVqMnRLSjhwdzVXODAwZUF0YnNBMTFYa0l4elgyZER2cGtSYmQxUmROTktMeDJFa2ZEbUVMNHJCVCtOKzJsWWY4V3Jqd2tySGpkaEIvZ0F6Ym04ZWUxZGx3dlk0RGFvaW9jdlZGMDgyM3hrSGJXSENjOGszRUpTaWZEekcwa2FCMDVLVDNIQWpsdGx3T1ovU1BmT2FxVTBPRUtLNHZtbFlOaS9TcUIzZ3NMaTY4Q1hWajV4RCtQVUp3cDZHTVVYWGlpY0ovd1h2TE41aHNkUEhXd0RsYVd6VDE0L3Q2Vm93OWhYbnkwQ09sM1l6SEx0dG1hVnQ0Q3d1Z1RkTjdVMHliaVVZWGIxZmZpRFlVMWhiTk1LRjErZWl2TWswMzVZOVlCOXQ4Si80NFlraDIxZm5UYmJGcE9OSG80b1A1V0ZzMGJjRU14cGVmUTVLdUwrNnpmazhaNXg4SUZXK0FEdGdtSVJXUlFkMDNkWFMxaFYxQmNxVlhsV2crRzRDNXRtZzZrWTl4UUI5WFZvMWpRWEUrc1l1ODdXeEJtYzVGK2JIUVRTanFpTDM3cGxqdExLWXJlZzhNVVZ4WE5QR0l4bGRFL1NDMFduV2NRelI5MCtnOG9tcndIMmU1YmdJa2dwS3ptVExSNk9JRFF4VFhGVTA4b3ZFZ0hsNVJmVmZkOTdtQWFQWk5YNXNSQzBqcnBpSkFvdnNWR0YyRGVYaEZsTWJRTnJsVEZRR29LNXA0Uk9NSTRra1VIWEMzQmgzdVFqUzlzdVBsNEtZMnlyVnVLbTVPTWhFTzRRZVcyTWZ5ZDVDTFcxTTBGUkdOeDBKcWZTVEgzQ0pEODFNdm10WDhweUUrclp0S08rRFFBVTQydXZpZ0VNVTFSVk1SMGRnTmJyS0pocm9iQVZIWkd5V0xFWWNUUDZlVGJnMm9iUXJQSmhkV3hWVVBaa0NJNHBxaWFRMVlINjk2TkFJL3FZNE5YZ0pSV2Q2ZTh5MFlDOU5seHJVcDJ4YlNuV3gwOFFGNzNmVkVVeFhSMkk1OXNtOVNIVDNXSlluSy9oYW9KYzlxU3FnRDVkYWdGQlB0SFk5aXN0SEZzMDVrMGZYRTFCTk5SVVJqajI2aUtWSWRaNnhIRXBYZDJQZFdOQU9BSEg3R3NwUnNDV25aeTNvSzZLcXlxUkRGWkMvdURkOXhWVVRqNFRHTUZWTGZhTVMyaXowRndXOUtJbDAxdEZ0VGlNWktFdzBtSEYwOFM0UW9waC8vUllaUVZkUm1vNmlDbVdCNVc3azFYWWpHbUZzclBtaUZKeWgwYTRvRmphMHFrNDR1bmdoUkRNTStGUmZaajZwTVZVVTAxbkFUeXUvNjlhdm9zZVZWemUyWTdSeTZOY1hlTTdOc0FERWgybWU4RzRpQ3FmQmlyOUtxRW5uUHkvQkI2eVlxYmdxalRWNFRuM0gyWGVYd3dOWW5ERCtkTHUrYi9FWCtOcXN4eVloYlE3dHFiTllnbHFYRkVEYWZsd3pOQWRyUjMyTFFXTi9jdmJPT0VKb0I2aXJkaEdMQ3dYUU5KdEVSd3poUGpzZ0JPdFEwV3A4dzBBOTlkeXlxNksrekRwUnVNbzI0YlRPUExtNDUrRnh2V3NENkhrT0gveGlvSWJjSlNxaVcybkpES2QzY1lLY0NjSFA0RXVtUnoxTzFPQ0RkbXU4THBjRXZDVGlrVGFtYnFKd3NBMnM2VU43K2RvL1M4MmRrRHJUWkQ3V1cvd3FHYzkraGdnZlRjeG1iSUwyeVlUUG1UZUxsOHlUNnUzdlZacDRkeUFHby9SOS9wM2krOXpmYjBQQjkzd0o2WjkvblRJcDBVMCtWcnFOc2k1V2RlMHVDbGM2VE5UblFBbHY5ODFzbnJEbGN4ejdMbGtuU1RXZXE5QnhsaDZ5c0srdzFWakZQMXVGQUUydzF6M3ZmL1NYUkVuR3N0QkRLZU5VQ0Nwa09FSERJZVhSeHphRlI4cVE2bmxRMHhBUTVDYXJhb1Z0RG13SGlGczA4MUZ2QXRoRUtTSFZzVkxTRDRiVVhWRUUzY1JlRzZrbThmRE1BdTczc0ZrZUFZVjR3SEFkSWRmUXFRS09pYVlWdURXMTRpaDJkZVhUeENvN1dLaWE3OTZ5aUJmNWRaVGhybXVFQ1NDYzhXeHpIR0lMeGNuUTNOTjBHVzZ1R0RwWUhWVEczcGdzY094eHlMaHJPalZIVFVCM2lCNEVjVDB3ME1iZW00MDk0eXVhWWloelBQRDBTQjFxaFZuZDRZcUtKdVRVTnVZTTJsdWppam9pYm0yZ3FEYzQ1RWRNMXBKczRETkprQld5SnNua0lhOEdPMFRJcHQ0WjJMUU16b0IwdWdEaGJVNWJFWERTalNVTzBTcmsxVWRGRTNKb0Q1ZFhNLzJ1U1lQR29tWlJiazhWMkExcmhBZ2hWODBqMlA0OHVMdmt4VWk3bDFtVFlRK3Ryck0zQXJTSHBua2l3ZGo3b3QySVNmcDZMY0tBTnZrYUt5eUtzZGp1cU11TFdYTERMQkFaNnZ2T3MyRFpLRnFxajBxM0pjR2xwWHlHTnVEV1lSNGNLS2haZFhJSE1zNE00MEVxNE5iUnRxWmtldWpXd3NBUGh6azg1Qi9GOWlIcDg4bUpqVWpZSjd3YUViczF4Wk9kNmZqZEE4bkdVWE5LdG9VdVpXd3ByVzg4UlRLTmcwbVN0eWlNZ2hXNmVyZVJBMHEzSnNzM2dCN1BRVGZLMEJwUG1LRUFmdmI4V1FNMExVaHlBZVZ4NVdvTjJwMEhVQU9nbWZrRTZRM3dhS2FxaXQzbDA4UlRUaDZ0THVqVlpkaDRvSXVpbUp3dzF0czh1K3l4ZkpyRk03Z1NGODRKNkhJRHFxSFpyYU1QRlhYOHU4ZEp2YTdaOEYydmJlZjRlbjdXcGVYUnh5NG5uZUovcWt4YUphMEY3OVhTRDF0dlRTNXQ1L243Wm9zaE5VM1R4Q1BuWG9vaXNBQmMvTUVMUmlyd29VMFo3MkRlQXkxOXNSQlhOVkVVWGp3ejY1MStFYU9GdlFES3dmYi8xbWYrb0lBZlhOMDljRmNLVlkvM0s4dzkrRXRIRnYvcnF1eUNZL0NPdWxpZW1LTG80Si92YXBNbXZ0NC9TS0o1R3JzOWJGdHE5THovbklYbHFlcUtMYzZxdlQzbzF2M3pocFpkZmVlV2wzM3hCeE5vVUZCNHpwK1c3VGlSRjR2TGxUNThKV0orWm51amludWFwUzEwRVB1Y3dROWdNZGtXSGFUV0hxY1dCVzlMQkhLNHQzSnE5NFNEblVLTnpZRVZiejhPZ3VpN1J4WWVoZFhwaE1BSHFFMytkb292WHAzNXFXaHlQc09YUzVSc0dVelBTcVNOMEZEYTN3aHNGVXpmdUtTRDRUckRCT1pEb2F4VmRmQ0MxMHdzd0FwOEhSOFdlWG5aY0s4bzc2bUxtWU9MYXpFMGRERDJIR0prRGk3VVozWmw3TlNOenUxYkR0YnBPNTdXS0xsNXJxRk1IM0JJL29CMU0vcldLTGo2WTNHbUdXSXlGcms4TTZGcEZGMC9RT1FOVjkrdVp6OWNydXZnTThEODFoRjMyUDZCU2NHWGQ5WW91UHBqZXFZWllyYlh2Y3EyaWkwODEzNGNodnZOc0dLZ1M1bnBGRngrZTdpbUZYR0dYYUFZTjRYcEZGeDlFN2ZUWG4xYmVIZEJqdTJiUnhUVjVzNWRmR25xenBoMjVaVHQ3L0xoT0kvcTJ2L0tVSm10ODBjWC9IN0FEMjlsTndmNDNBQUFBQUVsRlRrU3VRbUNDIgp9Cg=="/>
    </extobj>
    <extobj name="334E55B0-647D-440b-865C-3EC943EB4CBC-176">
      <extobjdata type="334E55B0-647D-440b-865C-3EC943EB4CBC" data="ewogICAiSW1nU2V0dGluZ0pzb24iIDogIntcImRwaVwiOlwiNjAwXCIsXCJmb3JtYXRcIjpcIlBOR1wiLFwidHJhbnNwYXJlbnRcIjp0cnVlLFwiYXV0b1wiOmZhbHNlfSIsCiAgICJMYXRleCIgOiAiWEZzZ0lBcEVDbHhkIiwKICAgIkxhdGV4SW1nQmFzZTY0IiA6ICJpVkJPUncwS0dnb0FBQUFOU1VoRVVnQUFBRUFBQUFBNUJBTUFBQUIwYWpEa0FBQUFNRkJNVkVYLy8vOEFBQUFBQUFBQUFBQUFBQUFBQUFBQUFBQUFBQUFBQUFBQUFBQUFBQUFBQUFBQUFBQUFBQUFBQUFBQUFBQXYzYUI3QUFBQUQzUlNUbE1BdSsvZHphdUpSQkJtbVNKMlZESitSaWhNQUFBQUNYQklXWE1BQUE3RUFBQU94QUdWS3c0YkFBQUNNRWxFUVZRNEVXMlVQVThjUVF5R25TOEJTUkFCVWFBMFJ4T0pKam9LU3FTN0pqVlFVTjlWUktLQk9rMVF1bFJRcGIwS1JhRTVDdnBEK1FXcGFXNy9RZUNBUkNRazV2WHN6dGllM1dsMi9OcnJ0WjhaTDFHNUZ0aXQ2M2Z2SzBmMW1IYnVZTnp1dTVBdngvTnQwVitmeU5ycVlIdHo2aUtJbmtOY2lkb0hHSCtpVVQxZlFqdFBtbGpkWklYTk0wZ202eGsrY3VBaUhqTlByTkRLVTR5WWIyM0FVK1pmMXFZQjg1MFZwSFhYYW8vNXJ3MmdQZVpWSzRERHNyWHBFL00vSTd4QXhrMWpCekEzUnBoQndKR3hpV2FoRktwa0dPQ1FLdnNha0dPQXArTklqRElNQ05oZ3Z0UU1nd3dEUEQzbTN4b0F5Mk1nR3JwM2FoaEN3SDNLVU1jUVBxR25VY2RBMUxLWFJqQVVLVis1NmRqR0dqQVF5dEpyTjJLK3loSUlTYTFod0t3Vmw1RlRDRkFOUGYvUE1zaTkxZlB1T0t3aFZPcE83T1I3cjdJTVQ2Q2xzNUN6UDg4QzVxQjFveVpqVlVTamV2NkUxbythcEl2NytOeXpMeDNXTWNoOTBVa2EyNWJMRkZLM2doeldNY2p4S1Jxa1N4MVZOV0QwdElrbURDTUUvSWdGTjJGQUU5ZlJILzR1UmJMS1RkdWVSQU1HcWJHYjNtbkFnQnRrMkk3ckdBYVdna3lBdHB4S1dFMWZFS29aQmptOTB4VFFnT0dqbTZvR0RNalpUd2thTUR6eXAxdkgwUE0zc0lZQkpib3BHZWNZa0dCVEt3aHpidjRVUlBoUDY4UklJRXEyR0hBTWszMmJRUDROWFJXbU5waVgxTVJPWnF5ZmxOa1c4OXRraGMwWUFVZVZOSDNSOWdWODN0MUdSdVkzSnp0WXg0dHc4N3A5ZnloZXR5WmZyWisrT3lkUDFyNFZ6djhBZyt1L0NtNlpOMkFBQUFBQVNVVk9SSzVDWUlJPSIKfQo="/>
    </extobj>
    <extobj name="334E55B0-647D-440b-865C-3EC943EB4CBC-177">
      <extobjdata type="334E55B0-647D-440b-865C-3EC943EB4CBC" data="ewogICAiSW1nU2V0dGluZ0pzb24iIDogIntcImRwaVwiOlwiNjAwXCIsXCJmb3JtYXRcIjpcIlBOR1wiLFwidHJhbnNwYXJlbnRcIjp0cnVlLFwiYXV0b1wiOmZhbHNlfSIsCiAgICJMYXRleCIgOiAiWEZzZ0lBcE9LREFzSUZ4emFXZHRZVjh3WGpKSktRcGNYUT09IiwKICAgIkxhdGV4SW1nQmFzZTY0IiA6ICJpVkJPUncwS0dnb0FBQUFOU1VoRVVnQUFBVklBQUFCZkJBTUFBQUJJRWxLMkFBQUFNRkJNVkVYLy8vOEFBQUFBQUFBQUFBQUFBQUFBQUFBQUFBQUFBQUFBQUFBQUFBQUFBQUFBQUFBQUFBQUFBQUFBQUFBQUFBQXYzYUI3QUFBQUQzUlNUbE1BemUvZFJCQXlkb21acTdzaVZHYVpCbTlCQUFBQUNYQklXWE1BQUE3RUFBQU94QUdWS3c0YkFBQU04VWxFUVZSb0JjVmF6VzhqU1JYdnhMR1RURDZjV1lTRUJwQm5sZytKazhNTWUwRzdhb3NMclBhUWFFQkNHb2wxQkVjT0RvaVZFQUk1RjRUMjVDRDJBb3ZrN0lIRGFnNE9Cd1NzRUxhR0N3aEVacGMvd0JiU1hyZzQ0K3pDZkc3eGU5WDE4VjUxdDkzT0RxUTFtcTU2WC9XcTZyMWZ2ZW80aWk3c1dmcHAvZXhqalFzYnZ2akFtM1dGWi9MajRob1hKTGtlbjMzdmIxK0psUnBka0FPRmgyMmQ3VUYyV2FtSGhWVXVSbkM5L2hzOWNFdXBvNHZ4b09pb0MvY1N5U1dsUGlpcWN6Rnl3L2ZOdUQybGRpL0doWUtqOWcrTjRJbFMrd1YxTGtTc3JDWUh5Y0FMU20xZmlBc0ZCNjBvOVo5RWRFVXBHd2dGZGYrL1lrZ2trMUtiU2ozK0g0MzlqOFpUTUx5dTFLUEV6SVpTNzAweGVHYzBoVG1kdFRvWlRCY294bzNWazBRUWEvcnZLU29sTTZFcElubXMzalM3ZVVwcCtsL1BSZ2tScDlTMDNTL0hIMDByRjZLc3FVWWh1Y0pDYTBwZG5TWjg1K3ljY0Z0NzJpZEtWU2tMclprT1Y5UnprdjRNbFdCS2ZjRlR2NnFldlhINThrZXUxODg4TGJxa0RsanZhVFRiU2cyWW5hVTZodjA4eHIzeHJKcm8xUndha0RCQ3dEZjlNSzkyREVrcFpxaHovZ0JuVm5penJoN3c3cW9iRlEzdDZVcFF3bnovNTdkakVtbzR0YSsvcmducXltdU9GQzFKbEg3NTlmamFiL2M4K3h3dHBQNVZybFo1OVJlL0pqL1UyVnR2L2loaHhPYU04R0xJUXFXT2ZUOWFSL1h3WUk4Um9wdWk3djAyN09IZmlFdk0yejVSazBHb2N4TiszTmZycVRrbmFpK1EwQXN2RUdOTlRhUlFqY2ZNTFhYMmJsUitXOTJUTW9IVkdkMWFCcHBlZ3FkSFhtODVWUmlVSHNSWVF5OFJSUnNCMUczeS9ubzlLWUxlK1RBRkpsYW53VWZVYlJRdGdscS9INGcwbnd3aHdvbExRVUhXNUlEeVRYUEtXSSs1WXVGMlczMDJMUXZnRW02TXcrMGZ2cjhJa1JIVDNCUUFFa1U5VnZTV3paSkdVY3U0ekJTTE5qZFZGcTREZFFURWxOU1dOTmpkUmdVbVltS1ZoMlVVVlhoc0xOaGlpRzV0ZTlKUzRkNVlaTEJWNjdpU01LRnNoRXNSSDViaEtUL1dTeElmMWpoR3RYMEpWQS9uYkllYzlkNVVZUVJxalpyMElvcmlpYkJVVm5leHZlSlMyK1J1MHpZZmVvMjZYLzEyT0djdk5iMDFGb25qWkxGZXA2NURqYmJNbHcwRUlTS0VoV0kwbEFwOXRzc0lsSDFyRFpob20zTzlOOVh6V2ZLb3NvT2dhTXJUWVJVbmFRbENCMTY3ZSt6YlVWUlc3S3hGOHUxWkpyUWF0ajNQdS8xb2w4UTNmeW1WS0Z2Y0ttaldKYmxwSlVBcHpqYnVmaXdVbG5sVVlmV2RmWURpa2VzVWJ5d2JyZEpqcVVOd3VpZElTeTU3TmJuNUJDOEkwU3Q1eWxLaHBKakpIbE5HOHA5YW5UbmViWk5PMVVDNUNpY0NNN0xlMHQ4S3V1NG1CdGtOcWREaUtjNVREMWVoYzFTdHl4YTZXMXZTTDJ5WGdGTncrendtbzg0MlNDZDg1VmVsUXBlSnd6bC83cUprZkNnSEs5SnJ2MmVrT2tkU3ZCUEFLYmhqRHpUbzFRN3hIKzRLSG9vQ09PVjVnNmozVUFnWW5qLzVsMjBOOWJVZ2ZhSmFDS2UwZ0F3dkNVNXB3OW1IZ3FhZE5SZ1JhbE1XREloNmRpcEFhVmZMelBGZld6MUxUeDI2RGFrR3lxbWtBSlBZYUV2SllOQjBSQW1uS3l5SG9pclBQTXJEWUxSZ3BIU1hvTWcrQThGT3cybUVTeEVMeEpVRUxOc29qYTFpZDh1MjZMM0E5cHZpbVMwNHBuZkFSUXUwTzlaTnZLVjRHazQxZW5xaGhTUkRtdEJzR0dwODROa1JsdEhqRngxbUxITGlXWUQ2OHM4d0dmdThBS3YyM2tZMHR6TEphR2s0MWVKN3pwZHE0Z2ZWMjhjSnNleGMxdjBkN3R0WWZFK0luWTR6SnhvdmtVUHVvZXlqZkxCUGdCdFYwSVUyZFpTRk5MUjNraTl1TkZrRDhBR2NkbmljdDUwVTJZbGxzVWdrL253TE52bkRlZWsydG9zRnBlSEg3QlRVY0FwNnplRlBVSjMyT2FaMVEwK3Zwb2UwRko0ODVMQ0hOeXNoM2gyVzA0N1JZNGU4aGxOd3NLOEdIRXZTWk4xR0JhbjNoS2VZWFlncmJveG9IVncxdVk3LzFMM0xlSzdjOWJ5c0ZzUlpDaGlKTGh2QUJvSy9vVWc0UmFnY2VzUDk0cDdlZ1l1dklUS2hrdmJBVzNRdGlLZW4zYlloU2JnK1NHUnByN1oxY3lnVThNVnozMW5EUWV4VmRjVGtmbGZHaFRCUlJKMldqajl2MGJheTREU0toaDRVVit4NUNJL00zQ1djd3NMSVdxT1NnZDlVYXFMbnBhaUZKWDArb2JTVnJNMmtuTzFsd1NsZE4xd050T0N3QWs0a2JRbW5XSktHdFJhdTRqUlBZM2Uwb2VBKzlCYnlXbGx3U2dlL1M1cXE4M2xISmFkNEFLZVk2NTYzTG4xRHp5Q2JsekF0NFBPV2FXS3UyeWwraWxERjhDa2lqaDIza2p0dUtMcWhVRVFHY0lyQ2Z1QXRTTi9ReTR2VG9WZERYT1ZKZWNOMCttV0VjOVh0VE5TNWFxVlJ3V3Z3Q3VBVWk3TnJSWFNjdXFtRnNlQ2xjUGVxK3dBRGVoUkkvazRXbkdKTjNhZUgycEVkZ0M3OWRMSUdjSG8rVDdFVGZzZEYvV1dIQzkvWW40ejVWSDExd0JLN205eFFBamhGaloyN3BuRVdCR29YbWh3eENsMWlWS2F0UlhzY2VUaUYvUmFFQjRDd1V6RmQ1Q1RyOTBRTzVYdmFkU05BdWNpYVpzTnA1RDExY0FxRGhCT0hVU1RobEtqTTA2N1lvMXhQRVVtdUxvK1FVUm43eW94U014dE82VU9FRWZSdzZtNG9FazREVDl0aVZIanFvNUVQRFdEeWlZY3l6WGU0Rkc5bnd5bGJVdytuVUt2VFNnUndTbmRCRnFmajBOTXRQcHhyUThsUG9kQm5nYXB5cStlc29MSG9Nc3JES2NnZHFzTURPTVZWaG51NkU5NU9qcmhkMThhNEI2NERDMWRkSnlyLzYvclo3eHUrYjFxdFREaGxubm80aFVZVDgyb0VjQnA0Q29QSkhVRVBBUGtETTVKOERma1J2TWp2TU9XdXV2YUdtdXhMZWZxc3h5TGJNejJlZWpnRkY1Tlh4d0djUnZLTXdtSzU0MWQvSTdycnJiSldoMi9saWRJWDlZVDlKZlZKWkVSOE5tRFMxT3lMc0hMTXFqdTRHSnpxbTcxNkhNQXBKV1hES1ZKKythU21zMkxnZWF6VmRlRUZJcGJMc1phU2l1TlNDZzFnNnRSSitVYlRudnNWT1ZLTUswUUFwM1JIWStzR3YxMXhveSthM2lodjllMEFSSXpkdWxCdGRLamxldlpMaXRFQ1B2Q3JoYUd5V21yWlZxY0phNHpyUkFDbjVNN0lLWkxmcnJpaGpqdVZ2UWkxWXJieWdGUC9pYUNXL0UwVUtiRWxOS2pvMkJlVXBMTmpnMjNORDBzY1JHRXFSN0RGQjRrVy9ZK2VkdzdtZlNoNEdiUnFkZ0Mwc1EzSGxtazJuNGplZTJJQzF0U2VsV0p2Vi9NTE9JMG9lMFJVYWhWWkI5ZllNUW54SEVqdk00Um9zbUJlc0FvVk5tRWFoZGFJT2VpYWJhdlFraVBSRFNXbEVJdU5hak40eFZFbjk5QU4wR1ZMMW1YeHN1UFNKbGlSVmphY1JsMnJJT0FVNC9UNTVwcHgreHkzRVdBK3diQVFJeVAwNGxzTjA5S3ZvVjlUelA0NXgrcTZxZFhralFVTGtCbElmWHZXeFM2Q0VtTkRudHJHZmx0VTdOanhJenZ3amx0ZkFRbGdOLzI0aU1DQlZVQ21IWmwyejdxUTlMRkVtVlZNM1V5b3dwT0ZWSENjeUVnSHJTVnNZSWxPRStQMG1jS3VBM3oyU3czMm1nZW1ybDllcXFvT2pITFhCbURTaDc0emF5VG9oUVMrcTdzTGNndjB6MEpUQ2xXV3g5RHF1QzdNYkdzeit0T0syMWNpb2RyY1RWaW9xdmFOa0s3V2JLZk5KcENjT1Z0T3pEY0FrUVBxbGZ2cU01NnFLUms1c3NZeUFqSWw4ek1SZmZnMmpIcU1OUkhKMmJmK3NZalZnRFV5R20yM0gwU2djL3pRY1Bock0wR2E4bmVSUHczT29NVTVrQVF5TDQ0SGZCczVTa1IyL0dCOWpHUWpRVE52R3NkWDFXUXZrYWIvNGRESTlNWjgvdVUyOUk4Tmg3OHVrZFNmYjlmQlZwTXJQK1NzRmova0V3WjJjaUJGN3VzdWRzWXR3eGlXSG5DaDlicjJzRkpUZjJCa1ZBMTNUWGZzQVBYTHI5NnVrU2ZxNDIvK1pNQ0VxYmxJb2RiVFhQd25SbGhJd1NsVlROYTh0bE14K1Roa0ZRQVNmSUxacytkUDZ2NGcra2FOLzd4Si85SFRtaHJiR2diUjdwOGpab0dhTGNLZER2MHNpbjZkOUduT3JYeU85NUoyejI2M1lkMVNFK3pEMjJyUzhMTGZPWHZGbjdLYS9FODFpWlg2b3hkQkMwZUY5WFRvUE1VUHBUNkZIMmpkdUk0ZlNsbXUxV3FMUExYVTNQZU9nSDZJdllTN1FUMVZEUWVlUmk4K003bnlpalFLRUd3WXlsQkd2NVJ6dmI2TGEwZWExbGhNWWV6ZjM2aGYrMTFENnBRZnlYNVdyenFucDRpTTNTdzdlYlFWbnFaNVFsRkZ4SHUyMkx5ZUxzc2t5amJLcUpnWjYrVTFOd1JLWlV0aDkyMGtGdHI5a2pnZXMyMEthcy9aRjJUWldVMGR3NUpQUGVGcDhPZW90RFJWL0Z0WjVIeGFJWVhGMDN3RGxzTnkzK09wWldhOHV5NEJNNWhacE5VaW14RCt0VDdMVUNieVp3a210TEt2Yy9LRkJLZVFSbmNrZERJN09DQ3NsRGhOTTRYcEhNK3NCSE9rTmJtajlxYXhpVmV1ejVJQUgyWHN5SWkxMlFtWHA5a01qcHc4T1VZdnpWWlp2Yy9rODVvb0FROE1yeU9xdm15RnpueG9Ta2FXVXRpZk1uMFMxSThwQVNLd29pYW9wTFBFMTEwbG5NWE5vWFZGNFpjbFZCdGxVVU9hLzh0bVB6eWlRMUg2bmpzblJwR0praS93MGhhSkV2eklKbHVJQ3JodHc3SVhwRHhKME1mbUs4WVVrVFJyZlZZV2pvdHNmaFFOM1czSlZ3RHAwUkpLZVhiSVpha09zMzR2NmdXWFpvT0RGaTdaMFpkczBlZHRoSzAxZThFSkdkUDd5OU5qWnVNVDA5VXRkOU9XSE1FdjlpeWZ2N3NGU2g0dWI5dWRoN2Ixb2Q2eEFaNFRGN0I1NXBZekwxWjUwb3krNHBDUUVlZHZ0c3o0dFpuaE1qejMwclEvbU4rdnRNWkdVdXZPM3Z6S0xMUkoyN2FValptcllDV252dDlSTCtCblVQR2tNVlVLMzRzS2xMdDVKdjR5eU9QTVF5LzM4QmVKdXZyVkxKMWJUMlcwV2FOTTVaZC9jSDN5eFhlbmlram1md0Z4cmx0dnlXQlhvZ0FBQUFCSlJVNUVya0pnZ2c9PSIKfQo="/>
    </extobj>
    <extobj name="334E55B0-647D-440b-865C-3EC943EB4CBC-178">
      <extobjdata type="334E55B0-647D-440b-865C-3EC943EB4CBC" data="ewogICAiSW1nU2V0dGluZ0pzb24iIDogIntcImRwaVwiOlwiNjAwXCIsXCJmb3JtYXRcIjpcIlBOR1wiLFwidHJhbnNwYXJlbnRcIjp0cnVlLFwiYXV0b1wiOmZhbHNlfSIsCiAgICJMYXRleCIgOiAiWEZzZ0lBcGNZbVZuYVc1N1lXeHBaMjVsWkgwS0pseHRZWGhmWEhSb1pYUmhJRnh6ZFcxZmUyazlNWDFlVGlCY2JHOW5JSEFvZUY5cEtTQndYMXgwYUdWMFlTaDVYMmw4ZUY5cEtTQXJJRnhzYjJjZ2NGOHdLRngwYUdWMFlTa2dYRndLUFNaY2JXRjRYMXgwYUdWMFlTQmNjM1Z0WDN0cFBURjlYazRnWEd4dlp5QmNabkpoWTNzeGZYdGNjM0Z5ZEhzeVhIQnBmVnh6YVdkdFlYMGdYR1Y0Y0NndFhHWnlZV043S0hsZmFTQXRJR1pmWEhSb1pYUmhLSGhmYVNrcFhqSjllekpjYzJsbmJXRmVNbjBwSUNzZ1hHeHZaeUJjWm5KaFkzc3hmWHRjYzNGeWRIc3lYSEJwWEhOcFoyMWhYekI5ZlNCY1pYaHdLQzFjWm5KaFkzdGNkR2hsZEdGZU1uMTdNbHh6YVdkdFlWOHdYako5S1NCY1hBbzlKbHh0YVc1ZlhIUm9aWFJoSUMwZ1hITjFiVjk3YVQweGZWNU9JSHg1WDJrZ0xTQm1LSGhmYVNsOFhqSWdLeUJjWm5KaFkzdGNjMmxuYldGZU1uMTdYSE5wWjIxaFh6QmVNbjFjZkhkY2ZGOHlYaklLWEdWdVpIdGhiR2xuYm1Wa2ZRcGNYUT09IiwKICAgIkxhdGV4SW1nQmFzZTY0IiA6ICJpVkJPUncwS0dnb0FBQUFOU1VoRVVnQUFDV2dBQUFNcEJBTUFBQUJoazFWREFBQUFNRkJNVkVYLy8vOEFBQUFBQUFBQUFBQUFBQUFBQUFBQUFBQUFBQUFBQUFBQUFBQUFBQUFBQUFBQUFBQUFBQUFBQUFBQUFBQXYzYUI3QUFBQUQzUlNUbE1BSWpKRVpuYUptYnZOM2U5VXF4Q3RiaFRjQUFBQUNYQklXWE1BQUE3RUFBQU94QUdWS3c0YkFBQWdBRWxFUVZSNEFleTlEWlJreVZVZStMSzZxcnU2dXlxck1GaFlHbmFyampsSGdNSE93akl5bHJTdTJyVkJFanFpbXVYWUsxdUxzekRybFd5OFpNc3NIbVN2bE9VMVJtYmtKZHU3Q0ppUlVaYkE4bXBtRU5rU0lLTnVVQmIyTWVMUHJzYVdEMGN5S0ZNUzJOYjBTdFZDWW1hNmNucGl2L2oveVpmdnhYdVpXWlhaZmVPY3FoYy9OMjdjOTBXOCsyN2NpSGlaSkxNVmZvTWgzTlV5MVFZM0huL3NTYmFuMDNRbEJBZ0JRbURHRUtoenBjV3VLS21PUklxVTFveDFFb2xEQ0JBQ0RnS2ZlZ1VVMVhXZDhSVXR4ajc2NTNXS3JvUUFJVUFJekI0Q0MxQmFYelJpWFdUdk5uR0tFQUtFQUNFd2d3Z3MzZTJ3Z1pIclBOczBjWW9RQW9RQUlUQ0RDQ3cvRFUvV2poWnM5Vmtkb3lzaFFBZ1FBak9Kd05vWExqRjJvRVc3WkdlS09vdXVoQUFoUUFqTUVnSzFPNHVNUGFjbE92NjhqdEdWRUNBRUNJR1pSS0IrTGVteUV5M2FrVmxJMURsMEpRUUlBVUpncGhCbzdTVzdqQjBxbVpxM1prbzRFb1lRSUFRSWdSQUJ0cFZjWnV5YXl1N3NoT1dVSmdRSUFVSmdsaEJZWUVteXhOZ1hwRXhWdGo1THdwRXNoQUFoUUFpRUNDenhnNGRkZmZ4d3hlN1lDZ2twVFFnUUFvVEFMQ0N3L0RTa3FETk1Fbm00Y0U5YzZCOGhRQWdRQXJPS3dCcWZHSzR4dGk4RXBHMWFzOXBQSkJjaFFBZ29CR3AzRURuUDJCK0lORzNUb29GQkNCQUNNNDRBdG1rbFNaVXhlWHlIdG1uTmVIZVJlSVFBSVlCdFdnZ05KZzlLMHpZdEdoR0VBQ0V3NHdoSUQvd3hZN2U0b0xSTmE4YTdpOFFqQkI1NEJCWlluMk53Z1RGKzZKQzJhWEV3S0JBQ2hNQU1JeUMyYVFtbkZ0L3NRTnUwWnJpclNEUkNnQkRnQ0lodFdyZzJHZDhMVDl1MGFGUVFBb1RBakNOd1daM2YyV0RzYXBMUU5xMFo3eTRTanhBZ0JHclBTd3hXR1VPTXRtblJpQ0FFQ0lFWlI2QitJQVdzTVBaTWt0QTJyUm52TGhLUEVDQUVXcGdVaXRCaldFZWtiVm8wSWdnQlFtREdFZWdlS2dGckRML1JTdHUwWnJ5N1NEeEM0SUZIb0NLM2FRR0haVGkxYUp2V0F6OGdDQUJDWU5ZUldEUWZoOGR2dGo1TjI3Um12YjlJUGtMZ2dVZGdGZDUzRlZxTW5hZXZhV2swNkVvSUVBS3ppY0JsODl0aHlUWmpmNFYrOUhBMnU0bWtJZ1FJQVkzQWh0cW1oZlJGeHJyMG80Y2FHTG9TQW9UQWJDS3dlMkRrT3NjWXUyNVNGQ0VFQ0FGQ1lCWVI2T2x0V2hDdXJUNVBNNHR5a2t5RUFDRkFDQWdFMkk0RjRvaTVLWnRQTVVLQUVDQUVaZ1dCUmZValBFS2VTK0pERDdNaUdzbEJDQkFDaE1Bd0F0dnNpczFjWWZTamh4WU5paEVDaE1Ec0lmRHBWK09VOU5kYnVUcTBUY3VDUVRGQ2dCQ1lPUVN3eDRFSHU4MWhsN1pwelZ3bmtVQ0VBQ0ZnRWJqSWJqeisyRTEyWUhLV1AyeWlGQ0VFQ0FGQ2dCQWdCQWdCUW9BUUlBUUlBVUtBRUNBRUNBRkNnQkFnQkFnQlFvQVFJQVFJQVVLQUVDQUVDQUZDZ0JBZ0JBZ0JRb0FRSUFRSUFVS0FFQ0FFQ0FGQ2dCQWdCQWdCUW9BUUlBUUlBVUtBRUNBRUNBRkNnQkFnQkFnQlFvQVFJQVFJQVVLQUVDQUVDQUZDZ0JBZ0JBZ0JRb0FRSUFRSUFVS0FFQ0FFQ0FGQ2dCQWdCQWdCUW9BUUlBUUlBVUtBRUNBRUNBRkNnQkFnQkFnQlFvQVFJQVFJQVVLQUVDQUVDQUZDZ0JBZ0JBZ0JRb0FRSUFRSUFVS0FFQ0FFQ0FGQ2dCQWdCQWdCUW9BUUlBUUlBVUtBRUpnSUFwVXVLeG8ySjlJd01TRUVDQUZDb0F3QzU0cXFMTVp1bFdtSDZoQUNoQUFoTUJFRVZvb3JyZWNuMGpBeElRUUlBVUtnREFJTHhaWFdINVpwaCtvUUFvUUFJVEFaQkJwU2E0MmE4MVUvK1NXditLWTNQT0txdHNGa0dpWXVoQUFoUUFpVVFlQ2kxRWRmeks1Yi9ibzNkbzNpT3N5bXBWSkNnQkFnQkthSVFGVXBvL1c4TnFvZjZTaTFkUzJQbE1vSkFVS0FFSmdlQWtkU0ZSM2t0MUQ5cTVMMEQvSkppWUlRSUFRSWdXa2hjRUZxb21kaStMKzR5NG52eFpBU0RTRkFDQkFDVTBKQXpmb09ZOWd2Q2EzVmp5RWxHa0tBRUNBRXBvUEFCcmVlR1B0OEZQZnpuSFF2aXBTSUNBRkNnQkNZQ2dLTFhBOHhkamVPK1g4QjZmVTRVcUlpQkFnQlFtQXFDUFM0em9xMm4xN08ySE5URVlPWUVnS0VBQ0VRaDhBbHFiUytFRWRkYmNjYVpYSDhpSW9RSUFRSWdZSUlxS004ZzM1Y3ZWWEdOdU1vaVlvUUlBUUlnYWtnVUplbTFuNGs4d1o5NkNFU0tTSWpCQWlCNlNDd0xKVlc3RW5vVlVZZmVwaE9SeEJYUW9BUWlFTkFIK1haakNOUFdrOUhFbzVOdHZKVDBTd3FQeGROT29ydzE3ZEdsWVQ1NS85bG1KT1Zub0JvV2V5blVEWWFpZm03bHluQVF5eG5BSUZ0YVdwOU9GS1VTNmYyb1lmbSt5TkZBbGxuUDU0MmxmTENJUGNBcHE2M3huUXM2anEyYUZHdFRJNG9DNGw1dTVmSm9VS2NaZ29Cc1dVMC9ueE9oZTJjanZpclJWeitUOTN0anlkVkwvNVE1VEVyMU5iWW9vMTNZNFZyWnlFeGIvZFMrT2Fwd3B3ZzBKYW0xazZrdUkyRFNNSXh5VnFSMnpCRU01WHV6NHpWM0RLTG5oMG1HeXphS09NeWpTdmFXUGRWdkhJbUVuTjJMOFh2bm1yTUNRSWJVbW5GSGVWSmtzdXVUZkpIWHZHWDMvTFlMMDNqUmk4V3MraHFKLzF4cEdqbmZGUE01VjFRYVNWamlwWWswd1BadlMwVkgwSmk1ZU9ESHpWMFk5K0w0VVFSUW1BTUJOU240azhpV1N6ZHM0VHlwekdjREZzMGJxeFh6T0cvd3E2TjBlSnFrU09WUlpYV2VLSWx5UlJCSG9ac0NJbkZMdXV3WDlTRTQ5Nkw1a05YUW1BOEJKclMxTG9heWVVbGxtNTZ6OU41dG0rYmlZazF4bEdkaldkam1sQTBSWlZXTXBab3A2eTBRaVFxbmNGT2NzUjJORDVqM290bVExZENZRHdFMUZHZUVxY0tLMjk0TXhUZU9PcGlsT1RieGJ6ZFNYS0pYUm5GS3pmL1hLSE5aNFdWMWppaVFmYnBnVHdNekJBU1IreUh1ZG8wL3NVeDcyVzRSY29oQk1vZ1VKR1dWakgvc203b3MxTlJXdFZ1QVNlVEVLWENYRitibGk3dWV0dGFFaEVWQ2l1dGNVU1Q4a3dINUpSN0RaRllZc0lHYlp0OUx1UGZTMHFybEVVSUZFWmdWMnF0VWw2aDZsU1Uxc1hpTHFwNnJGTnVHSjUyNUtkNVpNM0NTaXNaUXpUWjVIUkFIZ1lpQ1pHb003Ri9iOWRxOWJIdkphVlZ5aUlFQ2lPQVk5QThGSE45NjFhNjA1Z2U3aFkzK3k0WGNhWnI0Y1YxTWZJamlLcFNjYVZWWGpRdDUxUkExc3p0TlVRQ24xdmI1S1UxK3htMThlL0ZOa2N4UXFBMEF2b296MVlaRHAwcEtLMHFpL3BzdlNmdVl1bjU0VEdMWFlNUURSWlhXdVZGMDNjNERaQTFiK2NhSXJITjVKblVOWXZ0K1BmaXRFZFJRcUEwQWpWcGFvbXBRRkVtN1Nrb3JWTEhzanVGSm5uT2JmYUtPZjJMSzYya3RHaGF5bW1BckhrNzF3QUp2TXdPUk9sbDV5VXk5cjA0N1ZHVUVDaU53SkpVV2tVVy9rMWIwM2llYXNWc0h5bkxFVHMwUWhXSkxEaFBaRXk5RWtvclg3VEZOMlUyUFEyUWh4c01rY0FYUUtUeGZZbFpoMkgrdlF3enBoeENZUElJdEtYV3VsS0M4elNlcDFZeDIwZEtmY2s2WGdyZHhuS2hEUTlKMFdNOFhKWjgwV3JaTDR4cGdEd01Vb2pFa1RhaThWUGtoanIvWGd3cFJRaUJLU0p3V3lxdE1yc0dwdkE4aFcvOHVCdGZVZzZZT0dwTFZkU3NLMkZwNVl0MlpFMFpLNW1OVFFGa3k5ekVBaVF3TzFSbnU2QzBOalZWL3Ixb1Nyb1NBdE5FUUc1dGR5WUI4WTFONFhsYXRuN2ZlRG1TS2pPN2lRclVTcEtXZlNDajZwVlFXdm1pN1diTFBnV1FVKzQxUUFLTHl2dVNDa3ByUjlQbjM0dW1wQ3NoTUZVRW10TFV1bFc4a1NrOFQ4ZksvMXRRbUY0cHAxYTFxS291b2JTU1hORm1RV21GU0J3Wit3cG5KcXpuSVBkZUNuWWJrUk1DNVJEQXU1U0hvdnZRMGRnVWxGYTkzSmFyN2VJN1VpSC9VdEg5YVdXVVZxNW9zNkMwUWlTNmNqczhNSUxTMnNORmh0eDcwWVIwSlFTbWlrRDVvenhUVUZxZDRsdExPVGhyMmdWVENLbExSV3VWVVZxNW9zMkMwZ3FRd001U2ZlUndqVG5MdWJuM1VnaCtJaVlFU2lPZ2p2SWNGR1l3ZWFXMXdNcnR1Rm91YWpPSmU2MFZ0Yy9LS0sxYzBXWkJhUVZJWExZL0ozN01uQjloeXIyWHdrT0lLaEFDcFJCUVIzbUs3MFNmdk5LNlVFcjVKTWxpVWUrVUFLcnB6SHlpa0N1anRISkZtd1dsRlNDQjE5aWVBcVJtWFBMSXlMMlhLQlNKaUJBWUg0R085R29kRnVVMGVhVzFacVlseFdUQkZIZXpXQTFPclRkUVJ0Y3NvN1J5UlpzRnBSVWdnUUd4cmtBNWNpMnQzSHVKUnBJSUNZSHhFTURibElmQ1Iza21yN1MyMloxeXQ5SngxcmhpT1dDelJ5eXBvaXVqdEpJODBXWkFhUVZJNElPMlpwYmVjSDFhdWZkU0VFOGlKd1RLSXFDTzhwaUJHc3VuaU5KNjZXTS9wbC9lR2V3YlJiMU1tbGRQN3l2U0dSSFg4L2JSaktEbUpLV1VWcDVvRTFSYWNTQVAzMnlBQkZZTXpTLzR0dXhNRWZYeTdtV1lOZVU4aUFoVXZ2S2IzdkJEVHg3aTFqL3k1T0R4NzVJUW5IdHo5OFlQYnNxNCt2L1NSN28zL2xHRVh2QXFxUVJHSmc5N2FXVVplYjdTcXI3MnNjR1AvM1dmdlBLcUo5bjd2aFY1M3dMMkgzREx2cnI3dmsyUmZsWDNROTlwQ3RwRE1yemdrWk1mRU1VdjZKejhqcUViaXV4YUUyM2g3U2YvWHBRdnZuM3dvMW1BWEF3Y2FLRC9EME9NdlF4ZmFSVVh6V09tRTRXVTFpUkExZzNiYTRBRUxHOXpRQUw5ZHNVU09qRGJUSW9SQWdFQ1IxeWQ4TDJUcjJlRExtTS96WXNYTyt3bVl3TmttdkRkak4xZzdHUkhaelJ2UHZIb280ODkyZVdqYjJsdzQzRWUzOUtGNFZVZDVkSEwzR0h4cUxTbnRCYmJETCtEd0Q3WWQ2Z1hwRGI4UlBJWjlyMVY3eHNCNTNFRHo0SzArbm91OWlkMEhYR2pPc0d2WDgxWVY3ejJ6L083Tis5L2wwVEVhL1l4YTRBUUh3cE9mcjg3d0dkZCtrT2tKbU9OUFdmaWlDeTBRWDlMNXl4MTkzWFVYajJsVlVJMHk4bUpGVkZhRXdIWmFWdEZBeVFhZHZFUVhpdys5blJ3WU5aWmRDVUVoaERRU3V1RkExZ3h2eTdjb3RYV001dkp1YmJaQUlnNnY4RSt1cDVVR2xhUk5USGFlQkJLUzBaSC84Q2ZPc296NkErMW5wbmhLcTF6SGZZai9lVFRQVSt4OU5pOVAxWDlrNHg5ZS9ldFdIbHlqMExYZnhhL21ZQWZMUHhhOXAzSlNsZDcwU0hIcHRmaUl2dm42OVVtbi9xMWZxNmZmS096WmNnajR4dTE5T2JZcGNIV0NqdnBKd3ZkcDljQml6RVpnZ3BJYnZ1RjI4K3NMOXF2UGpTOEcxR1ZYYVZWUXJSaEVYaE9BYVUxRVpCVHBBaVE2RnJuTzNyTjdSSUxjd29YeWlJRUZBSXZlRXNiQStld2d1Y2VvYzBmcTRlZTZTT0tyNGNZdStBOEU2WFZsbm5xUHZLN01Ic1EvZ0VvTWRZUkJqK3hqbmg2d0x1VmgvMzAwbEc1cnRMcXNaL2taRlYxRlZWZXhBYWJpTlFZTjJud2M5YTIvUVhFbDlrOTdFbm5jbTlvN1FFYVVkSDhhM0pWdEFUQ1ZlNXdlN1dtTStVbWNnazBNdFJ3MHJjRlpPb2NwTXpscm9hZFVxTHFBcmNvN0JQYU5VaEt0dUsvcTdSS2lPWndjcUlGbE5aRVFIYWExdEVRQ1d0ZFhjQ282R3N5dmo5ZXcyenpLRVlJRENOUWFXTVEzWlpUbVdNc1RsZTdPNXdJWHc4Mzg3bGROZEhCbHF0cm1nSDBCMlB2RWltK0UrczlWbVZvQ250VlIzbEdUNzhzcVJOemxOWm45R2pHcTNsTGtlQlRBZS9uVWRoUEVNcmJON3FNbHJnV2F3aTVNZlhyaXpyTHdYYXI4d01oZEpjZE5zQUJEOURJejBLdnNvSGdBSVYxSlVrYTdQUG41YXlta2JFbTJ2TE9PUXFBTzFwdlE5dHAwMDN4NVJkSGFaVVJ6ZUhrUk9PVjFtUkFkcHJXVVI4SlYxRmhZSnhvS2x3dHpFNG1SUW1CWVFSZ3FoeTJ0MFErMU0vQlJhV2hldVpCcmJCM2lLYzd3WnEwM1NQS0Z3VjNSQzA4Z2o4M3pOYko0YTRMSGphZHZQeW9WVm9WNncwNk1rODdGcUYyQkJQTUVuRjlNYlNKRGh0MytFNUY5ci9LQnFGK2I0bVN5KzZNRnptN1F1a2xUZmFUM0VvN1lsb3phamIyaWdkTkppcjh1c3VlYnNoNTRmSG9La2xYYXloUnMzY1ZGK1BNZ1hBcEUwdEhhWlVRVFFvNDlEOWFhVTBJNUNFQmtnQUo3SWZuZHEwSWF6N21CbVpkVGxkQ0lCMEJqSnpmVkVZUXJKYlA3KzVKTWp6RW16S0dzYVFVMlRiMG04ekQvNmJlWTFOaEozMlRteG9CTHg0T1VndEhaVnFsNVh6ZkVnYlVscXhRMTBxMVpySTBweVkwQk5lcFNqRzAxQ0hBTlVmbGdyU2lPSUVSVjhXdERFc0x6S0RXRUM1d3lqcFliL0lVbjBQTGZKSHkvMmwwUk80Q253VkJkejh2YWZCeXVPTlQ4NVJWV21WRUcrWW5jcUtWMW9SQVRoSERReUxaZG5CRzE3a1dwNEU1aFFsbEVRSU9BbXVNdmVaQXBtR1VQSDFERlIwenRpZWplRGNxendQTStXdXFXRHl4VXBjdHFtbWlLUm1LUU8zeHdDMmkrR0NWVnM4NWV0eFJNektJcXF3K2lIZmdjK1VxQmRwTnE3ZW1vdHp3dmQ4WDFXeHdGNW9hOWJ2T2ZOaG5seVRZRDdrbDh0YTRIbXdZU3R6WDFaQldwYUdocnRpaVpkNFdYZ2wzWkJaRTNyZUZPbWFWVmhuUk5KZmdHcTIwSmdSeTBEeVNQaEljdmJ1L3EwTGJ2RmhFTlFQek1CUEtJUVJjQlBBRWRRNVZCcDUwWlZSaHhVeDc0aEZUTXpHOEN2bnpMUU9jU3RMT3VKUm5hUEY1cFFnN3VtN00xU2d0VEtiMlRZVmROYmxBcG5wSncyeXhRbkc2Y3dQOFE2NTJVV21iYkZ2WGtNeDJyOHRyWGJKdm1mdVYyZTcvQlEzQU5xL1RNK29jZUNnbXlGNzUrTWsvdEpXZ29YWnNpdnZ2dWRkTVVXOTRHazJUV2FWVlJqVE5KYmpHS3ExSmdSdzBqNlNQUk5KbVhyampWREF3TzNrVUpRUlNFSURTTXQ3UXJubXVFbVJmazlSY2FWMFJVWXdxeDV5dktST241K3VNbENZdzh4RWhuOUNwYkpUV3NUc3BoVENIbkFnek02VmVZVlA1TG40eGg0UDRTa1BBQnlXVjY2NWRXdUFjdWp2OHY1am1idUh5SW0yNWlVei9INHlGUFpIREo1Nnd5YmhXNUFGUHVybWxjNTJUUjdTYWwwV2Nxd3JOZlVRZ0VyOGdRS0pORWZIK1dhVlZSalNQbFUzRUtxMUpnV3hiMWpHQTVDQUJ4NTRYcm1reVhBM01UaDVGQ1lFVUJQQXNhWnVFVzBUOHNlUUJqdTRERWVFeE5lenNuSXlYWURUeUdkcWlOeVpsbGZBL1NIa3d5akVzVDBzYnBkWFFibkJPeGRjSytCVkNxZFZObUR2M2VJNEpsN2cydzBONFJlWHNLajNYMEU0dWtiK2lOVTlMc1gvRnV1R3cwT2I3UjUyZ3JUQnVrZ0lFclNSeFc5b3dUUnFEdzZUeHJLa0RWYnBwRW9sUXROdEcrZmJzSFgwTjN3UXJnMUZhcFVUVFhJSnJyTkthRk1oSjliVlBucnh0eTVIQ1J3THZQZE14c01IVXkwQ1JhNWlkMmhRbEJGSVFnTkl5bXhzNjVybEs0TCs2THFuaGF0QVBvNjhmOE96dFlLT1Vmb1JUZUpzc2tQSncxV1RrUjdUU2dwSXd5MDNDd1M2TXZUWGpEb0htY01yQjk1aTd1NCtVZVlVb25zY3J2TG1tTll1UUVtNG1uaDFXUjlaR29BWkJjNDJUVnJsdkQzQm84OG94OGxiNVp0YUxIQThaTUJkYzEvRmtRU3crTm8ycXNwL3VoSEZ4UzVNWnBWVkdOTTBrdkVZcXJZbUJYRzJ5RDMyTURRVGdVaFlQQ2Y2bU05b2M4RGtnZ2RvWTkrRmRVSm9ROEJDQTB1SlB1UWhRV3ZwUnMwb3IrYldUUFZWdTFSZlBnTFh6QjBtMWUxVVZabDF1WTN3aUdPMllSYXZLdE5MQ01GY3VkMTZBTjdWUVVSbEs2MmdmZEUwemh6TStxSjY5VHhDc0tjMER0VEdrZFp0R1M0T1FCL1UwclhEbGpZZnd1c2owSEdlOWt6N1haN3FFVzRUSVVPRzh1SUd1Vm9WT2syQzJyNm1NMGlvam1tWVNYaU9WMXNSQWZqbjdaOENoYzZLSGtRQ3BiNlVDTG1yN2lCZy92dTFOU3NzQ1JiRXNCS0MwN3VoeUtDMGRkWlNXenVJUHI3YTVlQjRldnBQa29tL21XRm92eG1jRkNJTytsNXVaMEVvTDNpdkhrUWFUUUdpRGpPbmhWMitCci9ONzd5MWw0ZmxLNjhLZWJCMkcwNUFxYmJrdGNqSTFKMTNnbm5hMGZFdFc1WTQxcFU5WHhkU3phdXQ1U3V1Y09EbGdHb0tHME51MHdHRkhNVXVNMGlvam1tWVNYaU9WMXFSQVBpZGREUklPS1l1SEJFZlBESmpqOEgyaFlBN3ZnZEtFUUlBQWxOWjFuVlZNYVhHSDhxM20rM1hsekd1ZDY2eENiMUt0dE5ZOHBRWDl3UTdSRXA0eTVVN0NKTVA0NUl3STBHMUcwK0dtOW5oQnk3TzBOQ2xzSGFPemRkNTJPSS90V29pNHQyeEhFZUlKVkUzdnlobG8xenlRa0srdjJja3JIbDZGTTJLNnlYTmE2NEhHS0MxZHI3Qm9zbUwxSzE5aVEzTmc0eTk1eWJwbXJhK1RCbmxESWRlVHB3MTRNejRTNkUzVFc3dDJvaTNsY1dIV0V0S1ZFQmhHQUVyclFPZDI3S1FLbHBaK3NtUnA1ZXUrK1MyK3BjWG5RTTlHdU9GNWZReGRIb2FNR3QzeThGVS9UOXRHUFFtYXJqUjBZQ0NwV1IwZWJXMjNXQ2FPNDRuYlpqdThwQjNja0tTRzRya21ZL1ovNVpkdFhNVGNwK25JVHFHaHY2UnF4UDVhUWRkMkRkV0FCeDdYUFprRnhQZDE0VmRZUFRLa3RBcUxKcG5leGcyUENFTVQ0VW1EM0ZhMjlMRUZGUU5KM3l5dUc4NFk2SVhRdXpBN2RTaEtDQVFJeENtdEwzdXpmQTdjNmFIWWZ6WDBIQVRzVmJMYUZmV1ZkWlJPNCtmcTV3bnZZMWZWZGRSSU4vb1RqL2FCWHhNcGFMTHJLcE92VVczeGVMclNndUxaVTVTakx4MUgzem5lc20wdDJpVWxvdjFWVXY5UjVaeVBqQWQ2d3k2Z3VVME9LYTNDb2tsdWtHcFU4SHNQNUJNR1djME8rZDVlMDJjK0VoRE9lRkM3MW1hVmtyc3d1OGhRbkJEd0VZaFNXcStHUCtvLy91dDFveWtVaTQzUUhQTlp1eW1NVm9SYmJsWjJYRDlQRGEwWkpIbEg2YWk2Zm9GdjZBMFpManRvTXQwVVg2UGE1R1hwU2d1NlJLZzB0L1pRM0RVQkhHOFpSSk5HbnY0bWFrdE1YWGwxLzFIbE9UMWxqWTNhcGdValpKM1QyVkJZTkZsMXRZczdUZzgvWlpuTDJJUkJ2cWdYVnAwRDdENFN1S2ZyU2dqdTUreDdBcmt3ZXdXVUlBUThCQ0tVVnJXcHZ1TVFLaTNNd3U1NXpFWW51TzZ3UHRqUmRLWkVQMDlvMjUzK2RaU2VoRnE2SW1pYmFTSWMyNWM0bjVnS3duU2ZGdGliSmtkR3V0YVljNzFsTFNVTDhnNUYzYmJaZytSN2NuaWhkZWIwMHBzY1VscEZSUk1pQlA4aUhmRm9haElnYnh1TDFMNEtmQ1IyN2RRWTFyQ3pMTXpsZG1BT2JvT1NoSUNMUUlUU3FqTytrSTBRS2kxWUw4WXI3ZkpNaTRPVTcyV0tEbHBwOWRLZko4dzN4UkxBdWRBeElobzRNbk14Zmg1SnpvcjgxVU10UnlkR2t6cFBFL1MwZWJ4eFIvdWN6d1Z0UkhYTlZOTmZNd09OVTYrckJPSlZuVENrdElxSzV2QXkwVWlsTlNHUW04YVYxVFpyR1Q0U2RUc2J4OEF6TTBVcHJ3T3p1UUdLRUFMRENPUXJyUmNhSTBFLy81b0xGdS90STZ3elIxdzNNTU1NNWo4aktHVzJWbHBOZjNyWTFmT0xJM2JTQitVUnU4c3ZRWEFjVHpYdExVOVZXakNTekdwV3dNTkpPb3JSOFpieCtjME9wOXJRaXdKMlV1by9xcUNCd2FIbVJjNDJMVjdaaEZCcEZSYk5jSElpa1VwclFpRGJid2oxakczcUk5R3diN2x0dFJYRlN1dkFiRE1wUmdnTUlaQ3J0Q3JRRTF1eVdxaTBhdmU2Yk5BZllwbWFnYWZXT0dkVENZSk1yYlRxL3VvaFkrcHg2UGJZMCt2VmI3UnZicmQreHhvemVFemtQbEovUjd5aWhnRVVJWldkMC9DTlJ2dXFydG5SM1ZNdFFNMWNWV1hRYmI2R1hqTmxqczJsaU9VbFZGcUZSZk80cVVTazBwb015RkRIZTZwZEM3YVBCSHBEalNVNCtRS0lZTWp2cStwMElRU3lFTWhWV3JmdGN4MG9yV3AzdnhZOTBEQmNkN0xrQ011MDB0b2RVbHI3bkhUcDZZVVdGQmhqdnhWV1JCcmF3NnhxZHJTV2E2U3BKenhTd1J3bG5kMHRuWDJzZldsMlJ6ZGF1eWFLWVhydEtUb29OUDF3eXB5YTludnhsYzA3aXNxN2hFcXJzR2dlTjVXSVZGcTdFd0VaYXZhS2FyZk9ubE14SDRtNjBWUkE3WjR2TVhKdStUbVVJZ1JTRWNoVldpMDdGQU9sdFh6U3gzRmxveDVTMmV0TURPaUllWmlteGxVckxUenRacDhvc3FHbXJuS3F5ODhubGRkMUJ1SW54SGphQzQ0eGd5ZEJlY21QekhQazBNSndPbkNTaUo1Nys0ZjBrNmNMSEF2QzJibkF0NW1LSnhNWTdBaFNSSFJWU0hDb3E0c3JudGErekxDMjJqZmVmSWRERXlxdHdxSTV2RXcwVW1sTkJtVG9weDNWY3QwTUN4OEp3S0FvUUN3dFlDT3JDN1BKcEFnaE1JeEFudEtDK1REUXRhVFNlb2xPTmpEcW9OSzJkRHJyaXNmaVZsYjVVSmxXV3BEUDBYWVkyTEs5MnZXaEdqYkRNV2FnU0U1a1FjMVRmb29ZaXVlcWpDNUs4YXF0dSsyVGRjdUt4K0RzMzlFNVRmUFVKWGdBRDNnMnRJdXNBUGZOSWM5QUFHbzdJcUwvOVF5S2FQS0t5UDJ2N0ZIMmJsM09QV04rczRWRnM2eHNMRkpwVFFaazNQK09hbnFYM1ZNeEg0a2pBeCthdkdybDVERVhacitFVW9TQWgwQ2Uwb0l2eXRoU1Fta3RLQ1dBQmJIREpMa2Q5NHYzY0l6ZDlack5UV2lsQlFYazdJbkVlMXVxMFBwQkJnZHJ6SENOb2d5MVkxZjU2Y3A0aUE1bC9QaU91RDUxRDN1c3J1bGllVVdqV3pySDhaWjExRE5hMC9vSWJXazZHSGg3dW9xNDJ1MWRhSEtUWjFVN3Q1SzJBMHFvdEFxTEp0b0ova1VxcmNtQWpDMVpoNnA5L2JGR01WWGZzMExWak5LcWE5Uk1vUXV6eWFRSUlUQ01RSjdTMnJCbVBKNUU2QStqdERhNE1zT0wxSG53aHRtcm5LZmlkSnRUWHlzdHZIK05wU2Mrb3l4ZjRVMnBZNXdLVHZSWUd6UGlKOFlPWkVud2pYaVpDY09wTDJOMXFhbGFlM0E2YVgrTUxPRWZuRjlYVVVDZ1ZUanVYS3J2cHQ1dmhHWVZNejZOdmFxcXlFdlgxTk8yR3Y4Q1RkTTg1Y09XVmxIUnZPWjBJbEpwVFFaa0tPMUQxZkN1dG04REpBQ1JvdWdPdVJnZG1MWDRkQ1VFMGhESVUxcmIxbStNeDlSVldyQVVFT3JoNDVuV1NOSzJ6MzFxK1hDbVZscThhdDhVNDJVdVBTRzl3Q0ZpS0hqa1NCa3ppRFpOOUpLblhhdHlrdHN4RDFmbkNxKzVDRDIwSEpwa3NFTjRHUSt3QnZRMkxlVEthRWNydVcxSHZYWUNjODBZZlBnQUJVQkUyRDNnaytzOUhoWEJXRm9sUmROOHZHdWswcG9NeUk3U3dvWVVMWWVIQkVhYnpJZUc4clc2T0h1bDY5Q1ZFTWhDSUU5cDdab05SdHppY0pUV3FqU0FNSDBNREpPVTF1RHRpTmhaNEZVMFNtdmJtazNjSEZGanZhbDlKbDRsbGVqcFI0Ti9Qa2Q3eEpZZGxjSS9EZmdCRUVzMXpHdWRHL1Q1NVJKMDRXVnRPZkVNSHB4ZlRNU04zSkdaWEpROUh1V3VmaDJzVUMyOUxVdFJHNVNNcmRaWjUzdkE3Wk5ybEZaSjBWUkQvaVZXYVcxUEFtUU1wUzNWL0pFRjIwTUNvNlV2U0k2WkJOd1IxNEhaeWFVb0lUQ0VRSjdTcXR2SEZHYU9vN1RxVWcxVnV4RkdGSmpzRExXY25XR1VGc2I1ZFVQYTBJTytibVlpcHN4R3JFZ1ErWnJLaDhydEd4S3NYZkZaTGF3bGRaVGtvcHoxN2U1enhlZ3VWNExLMFdKQVM1dDRiV1c1d2ZneXdWYXNCMXNwekd3SVlnZ0RiUkZRUXFYdWdMOE1XbW1WRlUzejhhNnhTbXNpSUsrbEtpMFBDZHo5dWhDd04vd1djMkQyN29FU2hFQ0FRSjdTd2xSTFA2YmI0amtWMysvazM0YmZsNXhxakIwRVBNTWtubXR0NzRSRkk5TkdhVUVyR2wyQXAxeVpkUnZZV2pxcUxsOWkzSkdGZU9Ock1saFZtNmJHQmtpUXdNMHJGeFdmckNId3I4RGpKNlJGM1B3NzFvMEtTMDhKZzN0NnY2Q0Frbm5yNTNqNHBKNHY4dXlhbVVaS05tM040N1o2Q2ZCUDJhT3FsbzZ6bHZHeW9zbDJndit4U21zaUlLY3JMUThKZE0wbUZ4R2RjU1VRRlZ0SVZOK0dCWlFtQkh3RU1OS3U2NXl1bVZieFZiYzdJaHZQa0hZOVA3SEJqZjRsYVpzMDlLaUR0V0puUlpxVGY0VmUyL2R6OGxOZDQ0SkNiZms0aTQ4bjdNbXFNS0VHVHp6eDZLTS8vdHQvV3hjYW52eDAwVFdSd3JNb05RdFBHVTJHK0s3MG90ZTd5dEpTdjQ5YTVWUGViaWhzeldveDFPTVdHc0p0clE0aHlhSElnUnE3TGlMODM1clZ0Q0t2b1ZGc0tTeU9RZXY5NkxWV1dtVkZNMDI3a1J5bE5WbVE4UW80VkkwNzAwTWZpYlo4bmR4T0dYZ0M3QnNBQUNBQVNVUkJWRE1Pek80dFVKd1FDQkU0MXRvSkJYalkrNnA4VFJ0WThPS296T1hub01tMmtvdGlXdmcxNWxXSmx5YmJVN1hTTHhYN2JLUVRwT1hxdFRuaC9ENVFGQTB6MW5tck92eVRvRDRYV1JwTFQ3bldWY3ZaS2RZVXFyakNYc3N3UzBONFNscUNsZmVJN1VLSElzLzgyN1hLcUFmV1FrbFdPOXFVQWxJaWgzOFRjYy9VV1RhU3lxeWFhZ2pHbGRUMkw3cVNKTnV1YmFHVlZsblJUTk51SkVkcFRSWmtUMmtaUjd5UHhKRjhJN1RDRndPRWRtQjJiNEhpaEVDSVFNTmFVbkE0bU1ldXJ1MG5hQno1ZFlacWF3KzJ4RUZ5ZEFBV2Z3Nms2cHNOY0lld2UvS3hEWG1yTkZUSGgwY1VqY3ptc2h5cTBwZXprMkcxQUxsTitLRFBCZy9QandwN0NKcUZ1OXRWYUZqZGs5U0Z2Yk44RDlPVlBvcjVuaWtkb0h0MFZGMTdWdHRCL1RhdThleW4yR0JURnE4eGJwNGhvRmtMdzNtZEs4djRnZWsrajZKaE8wdnRHYTgrU3JUU0tpc2E1ejRVc3BYV2hFSEdPKzFRU1dEM2FXRU9yUEFSUlJmRkxWOElWTG9vY21CV1hPaENDQXdqOEZVUHZ4MFBFZnVGaDkrVVZCNysvaTZpZzdjOXZKbDh1YzcrTzZoU1ErWWhycStITWRKaWcrL0hNL2VXTmlqWllBKzV5V2U3UEg3eXR1L2ppZlRRY3A3VGRJb2dWOHZ5MncvM2VVbWxJK2RXNTR4akNKbjhnVFBoSnptWkNSdlF2WjJyU0w2TVBkczN1YkJycks5cWc4R21Tbm9IVUNLM0VIbTV0TGNFN2ZIUUE5WFZIakt4R0htSlQ0L1BkWmorYmNSalpVTUJLS0VwQlJPK3ZkdHFNR1JCOS9PR1Bqdm9XSjJJaFVTZXA0SldXaVZGMDJ6OGE0YlNtanpJWnFMTXJTYURoWS9FZ3VqS3BuazVPdUphbUoxTWloSUNBUUpIK3JIL0FuL0tWRGprZWtvRzduU3VRdWNNdnUrYlc0T2RKUGtNc245V1RDTjUrVDdudHNGakNHYVE4a3d2d09sVmNMK0RsVVUrK0l0d1BmMnJULzRiN0NydmE4N1Y3NWJOcXYrYk9wOWZkekdMZmVqdVp2SW5tZEUyUEh2Tm1Zd3Q4UytFL2ZwSkgzYkF2WDcxVjkxbktQZ2xhdUUwN3ZQNkNQQ1dmYUhTL2IrVGhaNTFXZFgwSWtQRDVvSFVXaDJpWnZLMTNCeDlRZmZkWGEzakJMY3RXY2ovYTZWVlVqVEx5STFsS0szSmd3eHJja2MxdnN2dUdURjhKTFpCOHpMMmk2YlVSRERoNzVzRVJRaUJVUWdjRFc3Q21mM0V6UzVYV2pkdlBQN29ZMC9lWkZCYU9sdXNsSjJEMWtMNEhzN2sxWU1md1grR1drODgyZDNuT1J1YzlyRW5ibzVXV25VN2xubUZpR0Jsa1Vvcldlb0lFWnhaYUpQOVBDK3JmdTVMWDlsRzJZSEx0UWRqcHRKaUhUYjRhMjcycXZNZ0piL0JZUE44QXNXdllTZGQ5djg0ZEcxbkZpbXlsNnhDeHRUeFR2TEgyQWxqUDkvWFZZeGpxdU5WRENjNzFSNXY4UTh4SDlYckdqZ3Y1RTZjdE5JcUtab1d4NzltS2kzZDRaTUNHZjY2SGRWOFhXdHlwSDBrem5VQXd6TjlSZWRjSEppZFhJb1NBcVVRcVA3S3g3cnYvZFpTVlZFSmpyRGdzN29sT0ZXKzQ1MkQ5MzZ2cmZpVWEzUjlTN0NqUXZqOVY5NCtlTitocllEWU9VOUgvTnQzbnZESmI1SzhxdnNMTWlKU2ZBYTRKMlA2LzdLMW9PQzJ1cFlrdjlxOThUdTZrRysvL3dPUlFNVXJOaGVUMGV0T0N0SEtHN3NuUDlDSHJTYkprWU50R3c2SlVWcEpLZEVjVGs0MFEyazVWQ282THNpNHR6M0ZxdUZZdFFFU2k0OEFCa1htWGh5WTNXeUtFd0tuajBCTnpTTW4ybkxiUEI2Y2JkT2JXYmpHak5kbzEyelk5ckw5Qk15RmRUL25tRDJ2TXpaOHhTU3l0YXZzZ3FjVDRaWlBuUk83dXpqOURXRldhZW5Xd211bWFDR3hUQmRTV2lHTG9pQmpnbmRWOFdnNi9zTVJTSVN0T1RDSFJaUW1CRTRWQVd5Vk9wbDRnMHMrVDNqTmRtd2JyakZqY3hGcnVINXZyOFJKZUh1blJIN2RQSXJjVzdicDBJcG9UZWswZno4U2Q1YUZsRHk5WnEyUnBDdTlnb29zWDJsbGlwYldHTng3N2dRMG5XUmtibkdRN1EyMUhEdHpCQkpodXc3TVlSR2xDWUZUUlFEcjRCK2VlSVBIZG80bGVOdW5CVW5oZUVwcjh0amRZWkJHd1BPRWkyckYrYzRWVGpodmFtTHVMUXVENWxyM0hXdFlHZ3dwZWZySXFqMTR3Zyt4R3FEdHVueWxsU2xhV21QakthM2lJUGNNQk82aHloRkloQUk3TUlkRmxDWUVUaFdCbG4xS0o5ZnVrZk1pNTF5YmJocU9wLzNVcGxZZFIwc3FBYy9zY1ZiODNMUU9GZXVIaDIzazdJMVFCR3RTRmVMUjNOUlZ4TFhIVlpJT245cFVzWmJsc01xNEdjVFBUWXVRcjdReVJWTmNnc3Z1R0ZadWNaQ1B6RnZCbmtLRVFCNFNnWUFtNmNKc01pbENDSndCQXBpNVBUZjVaaHVCV3RvMVR3dmFTbk04Q1JGaW5ndm9IdmhsYWdkVzVndldPWlhxTGJzb3A0Y1g3S3Fnckx0aGptcnpnOWwzK3lJWGJoL2poei9tQ3hUbTYyUVFXNnN2MjdZWHl4VE5vN1NKN2RHTHVwWm9SS3c0eVBxWHRySG00U3BMRjRrUmJYR0lVbjJBSSttcGdCQ1lGZ0wxRk5mMStHMzVxK2g4MG5YSE1vWGphY3VtM0Znek1JYmNNaFhIV3VjbWJJTWRXM1JzRlNTOFpjTlAxcEwwT2RjY0hTVXFYN0RxQ2JhRzhvdGg2cnF2V1l0bHgxVjEvcHJyMmh5bGxTbWFaaHBjTC81aWtGRWdXUnprUmIxTzdOdTBMaElqMjNkZ0hrbERCWVRBS1NBQXY4MzQreDJHNWF3SEdzTHpKNlU1bmlTTGlBZERIRG9SNTZaMXF3MnI2Vks5WlJXNUk2SnowdGMxNUxWcUo0SlFOMHJnR2hzWXNnYWZpUEp6MHpMa0txMU0wVFNYQ1Y1TGdOeFIrME0zakhPTHkrTWdNVm84QitiUlJGUkNDRXdmZ1pwaldVeXdOYjNOUUxOczJ3VSsvcFdHVVhPaTg0N3hvNnNHVjdIRmNkbVlQL3lKczZ1QWNwdFdVQ05wY2JXOHFvOWkybEw3R0VMWktRT3I3VXlXaFZKbzdlZ0t1VW9yVXpUTlpZTFhFaURYekcxdXVvSllKTnhjTCs3QzdCVlFnaEE0WFFUNGZvZitGSnE4NkdnU3NJYzlaNmRXY0R5NWV6YTkxanRXQVhuNU5ySEE3YVA2Tlp0eFhycXNSTVlHODdhSEthSU5ibDQwaCsvemt0bGhnVU41MGl1UEE1TlhEV3YraEM5Wi9acXJ0REpGTTF3bkZ5a0I4b3JzRjM5MnlIK3Y2RmFlV0M3TWViUlVUZ2hNRVFIc2Q3RGZzOHB1cC9vM3NzdTlVdml6ZDV5TWg5dzVLQnhQSTEzLzI2TzhYWlpaYTVCY2NCWFFodE1TdkdXSGxsTEhscUI4UHNQZXBaUG1lczQ0d0FDRG5DVFg1RU10U1pZeFBXeXFUMlVnSjFkcEpWbWltVlluRnlrRDhtK3duOGFaeXM1Z3l4UERJdUZsdXdrWFpqZWY0b1RBS1NOUVlML0QrWHRGWkR0eTErb1d1bXBXSWpoZ0x2YjhLRllYdUJzcE96ekZmdHhUUUcxckMzRi9laitsOXU3ZzQ2NDRocUk1VU5GVmRuS0ZSeXRkMStTb2R1NjI3dllWU1l6U3loTE5zSmxncEFUSTFSNzcwTWU2NGxDbks0aEJ3czMwNGk3TVhnRWxDSUZUUmVCQ2h0RVRDbkk4dkM0WGtqaHBtRk9mTU1tNmE3OWdkK2hvcFpWMDhwY0ZYbmZUL2FqZ29yTTFGclBRVktWVitYdURkL1NOTkRaeVNjOEZWNVQyZXJrL2NWMTYreThjV3VwOFN5c1pMWnBsTThGWUdaQ3IzL0ZreXM5K0d5UkdTZWZDUElxRzhnbUJlQVJXUG43eUQrT3BIVXBNcDRTRjRXU05qRFlPUmhhbEZieVFzZStVK1ZXY2x6N1VKTlgvNldQUUxJTzMvVjJUbzB2a2RZTnQraGw1cVdNem9meDk4Uld4WDNqNGIrZFZNZVVWNC9kdmk0OXZZZmx2eXhRT1JTS1VsbC9IaXViblR5NVZFdVJoQVN3U3cyVWlaL3IzTXFKaHlyNC9FVGpYT1huRW5kWkUzeVVzaytnNVh5VmV2Y24yZjQyeGYvSExXTno3Qm55WVVIdzFSMlREdHBQaFRycVVLOE9MZk9tRU9yZGxQaVRUMUt4MVVmNzFTRHZIbm1MZmxpUXZ4aTlnWk5RcHJMU3NhQmxjeHlzcUIzSkttd2FKbERLZWRRcjNNcUpseXI0dkVXZ01EcE1HMXRRS2h3MjlPeW1pNXFYVWlWZFd4YS9xUW92d3YzczdsbXlSZitycnNTYzkzNUV0UmF6dXVLaThndlRFQlQzRDQ4ZjQ4TDJ4SjI3RzYySCtkZFZya20yMXlXNTAyU0JMWjBVNDRuMFJIZEg4Z2ttbXlvRThMSUZCWXJpSTU1ekt2YVEzVGJuM0l3SmlCOUpGdGxQNDNncnRkMmdXMTRxVlgzbmtKcnZ4WTMraGtHRG5pOW1NOWVKaXVlSTB0S1ZaZVYzMzVBY3o1b2FvVk5UU0dsTTBWOHlNZUNtUVUvZ1pKRkxLOENvWkQrWlVucFQ1QUNQUTQzT2NsZnhsdHlHSXNEc3BkcjhEYkpLUjJ4U0crSTZYMFJpNWlTdUY3MG94RlRmRTRYemF2cTRoS3BsUlVHbU5LOW9JS2FhVm5ZbkVuTjNMdERBaXZwTkNZRlY0azZ2MjY1M1JqSHNzM3V2dG5YaU9icUVNNFZJUm03R1d2OWlZTFVQZDJWdWZUWW5mS3UzblVIakZZNHZtY1p0K0lndUplYnVYNmFORkxZeUZ3Szcwa0hlTCtZTFFKTDZ6R1cwOWVUdkZ4eEkzdi9LUitjeENMbTIxNk9yQUVNZVZlTDI5bHZyOXJTR09LbU44MFVaeG5sSitCaEp6ZHk5VGdvallUZ2lCaXZySVNMdlFJOFVieDM2SHZWZ2hpaGhsc1R4SDBWWGVOS3BrS0wvNlcwTlpSVE8rZkQyMnhzcnZ4Rkp5dWdtSVZxUzVDZENPUm1MKzdtVUNjQkNMNlNHZ1A1SFVpamNacERCRjlqdjhDZnRMeDlPN0UrSk1DQkFDRHdRQ0RiVnEzN0liT09QdWV5Tit2d01ta3FuSFlPSWFJaXBDZ0JBZ0JDd0MrRnJtb1VpMUM3cDM4SXYwZk5VeEpxeDBvTFNlajZFa0drS0FFQ0FFY2hDNG9MK2IyNDEzVUFtVzhmc2RoTTV5VHp6bmlFVEZoQUFoUUFpTVJtQkR6OXRZd1IxTGNLMW43NlhVYmY1K0YzYVd0dWQwSmwwSkFVS0FFQ2lIUUUvOTZLYjhVWVY0SG5CVFJlMVFxcjVLcUN5bVArSVMzd0pSRWdLRUFDRXdqQUIwbFR3OWh3L0M3UTBYajg2SjIrOVErUWgzWi9FdzdpYk8wWkpRQ1NGQUNEeElDR0RUNTQ2NFgwU3VGTGp4bVAwT24vcUdOMHVGeGYvSGIvZ3NJQVdSRWdLRXdBT0hBTDRUTERkSDRuT2dod1h1L2lIR1B2REhSNFdYL09aZi9FdHZ3T2N0M1hCUWdEbVJFZ0tFQUNFd0NnSDg0cFVzZ3ZhSzg2c0xjdXgzS0JpS21IR2poS1Y4UW9BUUlBU2EydGwweklvYzU4VitoNEtoVDFnVEFvUUFJVEFCQkRyNnpQTzJOcm1pbVBZS3Fxd2lIOWFMRW9DSUNBRkM0TUZFQUl1SEp0eUxoNEFmeXlrV0N2Mm9SYndnUkVrSUVBSVBHQUw4NTl4MWlOcDJKZkU1MG5XaXI5Y2ZNR0RwZGdrQlFtQTZDTUJrZXV2bmVQaGtrVTBKcm4wV3FiYjJwaU0vY1NVRUNJRUhEQUU0MUEvRkxjUGtpamVHS3QxSVZXWEoxaDh3WU9sMkNRRkNZRG9JckRuYnRQYW0wd1J4SlFRSUFVSmdjZ2lzNlRYRHkxcDdUWTQzY1NJRUNBRkNZT0lJSERQMTAwNDFkbmZpeklraElVQUlFQUtUUnFERzFPOXROZUsrMlREcDlva2ZJVUFJRUFLRkVOaldlMHM3QmZ6d2hWb2dZa0tBRUNBRUpvakFrZnI2UXFYWU54NG1LQUd4SWdRSUFVS2dBQUxiNmhPQUY3UkR2a0JkSWlVRUNBRkM0TlFScUtuZm0xZ2psOWFwWTA4TkVnS0VRQWtFanRrZFVhdk9Ea3JVcGlxRUFDRkFDSnd5QW10U2FlRmN6dVlwdDB6TkVRS0VBQ0ZRQW9HTGNucDRRZjhrVHdrV1ZJVVFJQVFJZ2RORFlFazY0bXZxMXkxT3IyRnFpUkFnQkFpQk1naFVwQU8rRS90YjBXWGFvRHFFQUNGQUNFd09nUmIvYWE5VjlqT1Q0MGljQ0FGQ2dCQ1lJZ0liL012d1RUSzBwZ2d4c1NZRUNJRkpJckRFOXBQUHNIZE5raVh4SWdRSUFVSmdpZ2pzRGo1T1M0ZFR4SmRZRXdLRXdJUVJxUHk5d1R2NkUrWko3QWdCUW9BUUlBUUlBVUtBRUNBRUNBRkNnQkFnQkFnQlFvQVFJQVFJZ1ZsRllLSDl3eEdpVmR0YkVWUkVRZ2dRQW9UQTFCSFlpUHExKzVleEsxT1hoQm9nQkFnQlFpQUNnYWIrV1l3czJsK2xqNkptd1VObGhBQWhjSW9JdEhJL0hmakpQL1AzOFlPdFpHbWRZcWRRVTRRQUlUQWFnVzEyZFhRaEwxbUZ4bm9mS2Exc2tLaVVFQ0FFVGcyQnlpL25OTFY2ODMzLzR3SXByUnlVcUpnUUlBUm1DZ0ZTV2pQVkhTUU1JVUFJNUNGQVNpc1BJU29uQkFpQm1VS0FsTlpNZFFjSlF3Z1FBbmtJa05MS1E0aktDUUZDWUtZUUlLVTFVOTFCd2hBQ2hFQWVBcVMwOGhDaWNrS0FFSmdwQkVocHpWUjNrRENFd0lPTHdMbTNmeWhxcHpzcHJRZDNqTkNkRXdLemhFQzFkYmQ5c2g0aEVTbXRDSkNJaEJBZ0JLYU93RlAza290UlAvRktTbXZxZlVFTkVBS0VRQVFDcmIza0Fuc3VncENVVmdSSVJFSUlFQUxUUm1EeEpFbVcyZE9pbWRmaldIUVlCb2RhQWxKYUdnbTZFZ0tFd0JraWNPbnpTWEtaOForblRwSk9xTEY0ZWw4VTRSOHBMWTBFWFFrQlF1QU1FZGpkVDVJTjlUbXRWejh4SE42N3BZVWpwYVdSb0NzaFFBaWNJUUtkd3lScE1KaGJ1WUdVVmk1RVJFQUlFQUpUUjZBNlFCTmRPd2ZNYUpDVVZnWTRWRVFJRUFLbmhFRGxQVWx5anJIRGlPWklhVVdBUkNTRUFDRndDZ2pnVzhveHJaRFNpa0dKYUFnQlFtRDZDQnhIL1lBWXJSNU92eWVvQlVLQUVJaENZSmQ5SVlhT0xLMFlsSWlHRUNBRXBvOUFtMTJQYVlTVVZneEtSRU1JRUFKVFI2REMyRjVNSTZTMFlsQWlHa0tBRUpnNkF1Y1ppL25JQS9tMHB0NFQxQUFoUUFoRUlYQ1pQYXZvZm5WNFEvd1R0Q00rQ2tRaUlnUUlnZE5EWUp0LzQySGwzV2lRemg2ZUh1clVFaUZBQ0pSR29NZjk4UHpjZEpMNmxZY2R6Wmg4V2hvSnVoSUNoTUJaSWxCbDdHcVMxQTV5WlNDbGxRc1JFUkFDaE1BcElMREMyR2FTOUhaeW15S2xsUXNSRVJBQ2hNQXBJSENlNGN5ME9EZWQweGlPS0Y3SklhRmlRb0FRSUFTbWpzQVN1NHR2bDM0eHY1MGx4bTdsVXhFRklVQUlFQUxUUldDQjczaW9YOHRwNUhPZi9Nb0dZL2YrMVgvN3VSeENLaVlFQ0FGQ1lNb0l0QWJKaFpOK2RpT1lHdXBBVThSc3FLaVVFQ0FFcG8zQVUrekgyYnR5R2puSEJqZWZlUHl4SjI1MnlhK1ZBeFVWRXdLRXdOUVJlTjNOZnpMMU5xZ0JRb0FRSUFRSUFVS0FFQ0FFQ0FGQ2dCQWdCQWdCUW9BUUlBUUlBVUtBRUNBRUNBRkNnQkFnQkFnQlFvQVFJQVFJQVVLQUVDQUVDQUZDZ0JBZ0JBZ0JRb0FRSUFRSUFVS0FFQ0FFQ0FGQ2dCQWdCQWdCUW9BUUlBUUlBVUtBRUNBRUNBRkNnQkFnQkFnQlFvQVFJQVFJQVVLQUVDQUVDQUZDZ0JBZ0JBZ0JRb0FRSUFRSUFVS0FFQ0FFQ0FGQ2dCQWdCQWdCUW9BUUlBUUlBVUtBRUNBRUNBRkNnQkFnQkFnQlFvQVFJQVFJQVVLQUVDQUVDQUZDZ0JBZ0JBZ0JRb0FRSUFRSUFVS0FFQ0FFQ0FGQ2dCQWdCQWdCUW9BUUlBUUlBVUtBRUNBRUNBRkNnQkFnQkFnQlFvQVFJQVFJQVVLQUVDQUVDQUZDZ0JBZ0JBZ0JRb0FRSUFRSUFVS0FFQ0FFQ0FGQ2dCQWdCQWdCUW9BUUlBUUlBVUtBRUNBRUNBRkNnQkFnQkFnQlFvQVFJQVFJQVVLQUVDQUVDQUZDZ0JBZ0JBZ0JRb0FRSUFRSUFVS0FFQ0FFQ0FGQ2dCQWdCQWdCUW9BUXVEOFIrQTJHY0ZmZlcyMXc0L0hIbm1SN09rMVhRb0FRSUFSbURJRTZWMXJzaXBMcVNLUklhYzFZSjVFNGhBQWg0Q0R3cVZkQVVWM1hHVi9SWXV5amYxNm42RW9JRUFLRXdPd2hzQUNsOVVVajFrWDJiaE9uQ0NGQUNCQUNNNGpBMHQwT0d4aTV6ck5ORTZjSUlVQUlFQUl6aU1EeTAvQms3V2pCVnAvVk1ib1NBb1FBSVRDVENLeDk0UkpqQjFxMFMzYW1xTFBvU2dnUUFvVEFMQ0ZRdTdQSTJITmFvdVBQNnhoZENRRkNnQkNZU1FUcTE1SXVPOUdpSFptRlJKMURWMEtBRUNBRVpncUIxbDZ5eTlpaGtxbDVhNmFFSTJFSUFVS0FFQWdSWUZ2SlpjYXVxZXpPVGxoT2FVS0FFQ0FFWmdtQkJaWWtTNHg5UWNwVVpldXpKQnpKUWdnUUFvUkFpTUFTUDNqWTFjY1BWK3lPclpDUTBvUUFJVUFJekFJQ3kwOURpanJESkpHSEMvZkVoZjRSQW9RQUlUQ3JDS3p4aWVFYVkvdENRTnFtTmF2OVJISVJBb1NBUXFCMkI1SHpqUDJCU05NMkxSb1loQUFoTU9NSVlKdFdrbFFaazhkM2FKdldqSGNYaVVjSUVBTFlwb1hRWVBLZ05HM1RvaEZCQ0JBQ000NkE5TUFmTTNhTEMwcmJ0R2E4dTJaTnZITnY3cDc4cUZ6RW1UWFJTSjVNQlA3c085bmozNVZKTWJPRkM2elBaYnZBR0Q5MFNOdTBPQmdVb2hGWTdPSnJiR3p3UGRFVmlIQkdFSGdON3pqMndmNk1pRk5JRExGTlN6aTErR1lIMnFaVkNMd0hucmpTT2ZuMkwzbHB4L20wMFFNUHlad0E4Q0wybnEvLzByL2xmdjV6VGdUbllvcHRXcmcyR2Q4TFQ5dTA1cWpyWmtEVTJza21wTUNCQ3RyZU53TzlVVUNFQmZhVG5McXV2RUlGYXM0QzZXVjFmbWVEc2F0SlF0dTBacUZQNWthR1N2ZUhoYXkxK1J6N2M0UHo1QVY5Nk5rK1o0cFByYy9qNjZiMnZFUmtsVEhFYUp1V1JJUCtSeUZ3VWYzMjNMazVuV1pFM2VSOVNkUytKbTlyZXk1bjl2VURLWDJGc1dlU2hMWnAzWmREZEZvM2RhVGVlRW1QeWZXY2FUVkVmQ2VMd0lydUxtbXJUSmI1OUxtMU1Da1VRWXc3MnFZMUhjUi9mV3M2Zk10d0xTRExRenQrQTJIYURCNDRGNjc0cEpTYVpRU1dZYUNJQUZ2bEQyZFowSFRadW9jcUgzNkpQZHFtbFE3U3VMa1hCdXZqc3BoWS9TS3lYSkxISkV6YlFicktCbnV5N0tMekt3T0dtaUl6aThBeCs2Q1NyVzAvV2p5ejBvYUNWYlNkbUN6RHFVWGJ0RUo4SnBQdXlZT2RrMkUySnBjaXNsUTc3L0phQzlKdzQ2clhOTTZ1NnBtaVY0RVNzNGtBTEJSbEdUZm1jR0svYUQ0T2p4SDRORzNUbXNvWVcxYmYvWmtLODRKTWk4bnkwRW5mNCsrbjRYOVhubmo4TkFyOUlJcUgxR3duNEgrL0ppWGNGVnVkWmx2YVVMcFZQYmxOa2haajUrZHgvVE84cGRsTHQwL3ZaOW1xcitxODk2OWxJVkJNbGdYMk14NHpQdzJIaUpvL3JwaFAzM3JrbEpncEJQNXQ1ME43VWlENElQZGw3RWgvU1U4bTUrTC9aZlBiWVFtMDcxODV2YWRyTHRDWmpKQ3JjQmFlVnFpemsyNVdjMFZsT1ZLbWxKYmZUM2YwVDgvQjBwcWhHYkFXbHE0ZUFxOWhKMnh3S0xMd1M2Y3l3bi9UWmxOa3pkRy9EZXVLZ0RPMVN6YitGUHF1RWJpenA5Q0Vacm5NdnBoVVg1TmhMeGVWNWJ3OFI2LzU0OE5ydDB3OFNmN1l5WTVNWVU4OERSMEhtRm1Ndm9qOVhMS0M4Y0ZEcGZYUGxZajFPWndlN2g0bzRaTUVIZ3AyM2FSbUtmSzE3NThsYVlyS2N1NFVmZFF0dkRaWDJxTmRhTVZsNlFRcjRtRmFvb0ZWbk5rY09rVTdTOUxQOTRCTHYrY1Z4amZCYjRkam84WG03MWNoZWxmdExiWm45RERHT1QwSnNhTE9VK3cyMnprdGNTL3dReG1Oakc0c0xzdEdNSHNJMC9MVzFzUWhzTk82eldtM00rY0RMaDJldXZCaVhReGZMbUpQZVhxTm1jMTFINmlqMmR6U1gyM090OUpxQjI2aEtZNkZHcERpQnZQK3FEYUt5N0xFRGp4bVlWb1d6dU1rdzdzdE56SHZBODY5RnhOZllvTStFb3RxZnFqejUzRmV2K2hhaS9ET3JldWJtWjFyOWZWc3JwWFc0aWw2ZTlxWWlXS21OdElUWDBhV0x2KzFKaWVFYVZIVTVXZkE3cE13N3dNdXZSdDI1VXJKUWpBYnhNODBPM090OUtxemxydXQ5NWh4d1ZhQ0c1b0pZYitzaFlmd3Vaa1FwWndReDZjM0tyRFY3aURCcThkOUUzbENsNUZsTjVnZmhtbmVBQllQN3h1WDF0d1BPSy9IZFFMMjl4VVJaMzUzN3M3aU02K0ZUcjErK3RXWTBYNjlMZXBrTER0WnFsT01mZVQ3TzNnRTUxdHA5Y3laZzZrRGg5T3ZWeFA4RzltTlpXUzVwTGNoS3ZIRE5NL2VZRE4wVG1rY21PK0hBWmQ2LzdmMWFaMnU5dzdGVHJzNVcrVENIZ2NlN0ZyMTdxeHQwMnBDdkErK2NLNlYxc0lwVHB6Z0RqOU1xaDF2V0xwRHVKUXNLNEdkRzZaNUErMzdaWmZXZlREZzNBNjM4UlpUMzgzcmVENUtxSUJOU3pRUHNZdnN4dU9QM1hSdVl2bkRNeWIyMzMvaXgvNkhCTURPOGZSd0dXNm0wd3Jid2lsNTd0K05hcStjTEoxZ1RUeE1peDhZMkJyVjVuemwzd2NETGhWd25GaTRKUXZhN0k1RDBkUzZ6TW1qNkFRUW1HK2xWUnRwOTB3QW1vQkZnN0VneDArV2s2WHUrajNCTUV6em5BLzREYzEzYXI0SFhDcjJ0ODBhbTJjVVkwbHhNNVdlTXNkRVlMN0hFTi91ZVZxaHJZOENqbWl3bkN6SGdaTTlUTU1OZjlJZjBlSmNacy8zZ0V1RnZHZEdSdHZkODdBYkhDMU5yVXVaSlJDWTZ6RlUxUTdRRWpkZXVBcSswNUZWcDZRc3E4SHNQRXpqK05wK1ZyTnpWemJYQXk0VmJjd085ZEhRanY2YUVBZ1hqU3BMclVXWjVSR1k2ekcwbEsxSHlxT1NVaE5MUVpuT3Y1S3luR1ArN3Rnd3ZYaUt0NWh5MTVQUG11c0Jsd29IZG1QdHE0S08wMXU3SXpmMHBYS2h6SGdFNW5vTVhYSVdaK052dVJ4bDNrZXR5c3BpL0NGS3JDQzlPM0piV0xuYk9QTmFjejNnVXRIYnRWdjNuR003aStTRlQwVnJFcGx6UFlacXdTNm5TUUF5aWdkK0pkeGRHUm9pS3l0TEszZ2grK2xGOXU2aGx1WTdZNjRIWENyMFhiT0Z0T3JzNHRzOVdVK2xwc3p4RVpqck1kUU1Idmp4NFJqTkFVQmRHMTJhSkdWbDJYVjJ4WEQrZnJvdWYwRnY4VTFaVGM5VjJWd1B1RFNrWVlKclp5Y09UZWdQSlMweCthT1ZyeVRWbFFiYWVIbHpQWWFzWFQ0ZUNERzFzYmYwYWhaZFdWazJqQmRYY3ZmU1Myb0QwQ1c3UnpsTGhua29tK3NCbHdZd1RuYnAzb0ZMWHArWHFLdEloNVJXR21qajVjM3pHTUtSci9GdXZranRHbU03R2ZTbFpibmtMRGh4L2w2NnJ0N2hhM2N5bXA2dm9ua2VjS2xJSDFrVEhMOUFvbzYyTCtrNXdDbU8wRlRwN3N2TWVSNUQ1NE9WdDZsMkVOeXRteGtObEpabDFjd29KSGMzdmFUMVpPMWFSdFB6VlRUUEF5NFY2WTQrTFozd2I0Q290MHhkbmRsYjhOZUdVeGxRWmxFRTVua01YZFJEUk4zMDR0c0gvNkhvL1VmVDQrQmNGbTBvQ3o2Nis4Yk9lM2Q0bGNyZll1ODc1SkhVQUplSWwrK202K3BJVzlLNDVkSE1jMktlQjF3YTd2QmptYmZabXY3VnR5Vzk1a3MvWnBPRzJiaDU4enlHMXZ5ZFV3dnRRVWNmQWt1U3BlNyt1TmlZK3QrTmdhbkNLSk1ua0NWSkZ2Q3BYZmtPYnJDYjltVnNlT29JQnYybWp2T3JrMTdTWDNmNGRIRFd4NldmdC9nOEQ3ZzByREVsTk1kSE4vUmV2dnI3SldsMU8vaWVkaG9IeWl1S3dEeVBvVzNmaDczOXpQcWk5aW53N3lKUGJyeGdCcURES09kU0lBdFdBVS8rKytTLzhLbmY4dUJiazNPdDBaL3hDMzFsTmwxbk4zbm9vdTJ0b3YwNnMvVHpQT0RTUU1YV1V1MTg1eisrSS9iRzQ5U2g2RGwwbkxhVjA2cFNYa2tFNW5rTU5ieWRVd3Y0Y2t4aXpaWkpmdTd6cFE4Ly9CYXNaai84OE1QZnR6a0NaMThXL20yR0hWRFdZZm4xWUp3dHRuMXp5bVhpV0ljaTI2VHhEamRoM2EweDEvRjVIbkJwd05lMGRZWENwdm9wOElicE43T3dtRmFWOGtvaU1NOWpxT1Z0Y2JyOUhDRG82Qk1WT0hVejBlK1hZWFZRSHpCTFJkcVhCWWFlbUNCY1pzK2Q1NjVZak9hOTFHckk3QVZIcGszYUdmcSsyMnNVcDduSW4rY0Jsd2F3VmxTOHJNMC9icHZnbCtCc0dHV1pjM0lLSlJHWTV6SFUxUnBLM0h2dktpN215OFR3WjJjcW1hSnc0VGNLTXNlZkwwdXlLTjFSRjloSkRadDRzSC9IT3R2Q2xwc0JZNTNtSGw0ZFRzSks4NXVlNXdHWGhuclg3bmpBNkJQZERPUExoSU8wT3BRM0hnTHpQSWE4N1o0TC9NUExzSytlbDNqZ3U4aVpTcVlvYXVCM2tGWEhrd1dmU0phK0RLaTZMblJwMXM5aFlBcXA5eVpLL2pyTk5aME94bXVTSmNKOGxNM3pnRXRCR0JhNE1hTDVhMllITkVlNjIzQzlsVktIc3NaRVlJN0hFRFRVRlh2M3kzeUhESWFRVWxYTzBYdExNMFlNKzU2enhwOHZDeVlLZTZJdDJIdjhONWdnekdoWCtsSGdyQTNUWXdnOWkxWG5lTUNsd2NtbmdqL3h1eko4RFBITk5DTEtteXdDY3p5R29LRjJMQmg4R2diM3QzWVFiWGdhelpLVmpSMW44L05sd2V4UXRnTkxpeDlHZzZVMTJsYXFCYzYzTUYxVzRobXROOGNETGcxUjNJNFgwbWdvYjhJSXpQRVlnaG16WmRGbzdpTnU3YXZkQ2IvMHRyM0dlTFAvay9Yak1BQUFJQUJKUkVGVXR2TmUyN3d2UzNKWkxRSkFpZko1WW1YMHoyRmdKaGxza1EzVHZLMzdLTXp4Z0V2cmhUVlBaWjNtRVkwMGFSNlF2RGtlUTdETU4yMHY4UTBQQ1ZRTHZ5RDBnbzNtTXJmOC96cmpQak1udkl5OTEvbFJPRitXNU9pNnBJU0pkWWZIenYyeVV6T0lyZ1ZXV0pnT3lPYzlPY2NETGczNm10NEVqMEtNUHYyOWh6UlN5cHNVQW5NOGhtREdyQnNZRnNTdWdLWlJWVjE3cE85cm51MGJzdEtSbnQzM0xIaWNaNytJcGUxOXpjK1RKVWxhZTdJQTcrRnJta1JmUTNIV2d0ZHptTmIxN3BQckhBKzR0QjZBUlc5V3FSdjJldzlwcEpRM0tRVG1lQXhoUWE5dllEZ3Z0cHgzdGRVQ3g3amVFSS9vTFVOV090S3hTbER3NkozMDRXNDNXOEU4V2JEelFtblRqV0ZQMkpBNG9aSUswNlZGbnMyS2N6emcwZ0R0bWFVZnZra3dlNFU1clQ3bGxVQmdqc2VRcHlqTy9RUGNQTnpoNnRpRXMwMExSdEIrQ1dDQ0tvSGx2eXArYWVWSStkc1Qvc3ZUZmFmRzMxWHhveUZQR0Y4cjJIY29rMlF0K0hXT01PMFJ6MzlpamdkY0d2aFFWTnFXeG5kTDNlWHNOR3JLbXdnQ2N6eUc0RERxK3hoQWRWeVhPWWpkVVdVZzIvSEprUHJTbDZTR1A5MGZvcFFaMklMRE45eWIwQlB1dEdQRGVWZ1dRV3FucTZibWtEaVhnNGxubURZMTc0L0lIQSs0dEE2QW90cFQrV3AvU3hyVnpPWlZ1cmlCWW1IejdHOW1qc2NRUkEvd1d6TWp5QzRqd3Z3YVBxeU1YVmZwWWRUNVZneElkd3Zvb3B4OFhqWnYyV0ZaaEdpZHdGK0Z6Q0Z4UWlVVnBvTjduUGZrSEErNEZPZ3gyVGRMMkhoUjhpTmJjeFV3TnlrYWJwMzlEYzd4R0JwV0ZKaU5iVXBJTnh4TC9TdldoMkNHZGtzUDJoRVcxc0NrVGx0dXZHaERPaTh1bXN4aFdUZ1pKZ3pEeTBtaE9GQ2duTmFFTUcwSzdvL0lIQSs0bEE3Z0QzMWY1ZU5GYVh5Y0thUXptZVVldTBoL0lvWnluei83RzVuak1UU3NLSHJHUGJScjFGY3F4T2M3UTMwaE1nYi9OSlU4U2REV05hZW9JMSt2eTJibGFGZ1dUbzBoTWNwMHM4eEN5eXBNVzhyN0lqYkhBeTRGZi9TdzhXdld6Qm15Rk1JWnpYSVB1S1kvRWtPNW85N3JwM2lIY3p5R2h2MUkxckRwQmViTHVJakNOTHRxZWVodkt5OGJSOWV3TEp3NnNNOHNBemQyMldoYW1SdW1YZHI3SUQ3SEF5NEZmYmdObnRYWlRXK002Tndadnpha1VybzFRc3pxSjcva0ZkLzBoa2RjeldXVTlJZ3FwNUE5eDJNb1dMRVRobzNlTStOczA1b0lpQnVlTi85WUthdUxabC9Ga0N5aVZjejBYUHNzWFpKUVNZWHA5RnB6bXp2SEF5NEZjNXpUTWc2QXJwMHBwbERPYUJhNmc0ZWNlVzMxNjk3WUZYVDgzK0daMzhvY2o2RWhSUUZ6NTdvRTFObW1OUm1Fajd6cFpsUHR4N2xzUnV5UUxLTFpZN013a0NGRnVDOHJUR2RVbmNlaU9SNXdLWERqSklSKzN1SGVHbDd4U2FreVcxbFZwWXpXODhTcWZxU2oxRmIrZXppUDE3amxjenlHTVBueW9WNHo5amxjRGRybUdoY2dXYi9oVGplaEVxK0liSHZpWmtnV1VYNWtsNVpHaTdGbUp4aUtxWmx3aks0MHZ5VnpQT0JTUUlmUzBsNUx2TGZjQmVZVTRwbk13aGpsNFNCZnVPcGZsYVNUZmJMeTJ4Mm1tT014aEFHejVkMVF6Wml1VWM0a3IyNU9vdVU2bmpBOHBiWThOdS9XSVZrRXYyYk1oT0ZZNytKWElvVHBITW5tclhpT0Ixd0sxSmdlYWsxMVBKR1RGeWx0VERjTGp3b1BVVWJpaTd1Y2RQUUhTNllycWVVK3gyTUk1dFNodlJIRTZrWkh3Sm0wN3hXTm16RG5nemlqWTcwZnAyYW1oME95aUFZN3Jxb2JKY0tHWVNJcHd2U29lbk9hUDhjRExnVnhLSzA3S3J1aFgyVXBaTE9jMWVHS0tIeVVSZ2k4MU9Xay9SR2xwNVk5eDJNSXk3VTdIazcyVURQZWVuSUNsM3pqelhkNE5PVVMySERsclBUV3RSK2pibktIWk9IdG9KWitnYjFXdFpzaXpyYm1wa2pDdE1xK1h5NXpQT0JTdWdBdks2MjBKdmxMS2lrdFRTMXJnK3NoYXpCbXQ0TVpSWXlmTnB2SjJLVnpQSWFnRS9hOCsrOFl5L1ZJKzgzL0szdVV2ZHNqS3BXQWsxVzdMbEMvbzZjRVBiV0tLUFRUM2hCbmpHaDE5cWVxOW8rbWlSTitxVFJNRDdHZDc0dzVIbkFwd09ObHBaUVdiSzdyS1FTem44VlBIeUZFYnViL0x5QTk4L3VjNXpGay9PNXFaSFNONGROVWZ2TnE1MWJTanV5T3JPR0ZFV2szQW1PZ3FtN3JXRlVXeXNLNXdWMmdhaTFKR1ZMRnFXc1ZxQVFJMDFseXpXSFpQQSs0WWJqeDRsUktDL3ZodDRiTDV5R25CejJFc0JjbjY4dk5temlPZmhwVTh6eUdPc0V1S0x2OHJEOGt3ejhjM3d3OFgyVlFoT3Zkdmw2Z2k2NEtKaGl4UnBYNXNueGFqRjk0MWc1a2E1Zms1REpWbktZZTlrcXdNSzJ5NzVmTFBBKzRsRDdvNnQ2ckcxZEFDdFZNWjJHWTh1Qk1KYkxFcmJaampiSXNMdU9WemZNWWFqbWFoS05nM2dIUUpsSkw3QjdnZzN5eDc1QU1JRDNIUGhLSGdoYVRScVBLUEZuT3M4RW1LR3BtT1dEN3c2SkNxampoTHlhR2FWSHovdmszendNdXBSZGE2cjJGSVNmN09JVm14ck13YytCaDBJK1RFeS93elRqS3FWSE44eGlxVzBOSDROUFZid3ZNNXVSbWtzNTZrblRkQXpnbGNWeHpyV2Q0K1UyNHBSbDZzalRrVHZpbU5zbVM5aFZCbHlwT0tGK1kxaTNjSjlkNUhuQXBYYUFuODNpVXQxS0s1eUtyTG9memZxU3dqVWw4VkRPeXJYUXlqQ0c5cFRlZFlJWnphOEVPMHJiMmU5OVdub1pGYk5QRVR0Q2RzZThCTnBNZGtrZEdaVG1zWFZuNDkwcnVvTTJ1WHNOY1BCRVNwSXFEVi9TaEsxK1lkc3Z1aC9nOEQ3Z1UvRGZVR0t3WmYyb0swWXhuNFNRSkQ4NzZlS2JBcTRHdGtFazhsVUxNZFdLRm5Vcjc0ekJkQy9SdFE5OUtTODNMTG1IeERvdTA2K00wSXVydXVwdFRHdXlaejRtdzRSaktyaXg4UGVZZ1NaWUcydExha1A2Q1ZIRmduSHZ5aGVteFpaOHhCdk04NEZLZ3ZDakhZTFY3NXVaSGluQ1JXUkJlaE0xSStwWTViaGxaWWRKa2EzWXYwYVJabCtDMzhsTkZLaTJiTFE2eVZvM0pBekI4TThrVm5uVjhuZitxMkFST3hUVGRYYUxHb0R1eW55WEJUeHZhamNMdzFQUDJONzdZazF0Y3E1MDlJV0NxT0lzT0UwNFZwa1ZONzk5RE8xNXl6aEt6TmVBTWVNVkducW1HcncrSjRiVmNlSlROVWk5dUM1MFY3WlM3ZE1ZZmVsaUFVY0srMWZiQkdjZWE3eThpQVB6ZEhybitQa3dkOTdUSlMxNEUxYkd0NTR3ZWFjR0UzUUdHaW1ZalhzL1p5KzdLQXBjYUg4bXRXeHZTa0g1SzZiTlVjVllkYmNlbEN0TTh6dytYSnFDRmZZNm5tSnF4QVdmdXZOaklNOVh3NHlaaUMxNnpzS0UxUzcwb3RvekduOCtwVE1EaDRpQllLUHFmMy9DV2Y5ekY4ODNZZTMvMzRmK2xVTlVwRWE4V1c1ZkE2dDI2SzBsRjJ1aWZIWFNjNDgwOXZTYnRVaGFOZTQ0L3MyYllkWFpZdWJKVTJBbTA1ZXBKc2lRVTBybnV2bTF2U0p6THdSdzNUTnVxT2xidHZFdEg1K3M2ZXdQTzRGZHc1Smw2ZklrWWZYM0JlWDA1WlZuUm1lckZ0bEFEMGJxb2NaQjFaMU10TzVhU3l2OHo4Zlp1UmU0VjBiQUVQdXprYTltOTllUUYzWGM3WDlPQ1gvdVdKaTk5aFovSkhtMEh4MzNCQ2JuWExFdFhsdnJkdzJTbDh6TkowbUNmU1A0LzF3VXdMRTR0Y0d1R2FkdUNpVDEwMGpmeGVZck0zb0F6NkJVZGVhWWl2dm4veGVSY1ozQm9jeUpqczlTTEcxSUo2TFBmZVhkdzJUNE5TZkpIWHZHWDMvTFlMK1ZWbVZUNThlREc0NC9LOE1UTldWQmFGNk5WdllLZ0Z5aWtLazRmZHRnZnVsL1RnbE44YTJ6QXdPU09ZUUpkdFNjU01LcDNURzdpeXJMU1pUZll2VDRjVkYzMkpMdnJDREFzVHQzVmZHQVhwbTBMSnJZZ2ZyL01KSXRIS2wvNWI5N3dzU2R2RmE4NFhvMlpHM0RtZGdxUFBGTXpTVjZHdm1admRUSWlvMlAzWW1RN01XUTRjTWFEWE9UT3I3QjB6OUpnaW9IZ1pOaWlCeUxXSzdvcXNXMDNkMHFBS20vc252eEFINXJCdkFvdUJuNnZVa0RDczI2ZmNQVFNvZUJ5eVdQdHliTHlzZTcvdThtSkZ0OCtlSnVJOEFUQ3NEZ3RWL09CSWt5TGFzRy9vN3RCUnNIa3RoaG85cFlLVnIvL3lBdVBQQmVDVjNYZVc4b3JQRzR2dWpLTUcyK0tFUkc5by9FbHRyMEhYR2s1dnpKdk1jbU1YZGE3U1gwcSt3VlRMT0VWOXpiNHpIZ0tlNHQyVEM3ZVNwc2lzYUYzV0lqVUNGbE1OUmtaRWdmenhiNUxFNmJkTWhNLzcraFFrMWtnUWtyTEI2djR5UFBybDB1TjI0dmxXazJ2aFkwb1BHQ0xVTkZRZWNPYlVmR0J0YlMyL2NjM0FyM3o2V0N0NlFrY1dEUWNaM2tFeDNRU01PeWJFcnhhMWtXaTZkbDVJMlF4MVdSa1NKeWw0TWhhbUE3cXEyUm52TDExTDNpNGpZRkdscFlHdC9qSTB6WEh1bzdaaTJPMUhWVG0rNkY1a0NNN0tNeExmdmJCVlZyVmJ1R3QrVEJMMGdBOTByWVFDcnZLYTU1R0Y1MjN3Wno1R0h4YWZWSFROYi9FeDJraStBMkpjOG5PWkVYMU1KM09jNlBZTXVzd0Uzai9TR2xwV0VxTVBGMTFyT3ZZdlRoVzYzN2xYYUd6QXYrcVR6SXloY2Z3UWJXMExwWkFyS2ZjU3dMUFQyMHFXRnZzV1Eyd2RFRDllcWtYaU9hUkpFZnVSRkJyeXFYQWIrbkpZdXQ2c1dGeE5vSzdEdE5lZFpOWTRqdnV4d3JIcExRTWZtVkducWs4Um1UOFhoeWo4YUFxems3eVVOU3JMTGwwSDFpbHRWdkNOblVmOFF2c2JsOWdDRlBJK09GWGhiT2NIMVFlSnpUWjgwNTFaZDRkMjFaRW9TdUxRKzFGaDhWcEJvdWJZZHFyYmhQZGNxUExNc0RubjJoNnFPQW9NL0lza21QRXh1N0ZNZG9PcXVxalBGdEJmbFRTMjNzZFZlTStJYW9HenAybzI3cmdLSTZlUHVtSGw4YStyaTErZW1JaGRpbFgxN0xYeW4vNmwwaDB2QWU4TGFlSFRYbFV5TkM2c3BqTUlESWtUdFVhaFlJMFRBZjFUWEozM1BraFBLK2t0Q1NjcFVhZTZZbHhJbVAzNGppTkIzVnJ3dEtLUHNyajFXNC9xSlpXcWJQanpqUE90NXBjRTFEV21QMDAwQkhYYXF1Rm5XV21TN2E1Sm9TWDBuMEIxWVZKdU9ENnVUaTlJNHVwSGthR3hEbnZhRjFPSEtaREJqcDlLWmhWNnZ6b0t4WkVTV2xKdEVxTnZHaWdzd2pIN3NVczVnWExjUGFNQitOWUtWTDlnVlZhdGVoTklpNmNEV054OEVuNXZpZ3lCNXFSYXZBVlBuNVF1V1RvOGpNN2k3NzNha1BzZjdnMHRNUFR5akt5c1NGeGpnUFZFYVpIY1ZySlg1MSs1ZnFveWp5ZmxKWkJwOXpJTTlYSGlFVDA0aGpjQzFadDR3RkN1Rkt3R2lkL1lKVldTNjNKRmNQc2tubm84UlJLcnp4ZUdWY05renEzU0ZvN0psMHd3czIzNi9pQ2c3ZC9aVm53NzUzMEEyWldscURBSm9mRWFRUjNIYVp0MVNEV0dRUVpZWExCenBIRElwNG1wV1ZRS1RmeVRQVnhJcm05T0E3emduWHhFVG9lakR1NFFQVUhWV2t0bEhGcEpUajVwWThyd2tramY2K3I1azZ3YTNoMDFhOUtGT2dFUThxUHY5OUsxdnk1V0lXNzVTOE1HVnFPTEtaK0dBbkZxUVNucGNOMFdOK202M212eEpYc0JVWlNXaHJMa2lOUFZ4L3JtdHVMWTNFdlZoa3IyenlVOGY4K3FFcHJ1WlNLeDg5V2FJdGpWWHhhQVY4cTdScmpDNTIyREVPcGlaUExKUU5YV3VzNERyanAxYTgvbTFUYmQvdGVIazhZV1laS2RFWW9UcmpZSHFaMXZlSHJNWi8zWm9YRmJBSlNXaHE4c2lOUDF4L25tdHVMNHpBdldyZkpkVllwVitlRHFyU09zdzJEa1Ixd1NjOEZWNVQyZXJtMzE2VGF1ZHRLVVM4ajJRVUZPTVdJWDAwTWQ3MHVzbC9xcEJrNlJwYUFpMDJHNHV6YUpRTkJGS1p0elRDMjZrOVp3MkwrTWNGTXJVWktTME5XZHVUcCt1TmNjM3R4SE9aRjYySkk4RkJpMWVwQlZWcDF0bGNVWkVGZk1SWmErNGQ1Qmo3R3QrVXlXbnI3THh5NjZXTHhLdnRKUGhPOEZkVDY4czZIL2xxUXhaTldscFJDbWVXTFV6V1RXMWthcGtleTRmTmlaNU4rR2gwcHJUUlVVdkxLanJ3VVZvV3pjbnV4TU1jeEtwUS95dk9nS3ExT2lhMmxvb09PdEVQOEtmWnRTZkxpVWw4SkdkM1RSODl1VnB2Unk4QkdsdEVNdlpMbHdGNEwweDV4a01nN0owWktLd0JzVkxMMHlCdkZzRWgrWGk4VzRUVTJyVHJLYzFDWTBRT3F0SVoyUFVVRHQ2Uzk1TlVtdTlGbGc3ZEcxNHdoWE9teVRyd05hR1NKWVEyYXBsdzZNTlJoMmhTa1JQSit6cEdVVmdwb0tWbmxSMTRLczhKWmViMVltT0U0RmRSUm5tQlFSbkI4UUpWV2llL1ZhakFiK3JCbTVYWGRreC8wNW9hYVpJenI0aU1uYjRxdmJtU0pxcklVN0VvSTA1bE1kbk9jZ0tTME11RXpoV09NUE1PamZDU3ZGOHR6TGxPekk3MWFoMFhyUHFCS2F5M3c3aFNBN1h5OEpWU0Fhem5TWXJJY2FYV3JHZ3ZUbVRKc0dHZGVPaGtwclhSY3d0d3hSbDdJcWtRNnJ4ZExzQnlqU3RtalBBK28wdHAydm1kY0ZQVjZpZldPb20zRTBoZVJaVUV2ZkNybVlUcTd6VXZ1bHlkU1NFbHBwWUNTa2pYT3lFdGhWekFycnhjTHNodVRYQjNseVZuaUdXNmtpTko2NldNL3RqN01ZUzV6R3RvelZVTDZGYlpab3RaMHFoU1I1VGo0a2wrWXpwWndOZWVZMkFTVjFybS8rWGlCS1hLMjJETlhPczdJRy85bThuclJhYUh5bGQvMGhoOTY4aEE1SDNseThQaDN5Wkp6Yis3ZStNRk5HVmYvWC9wSTk4WS9LcWtYV25KK3VPY3h6RS80U3F2NjJzY0dQLzdYL1ZxVlZ6M0ozc2MvU3YwdGFPRURmdGtacHFxdmZlZVFxSUU0bi95NmIvcmZmcWl6bVNRclExQzN4NW5qZlhuSkxnckVtMGl5Z0N5ZkRjUU8wOW55WUF0WkprRXhwZlY3SCt0OEtCajh5WmM5MGozNWFCODd2dURxR0d4bU5uYW1oV2M0OHNhKzc3eGVkQm80RWdybE1FbGV6d1pkeG42YUY2RnJicUp6a0duQ2R6UCtReHNuT3pxamVmT0pSeDk5N01rdVA1Nnp4SC9LQnZFdFhSaGUxVkVlZmNva0xCNlY5cFRXWXB0aDhZcDlzTzlRaTErN1pQaHBxcyt3NzhWZVJhZmtUS1BuV216d0pHUHZFVUpjRUwvejg4Uk5ZUUxWT1dwUDNBUVFQUUg3WnZMN3dCeTRYbkVFVnVjR25SeUtaaU9BcjRadFpsRVVVbHF2Um5kZzhIK1B5L0NyUlcvZDYxZmJ6Mnc5TllZaDdQS2NSbnl1UjE1ZUx6cUFhYVgxd2dHc21GOFhPOWVycldjMmszTnQxK2IrRGZiUjlhVFNzSXFzS2JwUm5pbFUwei92bXlWT0MzejNud2lEdnBlYm0zQ1YxcmtPKzVGKzh1bWU1NzNvc1h0L3F2b25HZnYyN2x1eDZ6azRiNXZMZmxvRWxSWjdlajM1dlM3ZmpNbTNZNnF3aVVSZHhxM1NXbUYzLytjditRYnNUamhFcVF3QWExUEg2UnFIQUdNN1dZUkZsTmJMMk4xdlRhci9uWGZFSCt2Zi83Ny9LWXk5bHovVFQzYlo4MWx0bldYWm5JKzhuRjUwa0gzQlc5cDRrZzRyZU80UjJ2eWs3VVBvR241VXplNStQaTkvekt6YVVnZHhNWmY4WFpnOUNQOEFsRkFvQ0lPZldFYzhQVFE0Z2Y1Y1NqcEpTcTZydEhwU0JWVFZWVkMvU0ZycU5mSExHVGdhTjdyOUZPYlR5OXBsOS9yZ0RtMTFpTXZLV3o0dTd2MVpMdDNMUlBSRHY1VWt2L0l3QjIyemVXOFQyVkM0ZHRNbWJnUlpGSW9nNEgrWmNLaG1BYVdGWTV1YnZQNW4xWlhIS3gzaGVvQWx3SHQwNlBjNE9NbHNoRGtmZVRtOTZHRmNhYU16Ymo4bjhvN3hqYmRxZDRmSDhmMXZNNS9ibGFVSlhqblhCQjB2NzZFVDN5VlNmQ2ZXZTdKVWhqcktFM2hiTmFkUlYwZHBmWWJkazFSNHZyY1VQYjZLK240ZWhXa0NvYzUyWTV3U2lWOWdkKzZKWkpNcDFENExlTzcyUlI0d08vazJFZU9QQXZ0R29kY1MvQnkwUWhKRnk2VU9sMHVlRCtyL1h2Ymh3bmlsVlczck4vV3VIZjIzMlVBTTdtM0dQUkExK3dqTUdOenpQdkp5ZXRGSHV3YWwxWmFxQU9ybjRLSjYxbnBNZnpXZ3d0NGhlbzEvYk5mdUVlV3p3aDNCQ1NkMWZzNW5HYVQwVVo3TklEODdhWlVXSHZCYml2YkluR0xFQjFoMlJDWm1pYmkrK0lxaU9PTkxVK3RYYUdxRld0MGN2ZHhnZ3gwdEgzSzdhdkVBTC9HVHZzcS83RmhkbXBTdTJRZzBzM2VKeEN1dEYrbk9TL0Q1c0IzVmFFY05PVHdjR0lVTGZ5TmJsck1ybmZlUngzdXgrcFV2R1JYVXc2VHdYV1BzTjVVUkJLdmw4N3Q3TXYvSU9GY3cwMUdLYkJ2NlRkWEN5UXY5aWJtS2ZlUk1vUjhCTHg0Ty9OeWNsRlZhbDZ6MWdkblRscXhYMTBvVlNsZGw1VEE4aldJTTlnUFpEalRSTlJrRGZrclhiemlmbnVLWWJFb0MvTWFOcHNVWHEreDdRWlhTSlFlQmV2WXZPc1lyclk3dVBENE5WQk1Odkp5dmkvYlJvV2J1a1NQUVdSVFAvY2pqdmFqVzdJUzJDUDc1ODdRMXhsNXpJR0hHblBEcEd3cnhZejNQU1M2amVsL2t3bnBRRHlLUzhIcEpYYlpvSnplcWJuaFI3bWh1RWNVSHE3UjZ6cURzcUEvT1ExVDFkRU84ZzNpdVU2YmNzR3E5Wll6Q2xzN2NWZE5FTGtUTjJGLzRkTHY5eFNML3g1cW5MTzE5d3Y0b1c1dEVLeTEwdzdxRzVCSWI5RVVjejhGVm1kbTE3MDVOTlVQWHVSOTV2QmUzb1dwR0JPdjI1YURqb2U4Y0t2UlJRUmxWZU9Yck9SbGl5bGJHVytmemloSmVyYTdxNDB0bWJtUEt3a2hIU3JJVDVtZWxqZEtDSTJ2ZkVPNHk3bGtRM211MS9SdER6UXBsNk00bzByWUQrOGhFOGY2UUVuWit4b3BWYys2S3o1KzNaTkcyVVhXV2xHTFpDTlN5TVl0V1dydk8xQnlEVHI2ZmQvWGc1L3RVakU3TEZ1Z3NTdWQrNVBGZVhJVk9HUkYreWdNVlN1dEVaNkRPZFJWSHR1dzFycjdVaDBOZ0lUc0hSZkRZSFhEaVhyN08ySkNTNUJPcXh2bkZLSzFqYmFqd1hBaHp5Sy9HenNOM283eU5FTHp3ekFKc2RHUEdRdEpOS1FqM1dmSFlxanZvZ2Q0VldZei9UUU8yNHdFMnBSVEpSbUREKzlyaEVHMnMwb0x4cnQvWTRLRVRMVFA2R202UERiVnl4aG56UC9KeWV0SEhGOXJKL041bHg5akNDUnpkQjVJUU1XVUgyRGtaTDhITGlNL1FGcldSSUtsVC80T1VCNk1jVTRtQ1RLTzBNRmhzRWV5cUE1NkNVTmJwVUd6ZWFabE5QSWI1cy9rY1B0VHFWZFhBcm96dXVqNlJtdnNJSUtIS0dwYkJ4S1c3WHhtdXNjd0JFS3UwOFBhN1l5SHFxZEhhMFlNL3FadTVoNldhbWRqOGo3eWNYdlNSaHRJeUR4TjY2RkNWQW9Yck1nb2xyaWVVekJzZVBXRTUxNHh0NGZQMVVpRGxRVC9GWHRtSWhGWmEwSlJ5Umlqb01FTVZ4dDZhVVE5UWlFNzVDR2FubEwxdFFPTmZEdFdtS3ZkWlFlZ0Z4N1FTUHEwclJpcW9ZSFVQelJtYTZ4cnhaanl5cHNGTGx6TldhUjNiRGdPanVwb1dZdFJ1U3I2N1hubDZXMmVXTy84akw2Y1hmV1NodEo3WE9WQmE2eXB1bFZieWF5ZDdLdE9xTDU2QlIrMFA0TnFLMFVTMzBmY0lSanNxZmxrWHJiU1VRYWRJTWRVU2ovZHNLcTJtNDZpQ3JyK2o3dys0YmlhM3ZYWEJtbXRwUWNHcHRZNmU3UXhkbWE0NUNPUU05MWlsdGV1OVZORS8xM2k3NkpsTjJUN0tSWTVNemRqLytSOTVPYjNvNHcybDVUNWN1dEJSV2pxTDk2QzJ1WGdlL01jbnljVW9Nd2U2aGdlMUltTVpac1MwMHNJMHkzR2t3ZTRTajNmTzlGQzBkaXIvdkR2b091TWUrMGZNVkhHRFQycmIzcEQzbEJZVUhEc1VuQW9ycmJWVHVjc1phOFFNV0lIWm1wckplVjFoRTdGS3E2VnNLMW56V0wzTE81blR3ek5FMzhlZ2Uvb2piK3d4WWJ1SXgzSjYwU2VHMHJxdWM5QkRPaHFodEhBUWk5MXF2bC9YeUx6VzVTMTZ6MjFtQmVPSXg3aHdsQlovOHgyaW91ZUlOejQ1dzNGc1FLTVptQ1lSNGF1QVYzUUc5TFF4TEdFdDNyc3dXTmRGL0ZwelNFWEZXNkswRlZoYVg1cSsyZTVQOXdVMS9nR2VCeS9jMFhjdnJwZjFsajJiK3lrSHRqL0xmdFpKZmIwbGtqRU1kQWs5WU55eGhjQlZ1T1ZiK25XQ3JWdHN6NWJMMkJtaTcyRndGaU52N0dIbmc1blNpejZCbTRMU090RHBqdTErOUtVSFMxTDV1bTkraTI5cGNWL05zeEZ1ZU00ZFNvWUg4eGpyRmtkZnRhVzFyZGR4SkdsWGpqRzdXb0pOWU1haU1keDRXNmNUVEpPSThQV0dRNTNoTFViMUdHdjU5MTV6bFJaWHhRZWlZdHRISFFabGVqRE16dkN4U1pmc05ITDlrVGs4M0t2ZDBWSmMwUjJrcmxwcHdUSzJuU2QyQWduMy9wSHBwNmFaS0ZvT1o0aStoOEZaakx6UkVFZVdXQmg1YkxnWC9YSXZGYWUwdnV6TlVoSjNlc2pQOWRnbGZvL3BVRUlOSTJkTmVZZ2t5TkJLYTlkWGRXanlHcWMwK2hQUDlVRlFWWGdpSXBFYmw4eHRHcXNFN0wzL1dJVWZjaTFFcm56OHA2WG1aZUN1NUNBTWxOYmFLUEhNNnNkSWlsRTE3NGQ4NzRIbHZsVzNGeERuQ21oVTJBOW90ZExpei8yV0xRUFR1endGZlBkbGJpZGxGbnFHNkhzWW5NWElHd1Z3ZEw2RVZmOGY3a1Zka25LTlVscXZoai9xUC83cmRhTXBGSjhOL2F5bDhBMnl0c1c5M0FweU01SmFhVFdHbE5ZQnIxWFhJeFV5T0dNdGcrSDBpN2cvM1EzcWJDRWE1dWE3MzM3TlUxcHREV1NndE01M1hINDJQdmluUHJjSE9wWHlqdjVQRnFvZ2RoSU9GcTIwZU9jNVpYaUdUamlxVUFkM0JMcm9RbVBlemh6Yzk4SElTK25GMFRCSEtLMXFVMzNISVZSYW1LUmxicEZ4V2hXd2luZVhrNWtWMVVvTGJidlRQenpGWWhCaFVGMFIxWnZSSW1TMU5wRXlUSmYxVWxQSTcwaDdUblNCcjdSYWV0Tjg2TlBTNUhRZGpjRGxGQlBJb1k1MHhQT3pacHUyR3NhWGZNMTAxR1FDNWJkczhZekY3b09SbDlPTFB1QVJTcXZPMkQ4VGxVS2xCVys1Njd6MEdRY3BrRHJuaFlQQ2xLUldXcjEwcFlYNXBsZ0N3RXpnV2tydE04bktHRHA0bjd2TENZRWpQakZLcS9EcTRabmM2R3cxbWpQY0k1VlcwSGxHYWQxbWNnVmxXMDRYWit2V3RUU0I4RHFiWCtkbDVPWDBvbnRMd3VONG9IUFNIZkV2Tkh2bVE2WEYvUUN1R2FUNXBGMDNNTU5jVHlzWWthZVZWdE0zeTd0NnNSTm4rL3FvZXNUdThzdE1CRzVOYnFaTHNoc1crWlpXVzA5Q1NHbWw0NWVWbTdQREoxSnBjVXRyeXphRGQ3bjhOaE5tRS96SUtDN3ZzcVd6RnJzUFJsNU9ML3FJNTFwYWxhN3B6VkJwMWU1MW8vZGVZZjJ3a0U5QUs2MjZ2M3FJb1hVZ2JxRGJ3M2VOcTkrWXNnN3QzOThwcHJnNzFCbjNUc3NMREY2V0R6c1ovcFlIdnFKeFI1VFNqbmdYcExqNG1yZDdjS2hPcE5MaW5YZG9LNi9wVTJlWDd6SDJuY21uOFJWdFd6aHpzZnRnNUlsZWpQMmVWcTdTdW0yMVRhQzBxdDE5R0F6N2NWM1lpSjlKQ29aYWFlME9LUzNSNE5MVEN5ME1NOForSzY3NTA2REMyM2pFYlBuMnM5aTI1YTI4QXJnclZpWlVQQkFwOHgwblcwYXhIQVNPV2Faak5WSnBlYnNHeEtxaDdLLzYzbGZ6WWNidXJlZUljWmJGOThISTQ3MElWVE1xbU9WeUFYT3Uwb0p1MEk5WDhPQXRuL1NoNG4xMm83b09zQlo3VldtbGhhZmI5UWJocHE3eU5pNC9uMVJlMXhtSW54QWIxZVpwNTN0Yi9MekdXeitUMUMyTXZNaFRXcnlpdUN2TWRndnNDdkdhZUhBVEc5a2pLMUpwOFVNYk94YkVOZjNCdG00LythT1BzQnNmN2R1eTJZdmRCeU9QOStJMittQkU4Tjc0L0h0YUI3b1gwbnhhNkV3NXVRZVJWRm92MGVTTnp5ZmNoYnlsMDFsWFBLUzNzc3FIeXJUU2dueU90dU85STlxclhSK3FjZllablJFM2VSNUhPb1BwTWZDNFlnVG1MOHBEa2NyNU5wU3BRUkdMd0xiM1ZyUDVLaGFwdEpLdTUybllVUE9MQlRQNGh4alBVc2I4anp6ZWk2dm9neEZoNkh0YUJ4citOS1dGaDgzWVVrSnBMWWo5SzZpeXdoODBXSFNlcjBhekNxNXdqQlhaNzREYVdtbkJRZXBvV1R6ZWNoVFZENElXWmlIWmNGNEFyanhITUorcXZ2dlBVMXJjQ1N6cGoxME43YktnK0VnRUp2VGwwcWJuNlRoU0N6NUxlclNQYkg0bUN1Wi81T1gwb285eW5xVzFvYmNRaVovb2dmNHdTbXVES3pNWVlqSGE2S2s0M2VhSXBwVVc5alE0THpzc2swZ0hSdk9PUXpzclVXRDF2SlZsNFJNcVhoRkdGZFRVTlZ2b0tTMzBnWExMMERmaUxVU3hzWHIyNTN4aUxhMXR2UzR0Mm9VV3VNVWpGNEpOd2JGQ25UTGRmSXc4L0hiOXlZOXVwVU9UMDR0K3BUeWxoYjdVK2dFS3lsVmFIZEdyZGUyTzhka0dxYmI5NkUxUU1pcVZZTXBnQUFBZ0FFbEVRVlNwbFJaTUx0WTNSTmgxZ2prcFFzVDNVazJsVTR0Z3U0empmN3VvVjBzdkNZMEU5NS96Y1Jvb3JUMGpGekNXZDRVaktUR3ZBRk9SSWtDZ2FRWm9LaHl4U2d0RHkzbmo2QUhyZlc0MmxmOU1aTTdGeUZ2c01nVC81N3NOZWptOWFPaEVKRTlwN2RvWEVCNDdSMm10U2dNSTA4ZDgzekV3MVUrdzMvcm9sRkZhMjY3M1owT3J5S1l5VFVZek9JTVNlTnljMlVSTksvdmVkU0ZMU3p1dWVBcEs2NnFSRUNVcXNleWFsYWFjSWxrSXROaEJWbkdzMG9KSmIvd2cvTnlWZk1OY0tPaUt6WkpraW1Yek1QSXFuWk52LzVLWGRyejFEZ3RKVGk5YVFoN0xVMXAxYTJuaFhlUW9yYnBVUS9EVm1DOEgrcHlkRkpqc09NbVlxRkZhMElyeW9lZTFHdHJzcW5PSDJzeUZwcnNzMGJvbDVWdFNTeFczalQyRmZDaXRhMXA4V0xEYW1NUjdvYSt6NlJxSFFGZHIvSFR5V0tXRk5TWHJoNEFiUXBwZFN4R3Y1UFIyVHpkM0RrWmU3V1FUbUdDRXA5b2JPYjNvbzVtbnRJN3NvN2JkNXBPWEZTZ3VoRVcyTDY3ODhUdVFzWkgvNFQ1M1ZnQkhrbmtGUm1sQks1bzVGMTRveXF6REN1bTZSMTh3c1FaRkVSL3VSSExINFE5SEZTa0JkeVZnM1AxbjdUQ2daZ3hVdkF4MEhEU2JrVzBSbVVRQTN3QTZ6TUlpV21uaHBiS2pHVzFvcGhoeDM2a3pTMTNqQjFreHltQkl6djdJcTNSL1dBQ0lrWDlyR01tOFh2UnI0T205cm5PNmVoRkxmRXRad29MdTAxYnpFeHY4WGJRazdlYUdYckxIMGxlcTZ0Uk1jWVdjKzA0eUttcVhHMUY3WFZYQjQ3MG5vNGdObm5qaTBVZC8vTGYvdGk2TVlxdUlxdTFDUTBSQ2tkOUFwV3UxODIybHA4OGIvSnBPZCtHbUJuM0ZzRzd1aXU4cTJjbHZabVlwL3V3NzJlUGZkY3JTUWM5bmpvQWNwWVdYOWpVcE1SZ3B6eUpmdTladldReVVHMDg4L3Vpai85ZmYvZVV5Ti9hWlF1T3NBSEV3SkdkLzVPbHZIR01hYm93UWkyaGVMMXBLSGp1MjB6LytMYnErS2wzVFBRaDNsTXBjZmc3cWZDdVIvdVd2TVo0bU5LYzFpYW9iWGdCb2NmZXlOVXRncHgwb2xnMmpIM21yT3Z5VHNNSDhOTCtyQWlFWUlhUDViK3MzTk1hOWZCWVcya1pwUVZIcFI0SHJjVVhBajdWWnJkOUtldzJOYm0rMlNsNGpJUDFnLzFTbFduUm1kV2tONXlndERQUURWUTNIV1ZVTXM4TmJLb3FPMHVIWlE1Vlg0TkxUbFNkOURZZms5cXlQdkNPOXpBRkkra01JNXZXaVg2RmhMU2xNTjQzNnFlc25DUnBIZnAyaDJ0b1Q2dVBvQUF6K0hFalZUNC9DNThUdXJmdE0vVlR4L1E1aTZtdXMvcGV6RThrZnFtWlBzNGJjSm54UVowWmZuYUZvdUdSRXdoRXlzcDBGWTJvOWRkTG5WT2ZhMEw0aUpqYmltbE5IRU9BNzFMVHh5TGtyT08ydTgycHpHVjdFM3ZQMVgvcTNVbCtrVTd5ZlZVZmxweldUbzdUcWRtNStyc3ZlTFRuMDdOc0Yrc3VFd1Y1YUExbDU3cnZWc0psSUpCeVNNei95V2xjVlVCdkczbkdReSt0RmgvU3JIbjQ3Ui9BWEhuNVRVbm40Kzd1SUR0NzI4R2J5NVRyNzc0QVdqOWZnRU5mWHcwcUFyL0w3NFhSNVN4dVVUSGJoWjdzOGZ2SzI3M1BZQnRGV1VVZU5sdVczSCs1elZoWDFUU01vZ09jTWE2NWhUZmhKa3gwWjZhVW8rOGlxMldTWUR2eWZuR0pKNlBRTEh4TWlDcVZhbFYrbWUrL0RWM2c1VUwzU0VtSmplbTN2S3RtMlV4Uk9OazloZ1luN3FWc3I1VlNrdjV3MjIzQmF6bEphYXFELzBzTnZGUlZlcEI0bnZKSVBEUWZjanduQ2xXeEtJaUtyN2phS0NQb3hTR1o4NUZXVnZoQWZ5emtZdXMrOFhuUXFIT251K0lMemlkcEQva1RKd0NlZlZlaWN3ZmQ5YzJ1d2t5UjhodjZ6NW12Rys1elRoaUlkUFFIRVUxbHd2d09tdlNxczh5YVN4UzU3NWw5OTh0OTAyTDIrU09OZjliczFpYmh1NnZ5NGE4WGRNaFZYSlpZS1U2UjNmUDBuUHlJYldKTkNDcE1LTGwwWnJuRldnUGpLQmZZUGsrU1A0dDc2bHZtYXE4RnM5anpFSG5wVzNBZU1DenZiUFFXNWF6bDZJVXRwYmVzK1VjNHNkTjcvOGFlKzRxOHk5Z2tqK0gvdWFocCtqZjBRazY2K2tiMnlxY2ttY3AzdGtZZGhvWHpqc0YzMVROSGVkMTR2V3Nya2FIQVR6dXduYm5hNTBycDU0L0ZISDN2eUpsNHlOWjB0UEdibm9MVVF2b2ZYZS9YZ1IvQ2ZvZFlUVDNiM2VjNEdwMzNzaVp1amxWYWRzUjFPR1Irc0xGSnBKVXNkSVlJekMyMnluK2RsMWM5OTZTdmJLRHVJWjg0cHAva0N4SkJIZUhhVHQ3TTJ1UEU0c0ZGS2l3TU0ySXpTU2w3R0JyaXhYMUkzeVN0QXNsTjk0a1diRS9xbmZYVGJoZnQ3TEFIcVRBQTZra2VtMHRJRFhYdmdaZWVaU1R6ZkVULzROczc2YzUvOE0yOUd0MnFuMThqV2dvS3BXZlJCT3lJNTB5TVBob2hTRWZpZWhvYmIza1ZlTDFyS3lGajFWejdXZmUrM1JoSVBrY0VSNXV3RUh5cU95Nmg4eHpzSDcvMWVTL3VVYTNSOWkrUGd0aVJac2FtK0FQL294N29mK28vOXJPWlJ4aTJ0SkhtcGYxZklQNWZqVnM1aGU0YkZLM3JHRGMvajhKdDBlb0sxY2w2SldVcHJXQ3AwM28yM2Jabjhhc2N4dW40UGI1ZzlVeFFUbWFKRm45YjhMSTg4VERURXUxdDhUM0Y0NXBYWGkybTNPOFU4UEo3N0UyZmY5a1pQaytrSEpyS2hadllxZVNTWGNjaWswa3JoMEkzN2FrWkt6VFBPV3RhdkpneFB2VW5tRkVUQ0JwOStaalBGbEZiQTZxTDF5S01Fam81aTZ2aENpazBSdEhEcXliTWFlUjN0K0lDbE5UVEx6dTNGMDRXcDJpMXNVK2NMdU9UenhHRGF5YTlrS2FwblB3Y2JPWFFhWnJIZHludVdzZXByM3psNC9IZjYrU0ljTTcySTIvWjdKNy9xT0JSTGVYYjhXRXFyN2pzZW1qbE8vL0JHam1lc003bDhFeDU1dndmVDlDZitYWGpqS2VrL2RySWpjN0dFTmpROXpPM0ZGSVpUek1MZXJnOVBuUDF4b0t1N3hZeTVHWGdCamh3Nng5bkhmeWNPWlE1RDVkRFVBeTZEMnQ1Ukk4LzR5ZUJTdU9oU01CU0dHSXlqdEdBQWJMb01MK3NwanB1WkVUOTdpMzVZT050UFFWbXBrWWZ2bmZQd3p3TmVXVW52WEo0aXpPM0ZMSWFUTDJzRi9UNlJGbzZDM1V6TklKM1R5QXk4QUVjT25WVnRSZWZjdytrVVYzcnM3bS8vRUVibEFCNjQ3TEJ0dHBidjV1eFJ6K1pUc0hRanh3K1A4MllIQlZsYThwWEF3d2kzdkMzTWo4MkFSVDhzNUVSSDNuL0QyRTk4Znh2ajQrZUhHeHFWczhhR2wxUnplM0VVczZua1krYm03RUthVkJPTndMTGFMV2FlTlB6MzU2U2tLc0puNU5DcDZFV1dJdHltUnZ1MTRoMjZpR0VwOXpOa05MUmhmSmRIN3JIeGpCb1RLV3JtK1FEUDVXbTFEREhPQjVZVjNERVoxRU5GNTYwVkdEMkxHbUl5Nll4SmpyeUZyakRCWHcydDljUFJjdFpUM21tNXZSak5mUktFa0REM0hWMjhuVjdnS3pncXBMU3F3VkFzM3Y3NE5VWU9uYVI1OWhyVjNONks4dUh3bmJ3Zk1MbnBFZmdCRG1YSjdqU002L1JHazRpK2ZLY1Nhd1NIck94d0F3cFd3clBJdzdKajgyNHRNWXNLbVUwcVBjbVJkNlI4eVhqS0I1dXhBbUpqWWtnYTBZdGhsU21tc1R0alNNSUpOQmZ1NmdqOHBUa3RPQy9BSE1ycEZZOGVPbmFrVDYvMVdNNDFQUlMzTVNyWHMydFZXdHF4Z1NHY1E1dk5xVWpwZFB0eUtUQjdnd1dnUEVHTlJWOW1GcFhIdkd6NUJFZmVnbjZUOGQzZzc0OFVDTmJxOVpCMHVyMFl0cGFYQmtMN2VUUWx5c1BETHUzaFdYSUcxOHRUa1NtandaU2kwVU5uaGpxdzJ0VWpFU1pHL0hxSysyR3FsRnVmYU5aMDNaTjRHRDMxZTdIWUs3ajdyTHpYVXJPb2ljTGtNSnZneUx0dFhtUkhlS24xblVZeW9oc3ByNy9wOW1LR01HbEZmTDlEUDYxZ3pMeUwvcDZGY0d6bGNLL251VUZ5NmsraUdFTm5id1NmenIwUkJhZWV2V3FCNmhVNG5ETWQ2enI5N2h1c24xNHdtZHkyNzRjSVg1YlpqU3pwNDJ1bFpsSFp2TXVYVG5Eazljd21VZjdWbEZ0eE1yV3RvODlVbUhJdm1uYWlJdkJ6NkhkMUhuMzFiK1JST09VNHlMVGpKQjhxK0FJY2ZlVElZVHJkNkhiS0VvcHFjZHVxaXVuS2tNdTlacWYyeHhpVlc3a1ZCRUhhUHB5NG1zV3BLZ1UzVGhWdHdmOUp0MHEzb0VWL1RiUlhhaFpWVk5KbytzbU52QVdMQnZhR2FBMmRJd2hXNW9iRzBiUjdNVWVrb0xnVjc1STlYOGkrT0hJM1hlT3JIUHRCdzFuSlJRZmU2SzJUV1F6TGxPMk9mak5kR0o3emwybGhBblZhenhzbUdHdXhxM0NYUit0ancyNVNrWXV4UXBWc0VOUGlLN2JxMXhaYndkbFZqMmVwV1pSdGRjS3h5WTI4WmNmS2JacWpoVG5pMXJVZnpLR2JkaTg2VGVWSGkreDNPRGFtWmo1Zi9yRm41MHhZM1o4czV0Vy9iQWQ2L05iSlBLWkZ5OXNwMjRJMWo0NDFjSFRXMlZ3ZGk1OS9HR3BvSDNPNlZMdkZOak9sTTRuTTNZMzFwRVR5R3lMYlpmZjZPaE1tNUMwZGo3bDJsVVZmYWhZVjAwQXBtc21OdkRYSHpxaGhmS3hIeUxPWTVpK2FSaSt1ZlB3RTMxQXBFYURVbmZkVU5vUEdRWFo1VVBwQzgrM3VLczVMSHdhbG1jbGRRMTVnNjJRbXg2S0ZyM3dZSTRleDl6MjhsMXB6WTBZMlBjRE1lSWNSc0J0N29oQkhEMk5kQW9aNTJValZNWnJMOHNpdVYybWJIeVBBZWVsQ1d3NFhGWG1wV1ZTMlZLVkxKenJ5anRoZDgzakR2STU2MW5kVEprWFQ2TVZ6blpOSGlyMWlGS2J3anp1Nk9CdG8rWU9tMlRSZTZhOHg5aS93MWU3cU4yQ3RTbncxeHl2TlNuUk9kR21CclpPNnlrU3VQZlN3Q0hkUzJhM29qOEttbHA1ZXBqY2xiTVhhL3hmalhRSmozOHB5MUlNeVZqTXJPRW5KZjRiZzA2OWo3SVA5SXF3dXNRTkJYbW9XVmFTaEFyUTlOZkJHN0dzc052S2F6cERnM3krK2xpL0lvbmNBWGRGUG94Y2JnOE9rb1Jadjg4VnlLRGFpN2tOV3VPVE1qeDBXR2RHdjZnSW4vbmR2SjROcXVHakZ2QytMYkowYzVqTkdUbTl3UTN5RGJNVFFTZW96c0ZLQTIrTURVWHhSamQ5cUE0bW9XMjVPM2ZxeFlqUlBZU0s5OFBkeDV3UDhzWS9haG1OaVI4cWlMek9MaXVGZmhtYWlJdy92TWJhanBPQmZwVTUvQlh0aWFqZWZsem1GWGx6bDcvMkxSanF2dWN4RW9mME96ZUphc2ZJcmo5eGtOMzdzTDJRS01WeW9YNEE0NzE1ZzYrUXdueW5tbkM5bDJFNWNJTmhNMXZPOGkwUS9vb21sQW51akk5aGxraXlsekRVeUs1UXIvSW8zUHRrZFBQNi9ieFdzclMzNk1yT29nazFOakx6UXlHdGpTT3lycHVGa1puYlpacFE4aS9vai9DN0JOSHF4ZDlMbkgrNjY3cllURmNlWWozWnVuT0p2WXVwTk0wbkpyWk5SOXo0bVVRUGY0ei83d0pXV3NmbU9rRmlQa0duM0ZPZTJSL2NpQkRvckVtM0g0MXlXUlRGeUZuVldNc09nTGpEeTJoZ1MxNVNvOEg5R0xOVFVuKzF6K3NVM3FWcmlNb1ZlWEJWN3dhcDJudUMybHhudkZYQnVGRHp4bk5sdVRtRjdvQWhLYnAzTVlUK1I0cVVTaHUxRUd2YVk4QjJEUmkxd3BiWHBGYWNtRnExdGxsbyt5VXpId3oxSnRoUGlkVkcvNTB2TW9pWWtRZ2syUlVZZUhuQXpKZUJLYStqVGZtSDdTNHI4MHVlZGttbjA0cTcwZFhiTks5ZHBMek9LV1c3MFlnc1drNjltTXB0YzRUbWpmc3R0blp5Y0pGbWNqbklIUUZidENaVmhJY1g2cHlLbmg3c2pOL3BQU0NpSHpmRXBmaURWYVRZeXVxMWZQRzNBdUs4cXhjMmlJbHVZQ2xtQmtiZU5HOXNxY21OMVpjYXQzWEZFbjBJdlZwaGNhMnZIZVdFZFlUREs5NXhrWnJRWDlSYlBaQkZiYUY2QVNibXRrN0h0akVkWDhRem84WGlWcjkxMGxyRWJHS0g1bk55TnUvblVZMUo4ZG4xTUJsT3RiaXo2TnBDN3BwcUttMFZOVmE0YzVnVkdIbGFYeldzanhoRnZyTGlhaG9QTE1vVmV2S1RldGEyWXVZR0xSNUg5RG4rQ0tkWG9NcGhTZk51c2todlROa2tLYkoyY2tsZ3p5WGJoamQ5cDVNSWtSOCtyUmQ3di9iMHVIa1lWZmxxVDdaN010Q0xSWXA3QzlaeDVvSHNBNlpacU1Xb1dkUXJTVGFhSkYvK2c2VzN1ckx2dWNLMis4a2sxTm5BNU9SUWxkYjEvdktIaGNDcE1NdHBRTDRtV1dyK041cjFoWHk5NWRiaVdOaW83ajNqYzhwWis5REIrU215ZEhMZjV1YTNmOVk5QnF3OUVvZWQ0MEpndXFXL0J2ZElNNXJtOTMzRUZYemJQOERZQTJsTHNabjk2V1BLKytlYlNxN2F1T21xQ1RCR3U4NUtsZ1JvVm56WjJnNjB3eVJnT1FoNEtmdTJDRGVHM2wwNzZjWktzZEhCaitjdWxjY3p5cUJhTWVpeTNkVEtQLy8xYXptMVJ4MFVKMjlnTDZyYnJ5bS9mVWNQemZrVWo0cjVxNW9FcE9vdUtZRDU3SkRVTWgwTWoxZ0ovcEoxd2g1ZlUyVTBldXNqZk1wVFRpRnpRODdadXZJTkt5QkcvMzBIb0xPT3BuTVpOdUR5WHpSYTRjbHNuWFY0UFVweGJ3OWZORGZPVUc1U0RkVWtQa2dqdmwrRjFuMFphRm9NUnM2akszK3k2R0dJVzVUekxhZE9yV1VhcVljMXRpSW1VRi9hUTU0Nlo5YW5leW9ZMlRPeTBQSzY5WHF3Ni9mMnV1TDNET0xaalU5WDBjNFg5c2lXMlRvN2Qvcnd5NE9iL2poWWVCL0l3Um9YVDR1NmpDRDl4S0V2cWF2LzhRdUdsWnMzNXZya3VwSjFYU1JKbkZsWHRBVVEvMkxkQzJ2UnFwckhwT29jbkVod01adXdHc2hqancrUFIzK0dpdTRwc3VyZlNVenZHTUUyOFdxUWxxRlZ6QUNTclh2VlYvTTQ4TFoxRlBuNVp6MnpyTHJWMWNud0I1cFREa2J0VzhoQjY3SHV4NDdqbDc4MVowbVovc2M4TXpTa2kyV0t2cGpzOGFrRHVVTmJrSUFiaGp1YVpPcjNTaGJONDVRc01CMW93ZkhhTVBiT1ZKTCtLekUyZHlmMExPc2dOQ2JwazBsZm9xbXVDSjVyY0s4SjhONHErOHBHT3VvOVRPRU1teEsvWUYyQ1pyWk5GSUxpL2FORlJadXNZSDVSWCtPM0JyZXlldnFxckF4RFY3Vk5iVnBsWmtEZlNuNWVHZVQvelRYQmgyTk8zQXpJdm1BSk5NR3RYZk8zVDZpZW9ZemtBZHUwR05aeXBzVUY1UHFkMEU5ajB1U05ZSXlLR2FXUTdNZnNkUHZVTmI3YTNZUjZJeUFiS2tqa3ZRRDVxOUJwc0FuaU5DVmFXOS8xY2o2OTZtUUdBUWZsdWViTjFaNmdtT0hVb1BLMHVydmN6SnBuM1ppMTZqNnhyWmlBMXFDK2NtaGZ6cC9iQXpxSTRlZXIweXVNemF3azhQK1pGaFhlYTJ2Z0NyWEZhRDdZRENCVG91a2pDTERsMDh2T2lHTllmK09PandrdCs4eS8rcFRkOEROM25oSU04amhNcTMzQm11VTNuT1d4QWxnazFjVit5dWUwYzZFazZUUHVzTUQ2dS92L3RmWDJNYk1sVjMrMzVlUFB4Wm5yR1FnR3ltekFqTENXQkpQUWdDTGJBVVErS0NTWWI2Q2RRa0JVcjlBUVVHWm1JZm82bExEYUNIaWRPckhpUmU2UUl4SHBaOXhqallMKzEzYytHR0haZmNBOG9rbzFCbVNHQ1Ayd1J1aGVNREc5dHp6T1k5WHZUKzF3NVZiZSs3bGZmZTd2dnZmMzFxei82MXEwNmRlclVyMitkZTZycVZGM2RYbzZoRFBZMkRaMi9TSkZTK0FIZ1poUlY3ckszVWRkYUVVaHVlS2RTcU5jSGgxZFRqUjYxUnJ1aU9mUlFuRWhwTytFdzVOdVdpdkxBSVVFT2tsZEYvZzRwdzQza3pNZWliRnIyVkpUcjVOYys1UlArdlZhVjRUNlZGc0Y4Um52bVFYVG9CYVllU2pMQVRsV0Q3ZFdoZXlweFVhOXI0Vk5hMUkza0tHcURpYWRxWGF5NzduanRFWHJsQjRkWFU0MGtQUkxxUGVZNFBST3ZLZWVESXFWdktrMTVtV3IweE9lNDA0VitNYTBxcS9iNHErc2ExOGt2QkNSWHJwTlVLTnluMHM5dDd1NXBLSDNWVjYwNlYrYTM0OUFwcGRyQnJtTGhkcXBvRi9WNmFWbWdGZ1kxcFk2Y3Vqc1p1Q01tS0NvZUpUL3A0WlVsYjlKb2xabXpQY2lhMUliMlhpcTFrYlMyR0RwOXdHeFZtVnd4QmR6c252WDhKb3JtT3pOblpGNHplSnBFaWxtdWs5dzI5d2ROKzgyK0hKMHg1NUc3MWtOSlF3RXptckVtTFVpWDZYQXg1M2pFTnE4WmVveVBHVVdWcEdOaVZhaXIybTJiSVpsakovSitJc01yVzVaa2NZOG5PYzBrSEtwaU84cXdWQWtGWFBtSGdWUklvVmZzZ1lJcVB2eXFKOFJ6YmxUVVJ5RzV4UExCcVFZbDFVY00rUnVtTTNJV2UrTHNXK3hCWHdsQkR0Nm5LdTU0M09SMTZzSkh5aXkwdTVoUjFMcGM5VzhLOWRRN3RoR0xIRjU5OWpQZDk1T255ZlFGOHROK3Q1YXFhUTBKU1dtZDZZeUNJbVRwNldEZXJyR1YyKzljWFg1b3hQT21pZVdmbUtCODVpTnRoTDRBWForL1EwSExiYTduUHZCazV3RmZ6MkhQOGwvbE91bVUycFFaNGxQcHEyVCtia2xabTRmeTBucVRrdEpLOFZ6TUh6Q3FSWjlYRVhtOUZtN1JWN1hCV3BVanFPNFJMOUVSdnp4R0lYSjQ5VGsyZUxyTi9xZExOVlcvRGV1ZFJvYU9lU1JJYVIwV0xTazlyRC83UlI2ZXQ0WUJzVUxZOWhuMThpVGhLSmJwU0FRMUE1OG9IL0VDZEJ4U3MvTFY5d0s3LzkxRVd4TnZ3UGFocDFxYUlBM3pxZlRRek9YTk9iUGNzWnIyVEFFc0xmNkhyL2k3WnJoRmI0MmllbWZpUVZseWw3Yzh4YU9HVjh2ZEIxVG9VOHJiUkpTZmpoOVNzOGRhRWpMRWpRbENTdXRNNXhRVW9RbDF0MDRTeTBnU1YzbllyRkNNNXRxTjR6bFMvcmJkdlRpSGExRnVJeDJ0bE50WEI1eXlkY1IvMlQ3L1ZZRzM2d2EvOGZsVXF2eTV2WkwxZWFFYlI2OGs3WkhESitLOUMxK2FiS0VpUFgvdmFIaWZIQW1HTllwNjNrMjZKdnhzbGowOU8ycDRWWFhkVlh1aHJDY0tkOFVlREY5YWprVE8zZ1RtdEVoUnV1cUVCdU5IRThWbGxNcExwSW9PUFFXdlcyOEVPOE80VHFwRDlzVWJjTW5ydWtXR1ZwaFBwYzFvUHVPUG1tMEVRbVByeFNHK2dHRnU1clB4Q1ZyMWlEMGlFdlJkeXpJMURPeFJsSnQ2L1FHLzZ1MVAvQ1pxZUtVOHY3YVRmM2lCc3lzZzBNdjh5RlJUVXpxREoxWHNHME9UYTJ4SG1TcTB6OVBWWHJsV2x6RnpncythTXViTTZ4RnZLZU02dWVjK2JjdENYYTBNUEJKRitGUjZhT2J4cHR5MWRUK1pDNmU2bGVUeWZFL2ZMR3FFdi9MazVJS0VZRFhVL3ZTTW9sektxbGpLMmJZZnk2amgxUWI3dUNoVE5sNVFVd0w0QzlZa0ZvMVJiQ3pxRTNEWnZsUnpHWldwUXlyK0QxdGpaR2w1bHlYRFg0RGNIVTR0TXJkT0JlTTE4UWJjOXJ3dnlkbzhrYlhhUHBYeGdzdzZ4VjMya3RXRUhkdm9Ka3h1VzNtTEdXMWVrZFk2c05zZWJ0RjdSbEV1ZVZNOG41dTJSWEFaTWJ5cUtuT200YTNMcm5jaWNacXBPN01xWnJaWjNsTldqMFdRZDdTaUJHaDRsR25lMVdiQ3Y5VDVhTVc3bjVmTThQQUptR1Y2VS9aRnBjdnk4Ymt1M29DYkhwZUdjMk50Mmo2Vm1RZzcxVXphZzMxTFBvTEJkRkN5d0Mrc3ZJV01Qakw0UmxKYXgzYmJReTE2N3lqS0pYZnQxRXZXTjZWcjVqSHpESy9hU3JOVjlMdlRGSnBrYklOOTFLcWV6RW5MVU9qYXMxMU9NUzRiVmZXTzdjemVDN1Y2djg4ZDgvY3RRSzlIL04zR2RYSmIyaFFWQWZ5T3ZmaElneVJ6dTBqenordmVTWlNHYmZIdnFaVWFDK1VGaXk3VENkTnQzL1BRRllhNkR3anZLRXBrYnJrUFpOV2VPNDBZWHRHTFZmTGJzYldDcjQ1SjNMWUd1MWExNUhCd1Q5L1N5OTB5MGd0eTJUaVhwZ2xWZmtOTE1pT1J6ZzF4R29adENJUitrNXVhMDJJUCttNnJ5aEwvaGdDK2FpSHVMS3hQWlZOYW9ZN3pLbzZTdmJoRms0U3FLN240TGVEdkpxMmxrdlg1MEdwNjZDZUpmS01vUWI3dUR2bnFOb2dSdzZzMVBVR3pFYlVWelpLZ3dPaWEzc0N6L0grb1drODM4VXg1RnVXeVVaVnJRMnNUR0pxT2kvdTNFSU9PZDNHckUvWUNGT2ZBdnR0WFcvZUVKOVF0UTllNVpOWjBkR0M1eUZkK2ptNnY2WWZTRWFPWWx0MC9PMnJTYzQ0YW5MSXBTMzJIbjJ1Z0JtKzg5R2FZUmU4ZFJibVZYTG9qN2FhbHRLS0dWNXNhOW0xN3B0dmxNOG5maG42bjdYeVY1S0IxR21NbkVDN0hXalk1S2RmekRINTBibmFSQ3VOeU9NNk9OVExLam52K25HcG1HelJWdGhWaFYzdGNKNFZReSs0YnNHZFBnUzJxVDJYdFFWLytVU1d4bU5yeHVtblplbDNTTGQ2RnJ4L2VOTTArdDJiOWRLcDNGT1VtTjF4dFpSMG56MDlTRjFhK0lMQ0dWM3RxZXBuYk1ydWE2OFFqSzJhdnhONXRrb2IwMUEwdDFKNDEvMW1ZeThhbEJMQnVyWEpyaVdZZ1F2UEUxaHpuWm5nclBLNlRicVBXM0tldVkva2dMYXBQNVpaNUtMZUVvZHEyWG1EVXc0NW40REhJWDhTdWRkb0ZHZmhlQndoUnZXOFU1WW9rNTc0NjFrTWFOYnc2MSs4S0duT2Q1ZCtpcERXYzYzZWFjMzVDaFdnZStWQ1hiVmlHZUdFdUd6dXUwcUlPdTY4Rm1hVUlkU3BMNzUrSC85a2UxMG0zZFR2aURWaVdkcVpJbzVlcFVXRUw1Rk5aTlVQcWErSk03SlkxdDBwRDVpbDY2VS93eVd6WTJ3UzJMSVMwVEw1UmxIeW0zT1ZwdTN0RkRhL00rajBwTFdQTGFQNFRpaXhiSStIR1RSS0M1RDlUc3BEZU1IMUdqZzc1Qnk0T0ZFRXUxdzIzMjY1cExaOUxMZmt4SmRTc1pjK3dGeUI1SUhldFY0TVU1VnowMUdYTFVPZC94cWtXMURQQnFGUG5NYkprbVZJYll2dE8weHBrTi9WRXl6eTJQVVdiU0h1THNiTW9FbWJSKzBkUmduQkRRbWtOb2lLSFZ6MXQ0TkxyOHlLRmFQbVNWdTRiL20ydVM4bFMxRHFKNGtiU3dsdzJWbDFOT1cyZUlRYW51RmpUbWpGZkRuc0JPbzdYZGRKbDJCSnZ3RlZiYWUwd2Q1NUxFQ3lPVCtXajFrTjVLZWF2emcyTU5PWHk0YmgvWURIeXFYdWFWMS9WMkJxNjlmNVJsTWlvNklFTTcrNXVpQnBldFRYc3BMUk9GUFdrcjZYdXNSYWhMTFFWTFNTY3FhUTlwaWZwbmVKY05rcXVldStZdXBVOE0zTGRzelpZYkZpbWtpVysxM1ZTWkpUZE4rQ2FyYlRPclRjSS8zcWRlWVZZdk9ZdVd1NVk3YXlMVlpsTFkzYVQ5Yms3ZDAwZXFVR2t2czNUMVE1T2FRVkdVYUtXbm12RzBuakFvQncxdk5MSGNmTHQrcWNqQ1psRG9ic1BEZE5WTVROSGpibWgwbHJXNkxCQWw0MFduOGJZbnQzM0tabEUybHF0bW5laFFwV3VQdGRKa1hQTjFWYm1ZOVNVU3JNV3BoVHB3ak56TjhleGpjRy8vSDBSWHYzcUgzNnpRa1ViWDAzOTlwOWpDSkkxcldjY3daZjFRTTRVRFl5aWVKYnEzNlR4VGpScDFQREtLQzJ5WlU0MStZUWo3VjkzSDQvLy9lcnZlWDFiTFlVZVM2R29LV2RhdmdKZE52YTQ5bXpPcktFbGpsRStsc0MxemF5RGh0SnUzS3VvcVc2UW52T2I5a1Q4WXZwVXRranBteUM2RnRuNUVpaDY1ZXVYcW9KdVVhOFZzMk5zdzVwR2xYQUVSMUU4ZzVhSjl2bVZsTmM5ZmhVaGFualYxVk9KUkhGYlVVLzRTbWFoRlI0SWFhcTYxOVNNVGU0NEJicHM4Sk5hL3RJc2VrOFlveEdxYitzTkZrc2hMMEQrNE9oWkdkVVg2UVJBZC9wcXg5NnF1SkErbGR4UXRjS0YrQU5hU2xWWnMxc2ovRFB6VmNUYU1WWUpXdlRCVVJSdi9YVTVlVTlLeTNpN0tmT0xFOWpESzBNelJVcXJaejBjYWxQQXVsSlZ0dnJsbXdiVUtXejV1MnpVQnAvUnRYRWNaeTNRVkpRY2RxK0h2cC84cnBPaWZXMTNTT25aNU5XeFlDQjczanhsczRaSUdubHBUR3dIMTY1NlFjNVUwRGFKL1RUTTVwcVdlcWlhbUdvRkxmcVFVUlNoVVZPUHBzY0Z1a1YyZ2hzOHd5dnp5RTJQMHVJZVJWWnd0Vks1S3ljNm01Nk4xRVc2YkpUZU12ajV2Z1J4Rmk5OGc0VXJmMFVaQ0hZekFxNlRQSk84c0FTTk5lWHMwSjVZczExNlVYd3FlVSswdzRHQXBkUVZ5bXFwemQ0cTd2SERFZWdvOTlJbDYrMG1vUWtiUllraUw3a0VIY3Rmd29rWVhuWDEvT0gwS0MyeUNPd2dYK1NQdXNycW05ajlYZGwrZnBsU2x3MUx3dW1KMHJ5TGRGWG9CVitBamxOMXgrRmNYdGQxa3NlMnBSL3ZwWG9UOHNTV2ZtZ2N2ZzNSL2o5NDlsd0dQdWF4ZzJ6MEkrekZYZWZ6YmZkcm8zUFo4QkVhVlZNYm5iZURGbjNQQmxFL1ZEUTVLSlpqK2JObE9XOUhESzg4U3V0MEJBRnpLTkwydEVzdEZaWTY3Tjg2NWQ5bFYrNDdUdFk3blM0Yk9ZQ1NCY3V1bk9Vc0JWK0EzS1k2MW5XNHJwUDhWbGxZZTh5b05LZHBqUWdYeGFlU202bDJVRmc5eGdZZHh0Nm1ibkVsQlBpT01RSEVYc0NpRHgxRkNkL3hFeGU2aHIxek1XSjRaVllQNlQwc3kwMGFlSG9JN0NiVkkyY0FBQ0FBU1VSQlZIQlB5clBTWmMvUnVzU2hSenlQL0tlZUxOejRFYWpMRFJiYjZyVm1Fd1JkSjNsdVEwN0FYOXBlRHRhc00wMXA2ZGw3bTl2aXhGL3gxT0RwSDFtYzVpWnBLVTB2dTlxcVp4WjBaTGx6dTJlYnVhazlwbWJzcXg0bmh2RGgxU3haS3N0djdqNzdSMzB2YWtacDBmRDIxSnVIT3g4Q3BIbkV1SERQY21oWEpDR3VrenlyS3cxOEttb3NYR1YrVVQ1OEtoV0F1R29FYU5WUFBEWWxmUnFEem1wVGxoWFVkcnlhZmlmdU1NdmlkOEtIVnkwOXAwcVcxb1htUFRPUnJoNnBUTStjWEJoNFMrMTNoaVg3MHNwdG94bDhXVm5jMGhLTWNIRnJCbDZBdENNOTZEcEpWZXFIZ3A2bG0xcUVkVG5SUlFsTmEzcEw1eU95NEFnMG1YZ3Mxb0lXZmNmU1dCUzlKNEdxNmdrTGVrYnRQaEE2dlBLc3ZoM05IdGJHd3B4dXBiV241eHlIWWZ5ZGdUbUFZZFNwODJnc3g2M1JjdGh4ankzUDAzUWllZE5NenBtSVV1UzJUSFA0M3FtK2UwTks3WVpPUmdRSXVBanN1VHZHTHEwWDNYQm9yajJuSHFOeTY3OTdTTU9HVnpWdHdkRVUyWm1IZkNadVprVnBOWTF4RW8zckovTldBVDBCVjhnTGtGWUpQZUZDQ2xsVjZvbUdnZFlwZ1BDcGpQNFRrY1BYbklXOTFGVHZ0b3d4cWVpM0x0bGx1eGt6TDRCZFZ3OVBwdHZTTXNQd0tGQ2UvL2FmcHI5YXZYQ2lxTVpMcjRnTkZtRXZ3SVpIWjJreDZNUjR0MFo2cFlrVHBOdzcrRlNPOXovTWUybnk3cU9acVZDTFBvdW1YOWNXd0xvN1Nac0Ywd0o1ZUpUV2FZRVZwNnlxR21jcDg1ZlRoL0pXV3R6WmFKZFdCQU52SjlMNG5uRGdOby9HazlLTmxFYUVWNmJKOEtrMFdDQVdna0NiSDNsM1RYa3JoUkNNbFdST2hyOXV2MHJINGxsa1liTjZTTk1ySjBYV25LNnUwbS9IMEcvZitkQVAwZ3NxWDB1TFZBKzdLSWRNcjBXNFRoS205NlRjWmhNc1Q0QlBaY3pmdWVEWlZiNWo3REt2bFQxNnhVcDhQYnZMWmdienRoNGVUcmZTU2dSbzdrcExiTEFJZXdGR3VFNlNrbE5hdEttWGFVVlQ0Rk9aNkI5ZFZDTCtQUFZETFBxTThPaW9GY2JxVExvNW1ia2lVbG9YR1dFeUtUYjVLNjBhYmJEWVNZSFRUN3hQWWZFWER3NVVWRnpoVSttQkF6Y2VCS2d6c3FNUWk5NUROUHBOVFUyMjlHWng4WkRtWjlUZVhYTERQUm9kaHFrb21iL1M0aHNzOG5zQlRnV0lFR0lhRU9qUzJ6R3ZLUzMrYlM1M3AyTEpubWlkaG1ZbmsySFdYVFk4cmN4ZmFmRU5GbnJweFZNM2JvQkFoZ2pVK1lOMm5DRkRENnNsK1F4djJINDRIb3FwdnBsMWx3MFB1UGtyTGI3QllqYi9hQTlRdUpsMkJDNzVnN2FmbTVUbjdoVEhiSTRPYVVQNWZZbk1iTHBzZVA3Vy9KVVdEYWR6ZkFGNkdvT2JSVWFBL1BwMHo4d0JoNjN1MVpuai9BdjJhem53enAvbHJMdHNlQkFxUUdueE4rQytwMUxjQUlIc0VlQW12YldGSXZNS3ZzQUdUei9GSHZZeloxd0V3NWx3MlZoKzRsbmxPVEFVa3dLVUZ2bXdTaC8zb1pJZ0V3aU1oMEF2WjdmSlAvOU05N2svN0k4bjQ4Ukt6NERMUnJuMW9IMjFtd0NoQXBRV1ZTRlBnazBnRDBpQXdLZ0lWTHluTll6S1pqN0x6WURMQm4xL1pDT1J0MzRCU291T3N6Mlp6d2NCclpvcUJOWmgwVWYvSHpQZ3N0RTZjdGEwNDM1MFM4UlhKQklOSTRmeGlNdXJZRW9yRGlMa1o0REFVcTVUV2hrSU9Fa1cwKyt5c1VJN2pkZmxDVUN2by9sSmZ4aWNLZnlLc0xSV2NaeTVnaHZYUEJGNDdXR2UzR2VjOTlTN2JHelNtYkpxTjNySHI3SDQvYkg2QjRwUVdxb3VYSUVBRUpnVUFsUHZzbEU3NWgvQ2RuY2JmZCt0WUhqL2dZSU9Ta3NoZ1NzUW1Hc0VwdDFsbzNQR1AycWpqdkFmOWxkQWFRMURCM2xBWUg0UW1HNlhqZktBa082YU1lQVEzS0cwaG9DRExDQUFCQXBDb0VTbnU5QzVWR2NKcW9QU1NnQVNTSUFBRUNnQUFmSkRUMUlMbEZZU2xFQURCSUJBL2doY0pqc1BEVW9yLzc4Q05RQUJJSkFFZ1ZxeXZUTlFXa25BQkEwUUFBTDVJOUMydm5RNnBEWW9yU0hnSUFzSUFJSGlFS0F2Y1IwbHFRMUtLd2xLb0FFQ1FDQjNCT2hFdENTSFBEaFFXcm4vRmFnQUNBQ0JKQWlZNDFVL0dYU0l2d1dQK0NRWWdnWUlBSUVDRWFqeU14NjIza00xWXU5aGdiQ2pLaUFBQkVaRm9NZm40Zm0rYVNmMGxJZER4UmZEUTRVRXJrQUFDRXdTQVRvdis2YmpWRTVqWllEU2lvVUlCRUFBQ0JTQUFKMWp2Kzg0dmNQWXFxQzBZaUVDQVJBQUFnVWdjSTNSbm1teGJ6cW1NdHFpZUNPR0JObEFBQWdBZ2R3UldPWEhaYSs3QjJvTnJZeSsvM3d4bEFDWlFBQUlBSUVDRUJBblF0ZFBZbXI2NHZNdmJ6RDI4SGUrNFlzeGhNZ0dBa0FBQ09TTVFHdmdyRjMxaDFkQ1EwTVZNRVFjRGhWeWdRQVF5QnVCdSt3WDJidGpLbGxtZ3p1M1B2Q3VXM2U2bU5lS2dRclpRQUFJNUk3QWErLzhYTzUxb0FJZ0FBU0FBQkFBQWtBQUNBQUJJQUFFZ0FBUUFBSkFBQWdBQVNBQUJJQUFFQUFDUUFBSUFBRWdBQVNBQUJBQUFrQUFDQUFCSUFBRWdBQVFBQUpBQUFnQUFTQUFCSUFBRUFBQ1FBQUlBQUVnQUFTQUFCQUFBa0FBQ0FBQklBQUVnQUFRQUFKQUFBZ0FBU0FBQklBQUVBQUNRQUFJQUFFZ0FBU0FBQkFBQWtBQUNBQUJJQUFFZ0FBUUFBSkFBQWdBQVNBQUJJQUFFQUFDUUFBSUFBRWdBQVNBQUJBQUFrQUFDQUFCSUFBRWdBQVFBQUpBQUFnQUFTQUFCSUFBRUFBQ1FBQUlBQUVnQUFTQUFCQUFBa0FBQ0FBQklBQUVnQUFRQUFKQUFBZ0FBU0FBQklBQUVBQUNRQUFJQUFFZ0FBU0FBQkFBQWtBQUNBQUJJQUFFZ0FBUUFBSkFBQWdBQVNBQUJJQUFFQUFDUUFBSUFBRWdBQVNBQUJBQUFrQUFDQUFCSUFBRWdBQVFBQUpBQUFnQUFTQUFCSUFBRUFBQ1FDQXJCTGE2ak1LSlpMZkU3dHg2OGxiM3hheTRndzhRQUFKQUlHTUVWcm5PWW44anVXNkpPd2FsbFRIS1lBY0VnRUIyQ0pSZmZzN1lRUEVyZlpLeGgvK3NyMjV4QlFKQUFBaE1Id0lWTXE4T3RWanRxMTBkUndRSUFBRWdNSVVJMU4vRjJHMHRWK092ZEJRUklBQUVnTUEwSXRENjk0eDlXUXZXTzlaUlJJQUFFQUFDMDRnQU8raXdLeTFZNTFCSEVRRUNRQUFJVENFQ1M4eXBNWFltSlNzelRHbE40WjhFa1lBQUVEQUlyRDV3cmpOMktoTzI5RUtpb1VBTUNBQUJJREJGQ0t5LzZLd3c5cEtVYU8zaEZJa0dVWUFBRUFBQ1FRUjIvdHB4dXV5QnpOZzBVL0pCVXFRQUFTQUFCQ2FQUU9XZTQ5UVpPM0FsdWZ6UzVDV0NCRUFBQ0FDQklRalVUeHcrcVVXL1BKemZkcS80QlFKQUFBaE1LUUt0SThlaEhZZzBTT1NoZWVGZThRc0VnQUFRbUZJRXhNQ1FzZnV1ZUhEVG10Sy9DV0lCQVNBZ0VTQTNMUW9OeHZiNUZXNWFIQVVFSUFBRXBoZ0JjdE9pY01uWU1iL0NUWXVqZ0FBRWdNQVVJMEJ1V2hTdU1TWTJTc05OYTRyL0tvZ0dCSUFBUjRDN2FmRmhJUk5lcFhEVDRtaGtHVjd4RlB2QWoyWEpFTHlBd0tJalVQbXFRS0RKeEtaRHVHbGwvRHc4SnM2Qy9WZy9ZN1pnQndRV0dBSHVwa1dCSnJXNHN3UGN0QVFhbWYwOHd0NzNyVi96QnZ2b244eFlneEVRV0ZRRXVKc1doVFhHdUM4ODNMUUVHbG45TExGZjVxeG93d0hjMzdMQ0ZIeUFRUGRBWUZCaTdDc1VnWnRXcGsvRW8vZjduTitTbkRITWxEZVlBWUVGUldDSjlkMlc5eGpGNEthVjdXUFFkc2ZlVHRVK2hUL2JLc0FOQ0N3YUFxdnF6Tkk5eG03Q1RTdmJ2MzlMdlJHMkdYUFhPN0xsRDI1QVlCRVJXT2VEUWg1RXY0S2JsZ3RHUnI4YVhCcDhxMDlMWnNRYWJJREF3aUp3WFozK1IvTXVMenB3MDhyMFFiaGtINVA4MnRZcC9KbFdBV1pBWU9FUTJOUERsaFpOYXNGTks5TUhvTUxZRFpkaGc4OFlJZ0FCSUpBQkFyVlR4WVI2MkJIY3RCUWFtVnhwL2wzT3hOZGMzOTFNdUlJSkVGaHNCSG8zVmZ2WEdidlh1RkIzdUdhQUFDMXVITHRzenZYUnNCbXdCUXNnc05BSWRNOVU4NWRwc3JoOXFPNXd6UUNCVGYxcE5ySzA5ak5nQ0JaQUFBaVVyS21XTmh2Z280ZVpQaEtsMXE5SWZuVU1Eek5GRnN3V0dJRVY1YVpGR05BTURENTZtTk96MEFLME9TRUx0Z3VId0xaeTA2S1diMkN6U1c3L3Y3dEpLamYyWUF3RUZnZUJIZXN6aDFzNGpDQ3ZQNTQrSElKUHMrVUZMdmd1R0FJMStSRWUwZXdPZWxaT2Z6OTlvazJ2MHVaVUJkZ0NnY1ZBWU5tenUrU2MzVjZNWmhmZXlocW10QXJISEJYT0pRTGxiMjh6OXFaZDNiWk5uUHFrc2NnMFFsc1BQNUlwUXpBREFndUtBS2tzSHJUV1dtR0hDNHBFenMybUpZNzluS3NBZXlDd0VBaTBCN2VlZktack9UMDgwVitJZGhmZXlLYjZmbmZoTmFOQ0lBQUVnRUI2QkZiWllEOTlLWlFBQWtBQUNFd0lnUnI3OElScVJyVkFBQWdBZ2ZRSXJMRDc2UXVoQkJBQUFrQmdVZ2pVMk5Ha3FrYTlRQUFJQUlIVUNLeGdGajQxWmlnQUJJREFCQkdvWFdtZmtnbEtnYXFCQUJBQUFza1FXR1h2RklUZkM5V1ZEREJRQVFFZ01Ga0U2Zy9kK2p0UVdwUDlJMUE3RUFBQ2lSQllWYlB3TEJFNWlJQUFFQUFDazBXZ0xzLytXWG93V1RsUU94QUFBa0FnQ1FLcjdNQWx1eVpIaVVrS2dRWUlBQUVnVUFnQ24zMUxWK3hBRno4ZkZGWFc1ZWtPNVNxK01GM0lmNEJLZ0FBUVNJN0FLNDNHb3BnNGJwOTJIZDdoZ2U3dDB4YVQ4d1FsRUFBQ1FDQXZCTDdabzdPWW1IaHZtRFFjdDV3WDhPQUxCSURBU0FoY00vcEp4RjRrTG5iYXZaRzRvaEFRQUFKQUlCOEVTbTFTVllObnVMNTY4Q1NGcDgrb25ncS9sZUUwbjNyQkZRZ0FBU0F3RWdLUGttNTZrK05zdFJqN0s4M2dYR2tzdWw3b1ZFU0FBQkFBQWhOSG9OUmw3QWFYWW9YaElKcUoveHNRQUFnQWdWZ0V5TkI2ajB0VXgzbndzV2lCQUFnQWdZa2owR0hLNDMwVG56aWMrTDhCQVlBQUVJaERZSnV4RTBsRDQ4UFRPSExrQXdFZ0FBUW1pd0ROdU85S0NlZ2JoMStkckRDb0hRZ0FBU0FRZzBDNXkrUythQ0swbHc5anlpRWJDQUFCSURBUkJOYnNJU0ZqTDAxRUNGUUtCSUFBRUVpS3dDV3p2czNOTEtzcktRUFFBUUVnRUlvQWR5WktHZlpER1NIUmkwRFQzUjd0SnNMUzhvS0RPeUF3QmdMTEtUVVdrY09QT3dIZVpjYk13VE0wRVc5YzRoTVVCZ2tRQUFMUkNHeWxWMXBZQ0l1R1UrZVFsNE01dzJISnZ0RWtpQUFCSURBS0F0U2YwZ1pqUVl4UzRZS1VXYmZuNFZjWnU3Y2c3VVl6Z1VEK0NEUmNuUlUxNWlzLy83SlhmYy9yMzJFck5uR1VYZjZDelhZTk8weDl2WUxhUVg2bXQyZTdPWkFlQ0V3UkFodXVQakkrUmFHeWxmL1JqM2UxNGpvTEpabVR4T1UzZDY5KzRXRHN4cEJycVdGeXZlQ0p3SXphTURZSVlBQUVja0dBbkNCRjJJM2pYdjVFUjZxdGt6alNHYzVmRVhBTWZuTGNKcEFCYTFqc01YWm03bktQWmRXRzNBVkZCVUJnTkFUSUp1RGhOTDUwK1YrN3BITzhFbGJxWFAzUXk3NkR0UE5oUEJ4REtacnN5dVRYYlExbWtuT0taZGFHbk9RRFd5QXdMZ0xrdXMzRFY1THcrWHRkVGpySFg3NnFYTzBURGpSeFBtNGJXemFIVHFIbmFXWFdoaVJQQkdpQXdDUVFrS08rc3lSMXJ3cXQxVTlDT29zMHBlNDdoZGlWc1NlaE9sNDNyUUsvdTVOZEcyYnhINFRNaTRIQUhyZWVrbm9TaWU4eUhNMHJNQnZ5QkN4eXVZMVptWWhEb0cweElNeU80K2l6eTgrdURkbkpCRTVBSUZzRXlBK1NCM1ZpWFF6enp4SHA3UmlhbWMwK1Y0NnpQY2I2WTdXaVpXMlJ2alNIMUl6Rk0xbmg3TnFRckQ1UUFZRUpJRUE5bEllalpGVi8xeHh2cEd2ZGxCanN5ZVBkazBFU1F0VzB2c1RhdE9lM1FtaXpUY3F1RGRuS0JXNUFJRU1FNkRSZ0hoTE91NVRiU1kyeURFVXNobFdaRFk3Y21zaDc3WFNzT3MrTnBVVTdEejg4RnE5VWhUTnNRNnA2UVF3RWlrUkFidVVaOUpOVlN2N2QrOGtvWjQyS2dKQjdsR2dhU28wVVIydkVwZUxrT0xTako5WUpiclJLd2twbDJJWXc5a2dEQXRPQlFGMVlXb2xuaXh2emV0QUR6Yi9MbVQzUGZ1ZFIvcVIxNCtYUU5FYlhLSnhTbHNtd0RTbHJCamtRS0JBQnNnVjRTTG9UZW50TUs2VEFscVdyaWdaeTk5MFNkUGhGd3RGeVJBMmtPL3B1RnVtL0d4RkVlU1JuMklZOHhBTlBJSkFOQW1vcnozNUNkcTBYZllUWGZzT1hVUFR0cHc0UzExajY5UUNwRnIrampDTFNOR1A2L2JlVXFySm10d0lWK3hJZXUzQVRmdS9ZbHhGOXUvSmJidDdXYnlxYUROdWdXT0lLQktZUGdhcXd0TmpIRTBxMjZUL29ZY2ZhYUplUVI2WmthNE1VczBhZFkzL2RXdnl2dnpwMDg4Z24zaHlINVNkUGRQK0NaTERHQnZ1SkNoQlJWODZqdFpKYmVkZWxRYmV1OTJkbjJJYWtjb01PQ0JTUGdIQVpUYjUzcGVUZm1uZXB4a0xGaXk1cTdLVXhpKzQrNlB2RURJcFBBK2JiUHFLVXQ2V3VVRlpMYmZiV3hDV1ZkZGRKL2htTUhiWXYyRzhHdDJTUDM0YkVnb01RQ0JTUFFOczF0UTRUMXR3NDlSTHVGYmsrNXEyYTN4a3pJNWdYVENsMS9SNElRZkYzeHY4bTlDUHN4VjNuODIzMjNxQUVVU2xLYVhXVHUrTXJwWFhkL3g1eG5BemFFQ1VvMG9IQTVCSFljNVZXMGlIUmRaOWxFK3oxT1RicHMrKzQraTk5RC85MjhrN095MVd1dk1XZG9QaDFOcjRhZm93Tk9veTl6U1BwOEp0c2xWWVdiUmd1TDNLQndBUVJrRWZGVzhlcERCVm05YUUzTzlqcnZmbFozdEYwMHpQTXN4S3duZFNaWDRxeHBiOVhMeE9DNG5lVG5Yb3h2RjJ2ZUdydzlJOE1KL0htWnF1ME1tbURWMERjQVlFcFFxRHBtbG8zRTRyMGJWNjZZSy8zNW1kNTE2S0IwR2U3Y3AxTk1HN2NUOG0vRWFkemFmRnd6Q210bEJLNTVKa3FyUW0xWWFTR285QjhJN0RWL2g5NU5GQnU1VWsrQSt3Um9rQ2x0YzU3OXUvYVhsVExxZDNHTnBVN2dteEVRUHc5bG1ZNTBnUEZPRGVaS3EwSnRXR2M5cVBzbkNKQUp0RnBEazBqbjBRUmRrZmlIZWoxSTNGSlZLaEo3dmkwMkduWlNpK1E2WlV1bEpSMmtNVUM0cmQ5Qk9uWWoweXRhczFrSW41Q2JSaTU4U2c0dHdpUXA3VjNRaWVybHRaY3BYVXlFcjlBcngrSlM1SkN0TFh1ektscXozVmVwSjN3VUIyTGZkMDdlZWNYbnc1elBiQ29DNHRtcWJRbTFZYkN3RUpGTTRNQVBZdk0yK015RXAyMlFmUGdtZUZPek5yZjZ4TVhURTFJeHkvMG5aWXQ1OG9JYnFEWHZWUDNmdkhyN0tPcEJjdWlRSlpLYTFKdHlBSUg4Smd2Qk1RMndUeWFwTGJ5akdSaStIdDlIZ0s2UEN0Y1paTW5nZkVadjJRM1UxZTNvdFNEVzlJbi9ncTc2cWRtbVVVQkpWVUd3OE9KdFNFTEhNQmp2aERnbGxiNjRWQVNEQ3JDMGtxOGxjZkQwdGZyUFhuWjN2UzRMMExQUHNLOU40bzNmc2VEb1UvOFd1THpMckp0bTVPaDBwcFlHektHQk96bUFBRStZWjdPbFRKcG84bi9pWWUwN2dPQ3ZhL1hKNjF5QkRweGJPcGR5NHRxeVlvbjUzZE9NMk1tZU1WZlNUQkdYbm1qS1oxZExEdWxsYVFOMmNrTlRrQmdLQUkwWVg0eGxHRGt6TFpRV2o1dmdHVGN2TDArV1ptUnFHZ2RnbnZ0djZxdlM2K25kbmpnUlRjOWZsaGU4V3NKWnVFckkrbDJMWFJFSkR1bGxhUU5FVUlnR1Foa2pjRFNULzF4MWl3bHZ4ZGNwZVhib1pPb01tK3ZUMVJrTkNKeWRyam5MVmtaWVVxTGY5blFQanpNSS80S2U0KzNockM3ODF3V1F6SlRXb25hRU5ZdXBBR0JtVUtBZTFOUUdLVTdlbnA5bm8ybXhjTmpMLytXUE9iQW14cDNSeWVwV3lRZThldjMrenhyK0FDd1poZTNPSTBYelV4cEpXckRlTEtpTkJDWUJnU2FRbW1OTXZyMDlQbzhtN0xqLzJoUWVTUWx5K2Z5ejR5Y3R2aXJzdjJiUXplUFQ3ZlNTdFlHMDM3RWdNQ3NJa0JtREE4anpQUGJ2VDdYMXU5eDMxSTdyQ2FZTmJmcFZieHFiNXEyeGE5TFQ3VWQzekJVRlhTdjA2MjBrclhCMnlMY0FZRlpSR0QwclR4MnI4KzE1YlFNc2V1cFlITUUxMUxPWU1jdVo0bS9xdllFVlU0ODlmaHVwbHBwSld5RHIwbTRCUUt6aUFDcEJCNU9VOHR1OWZyVVpWTVZhRExmd2M0VjIySkt3V3JkdHRBczhldkthN1Z4TVl6YlZDdXRoRzBZMWo3a0FZRVpRVUJ1NVNIM3paVEI2dlVwUzZZa0Qzd290dW5ka0pPWUhYbU1HMW9qL3FvNjNlSFBocnQrVExQU1N0b0cwMzdFZ01Ec0l0QVJscFp2MmloQmMweXZUMEE4RGduenU1S091cldaaHNMN1doQWpmcDNkNGFGTE9Cem83SkRJTkN1dHBHMElhUmFTZ01ETUlWQnhsZGJIMHdwdWVuM2FrdW5vNll3SDd6SUJ1V21rNDZDcE81WXBwY1dYSC9nUUtIam56blE1TnpMRlNpdHhHM3hOd2kwUW1Fa0U1RmFlQjJtRjE3MCtiY0dVOUlIUEVWNGJlU05tejNMNDB1STNYS1V0Zm9lS05zVktLM0ViaGpZUW1VQWdFUUtsbDMvUDYvL2JNMmRFKzRsbkJoLzRNYmZNOHB1N3ovM1hmVGZ1T0gvNnFuLytNKy80TFhIbm9YNy9qeXFLOGE0dHQ5Y2VwZVNpZXoyVmUwMzN0NGFPckZLeTlwRFRkdkY3bm9RTmV6NWQ1SlIrdlBQK1F4NHJ2WUY5Nkl4SHdrUE40cVRFSjBOT0IydktLNFJCY1VwcjVZbkIvdzBJOEErZTNaZHBnYS94Skc5RGdDc1NnRUJxQk01Rmp6bHpuTmV4UVpleEQzSUdLeDEyaDdFQkpZcEF5ZXJVempCcVNUWDZSVzdsVVV0b1NSbXBYay8wMzhTZXM0NFZmVjEyZS9TdWliYno5bHZXMVk3NkpMU1NkS25GQnU1MzZCc2N1QnNxUFhDdEtQZHp5bEhpeTg5N2lEb2VCa3JZQ1lVcHJhVTJQUW8zVmRYeWNIdVNVN20rQnBSVzhqWW9wcmdDZ2RFUlVHcm9idy9JYnZxVTJCaGRibjFsMzFsdTY3TVh1cnhEdWYwcGhIcjBxbFZKdVpWbjBGY0p5YTZxMXp2T01udWpVOU85ak9aWG90VkdNdGFhU3A1aUx6U0tUcXhhcWtjazFxNisyL2tjaDJ0OThBUE9jaXQ2SVhUSG1oMHo0bXZHTVpIQ2xGYjFLN3NyZXZHQlJ1K0hYTEJMOVF4d2Y3TjludUtFZlBkUXBPTUhDT1NLd05mK1RKdTY1Rm1wKzdPOG1qWi9WaC85U3AraWRQTGZCVTl5bkIvK0thMjBRcWhkbXJGK0cwSXBXUE05aWJpWlhsOTVpWGNrdGVuNit2amZQTlgxTDcvKzhjZDdqTDM5OGNjZi8wR2QyTEFHZVR4eFRmVHFPc0hWT3lFenRXMHRFZW95Ym1UVHNnZU4rRDZpeU51aWxOWVNYOG5WQzUwNzhoM0EzMWRTTkNpdHlQOElHY1VnVUdxVDBucUIrajBGZXAwZWxMdUhQRnEyVHVyOGdubkwrcWozT2VtNFFXN2xzYzlBU01CUzkvcHk5NHlmKzZJR2hYdlNORWpBSWhGSlZmZGZTZDd5ZWNJMlBzSXpyck9YcnZIRmhLWi9wNklzeFMvYjFwWnBMYjZWUHp4YWxOSVN6MEpIdlVNcXN2bGNhZlZkQWFHMGh2OVJ5TTBmQVhvc3o5b0hvaDd5OUR6ZGNQVVhiZS9WcHdxUUFuT0hoMFRrbzg1Q1BMV1ZaejhWTTkzcnQvbDRiRWRMVy9Ncm1WUmNnOFIxYldISXZLN3F6Kzc5aXVzYnVzYXVLalRwdzZkM3BJVWFaRVZ6K2pwUmk2OVQ0aUpGS2EzZVRaS2txdzcvVXMyL1N3M2JkMFdFMG9yN3E1QS9JZ0xsbDM5YlZOajFzTnhoN1BlbGxVUFRTMStxSGJtNTUvb2g1WSt3VmxvK2FnK25VVytvS2g1T1U1WFh2Yjd5VlNxM3ArMkFucVVaVWpHTUlPN1pmdXljeGpmODNITlhFR2p1cDB1OW5aK25meFRCaVU3VU1yc1l0ZmhSeElIMGdwVFdFamVvNkRYRlVhWFFra3NRcGE1K0hxQzBYR2p3bXprQ2NsR09PbEVnZUFkaXBJWWVPM1dycDJmMXhlZWtKSmRXNyt0NGxKWkY3ZVUwYWh2SUF1RkJLOFpFZkhTdmJ4MFJmVldycXE0ZUtDWmlFMHRrdFYzUWtsMTR3eTdVUGhKMzVNN0ZOUkxOcUVYN3RaTVpkcUNLYXZGVlF1eTFJS1cxem8rY29MZlhQVmNndlIrZ29sOExVRnF4L3hVSVJrT0F1bkZVVU5NL0xtUHFaNTB6V1FlVmtLTkRHbkNaY1U3YktCUXZkZlJLV1NxaE82NmtoMmtLcVY2L0pLeVhwaG9la2s3SlJwTktXVWlQZS9sUmY3YmxYSkdEYUxLaU9LeGthVVhyM2lXcnFCSS9lWk1MVWxwOGtFdUxDM0o0U0NMTEI0SldaYVdzVUZySi96UlFwa0pndXh1bHM5aDdQWXhJRFdtdlJpcHpXMlpTOG9taTh5b3RpOXFyL2hSNTZ1dWVLNnB5QkVwVVh2WDZOU0dEdHE4Q0R1eUptRVVUa1k3eWVwQlJCZHBjb21MWDVSNGY2dWFjcnRUUnZoZEJucVJRajFTcUVsL2R4MThMVWxyTll4SkZ2N0ZJRjh0eG9qbDRGVW9yL3M4Q1JiNElrSGJTbjBzbGsrZW1ySTE4bEU1VnhWNmxaVkduM255ak9IcXZmR3hGUVd0RGIyNzRuZXIxTzl3U0lOVWlEUUphUzdnbkN5eTEzeGxlTkUycTZiV3lGRmtjK3hhRDg5dnVEWmxZb3Q3bDN6YVozM1MvYjI1NHpESmVsZmhlZ21GM0JTa3Q3dkRnbk5QaWpKQ0ZtblVxSWpTN3BkNVFVRm9TRVZ3bWhnQXBMVzFMa05JNms0S1FJNExzajl4L1M0OTV2TlNwMU15UUZ2YUUwdElLY3dpbHpsSzl2c0oxQmRrNVFtV0lTYVZqU2JObnBOYWxVa2RJQ1dvWVJHR3FhdGZpSW1iVTZKNXNreE1ybVVmSnNMcndKbGswU253dndiQzdZcFRXa2hnRTB2L2hpa0xOdWltRmFxaVhGWlRXc0w4SmVVVWdRR3BJamdERWQ1UlZqNHhXV2haMVZrcnJCVmRwYWVXWm9OMnExemQ0cDZJMlNQMndaK2JKbTFsTXlaUEJlZXlSaHJSWTMwcFFHc3lxVitXU2VqdFdjZmM2QTBycm1waW1aRXJmVjh4YnJDWnRXZExQKzZJNThJajMvcnU0S3c0QjZ2RDNWRzFrYWFsb3ROS3lxTE5TV2pUZnk4T2dyMnFQdnlxbDljcGRvcTNxaWFhYUdiMjFyRjB6OGZ3aUtNalVPUEprK1pUV2Y1U1o1MW9DVFUxRHEwTjlJeUptck9VbzhiMEV3KzVpTEMwU05ISFEveUNOV09WT2dxNmNtMXQrSzhsQXk1enkvVkUzS3JxcVhsWlFXc1ArSnVRVmdRQXByZHVxbms0U3BXVlIrNVZXS2NJMTdGdFVCVkZYNmh3OG5FVGxCOU05dmQ1NHd2Wk1DNnA2WkdOS3B4YXdZa3dObHd1cG9yN2hwMk5OVTY5S1c5WWIrRlJLMXlEdEVWL2wrNjhlWDd2bXdBWjMxMCtia2RJU2JNMll1R1VtR212cWY0ZlM4bU9QKzZJUklLVjFxdXJzS004Qnh5Rkw2NTVLOXM1cGhWRkxTbEo2NGVGQXNZcTRraXJnSWNYNDBOUHJ6VnFDWGtha09TVnJUbHhWbTFyQUdsTURRTW1DY0ZITTdHdUhCUmNsL281ZnM2UlZXaSs0cUlUOWV2MHdTSklzbFJieHV1azJUcnRwT1k0K3dSNUt5LzdqRVo4RUFsa3FyYkR1SmRKdXhMU3MzQlZrYXRva2hwcG4yMHFMaGpOeWxCUG5wcFZhd0taZlI0VXJMZTZXR3k5MHg3d0hiUEVqQzFZanhRMU8xMldwdE03VkdOdXN5dExxNGFHVUUwb3I4ZzlEUmtFSVpLbTAzaERSeTU3MTJ4eUJ0cm45OHlLUUhwbGc5M29henB5NmhIRnVXcWtGREh6V0lseHBtVm1nU0lFcEk2Mmx0ZDJOd0pQNWZPMkdWVG84VDJsN05hY2xxUFhXSmZMdlVETlpqclk0b2JTR1E0cmMvQkhJVW1tTkxpMTFEL3VrdlhoR3R0SWlLK1BJTFVIcTYxNTgyUlFVMXZqSUxSVStwMFVyaFFucTdTcmQ2alVVazRrVE14R2ZqRW1BS2xScGFiT1JOUFJ0V1dSSnoxK0dLaTA2N2ZicUZ3NEM3SkVBQlBKQVlEcVVGdm1DTWZiaEZPMnpsWlllem5EZmgrTVVUR0pKYWJqcC9hd0ZuUzhUTmhGUG5oRW5zY3pJMGpwVlJMYjRLbTM0dFRpbFpVYmI5RGE0a0ZLdDZpMWJZVXBycFV0L0h4djg1UEFtSUJjSVpJUEFsQ2l0UFhybWQxTzB5TzcxZE42eExFbGNicVJnRWt0cStxOGlEVmRhbDlyV1UzUmhWMHV6MmVLSGtRYlRpbE5hMU1UYmJ2MVY0N1d4cmhkSlFwUldxWFAxUXkvN2pvNmhEb3FQRkNDUUhRSlRvclJvMktXN1JaTEcyYjNlak9HTXpaV0VSendOalZydmVhbG9JQmlpVzZuZUF5OWQySjFsQnRyaWg1RUcwNHBUV2p2YXZtcVl4bDVxSEVLVVZ1VnFud1NtTFU5NjUwUlFmcVFBZ1ZnRWtwNm5OU1ZLaS9ySFlXeWJMQUtyMTV1akNKeW1mN0hQS2pGS2xGVHBxYmNjcWJFUTlVVDE5cjEwSVhlMHhIaWhraTN4VlZMTXRUaWxWZEcrYWNhRWRXckhTcjZnMGlwMTNWMmVVL2NNendBQUZ0UkpSRUZVVkZBM1VGSGpDZ1FTSS9BQ2l3eGVINS9wVUZvMERrdmdNMkMxM3VyMTFxYm1qdklGV0g3aTJSc1c5YWhSQXNmWERVblFzeUMzRHRQejFETHpsWGQrM2s4MkU2YzhrTkIxcllHN3huUnFuYW5tQkpYV2h2UlJJdzhKM3d5Z0tvTXJFRWlBUURWU1o2bCtMWmxNaDlKSy9aSzJsSmFaZzlHblg1VmJEOXBYdXdsZ2lpRzVETXlSa1ZsM0dDaEU5YXA1NnU5M00vK0NQY25lNDZPalBxMkxXdUw3cUtKdWk3TzA5UDRDYXBaU1FtWGpVaHRVV3VmS0w2S24xVjFVSzVBT0JLSVIyTzVHYXEzQWVWcW5pczI0SHZHS1QrcHJxUnZpVVQ2VWk5WHJhZWxPbWtONjN2enVRM0xwUHhuS0lGRm1OVEFZcEk1OEZDaEs5VXEvV05tNXk1MExwKzMza1NlcUExWFVFbDhseFZ5TFUxcHQ5Vm9qTGFzK2NyUmlacXVDU3F0MVU4cStGOUR4TVkxQ05oQVlCWUdwc0xUdU12YnhkTUpidlo1YWNNTXRyTjJsNk1TWU5hVkgwdkgxVXRlRHBvUGU0bUpSVXIzUzJGaDFOUlUvdExqcEgwZlNNSFpYRmJMRVYwa3gxL0dVMWl1ZVl1b0Q0cDU2bEZheW5VdTdhcVJPV2xZZHpMaHBWa2tDU292T0J6eHltWkpmMTZtSFBXNkFRQjRJVElYU2FsdjlPVmtqclY2L280ZGRaSE1kOCtJck5NTzBycnBlTW43aFZIcWtaTEk3SGd2dXo0VHRSUFdldWhTYjdvUmhqVzViZnBPTVZKdG1ZNG12MDRaSHhsSmFqekVlUHRZUFZCR210UFFKMDdTLzRKNHNVYjJ0aXdhVUZvMlk1VFFwclZLb2thSW1Sd1FJWkk3QU5DZ3RtcFV5Yi9Ka0xiUjZQU210TTdlUW1vTGFKQVBodXA1bVNzWXdsRXBQN0p2Y2xuSmk0a25YMkdDZkxoWHR6RkIxRGNZT21WUmR0ZXVZRS9Ld2JzM1dXK0s3bWJHLzR5aXRSOWo3dnZWcjNtQm1xRXhsWVVxcm8yYXl5TkpTU2t2dlBPUmJzL2RGZVgyZUZvMGk1VWlZdEp3eXpVd1ZpQUdCckJHWUJxVlYxN1pTNHRaWnZaNWFjT0NXSXo3N1BNYlg1L2RVMStNSm80YVFOYzI2YlV3MFhIL1JwaDR6dG0vd3FsYnVpNE5MRDczVjJtclVFdDlMRkhrM2h0SmFZci9NMlJJNkYzNzJZVXFyYlJsT1Vta3RLZTlkS2g5UVdyUXFTdTNsZ2JSYzJwZVBXeEMvUUNBTkFsT2d0T2haVCtmdlFPMnplajNOcEp5SkZwZTdjZ0RHUHkvVXlPQ2xUd09mUUNlc3FINU9WVkozRmJZSTFTdVVsUmlYVXZvbVRjdlRVR2xYU0tWL0xxMVpOa3Q4blQ4OE1vYlNldlIrbi9PbTFwanBkRm1aYW93OXA5VlVOaW9acm5LMHQ2RldFYWxZUUdrNUhkVXdzclRVekwza2p3c1F5QUdCSGIxcGc0OW85S3dMVGRQSXR5eFBsbTlTY1d6VGJTVkVWKytlVVNralhzM29LamtEcTllVGVuQlZCcm1DQ2tITDNDN291dE5ieVRtR1VGSW5sTDNXWk81WUZoemw4OG1zMVlHeXRQWmNIWGRKR0YwM29NbkNGVXVOV3VJYjFrTmpZeWl0OW9uTHVSbzBhSldTc1pWV1ZRMWp5WTZVT29qUDBha1FWRnBmZjNYb1p0SlNBNGFIQ2lkYzgwT0FYcWYzRkhmcWczMFpKMTJtbno4OVorRTRFZFNLd1VqWDlQNE9WSTNWNjhtQ09CWVZVeWNUTThLbDk0a1A5SnlKeEhGK2FPcjgxRjkrM1RKWEtKL3J5NzB2OTF3SnlwMGpRZjRJSlZhVithRVoxS3paTUV0OG5UODhNcnJTMmxKL0trMGQrbld3MGtxMjBxTDMxUzZYWllrMXBRVzg1STY2WFFHRFNrc0xUbStOMi9vR0VTQ1FGd0txcHhOL2VsSHFGYSs2R1V2dzVBTlp2WS82WmhaUzNVM3Q3MEMxMnIyKzVmWkZMcWNlblZBSEhWODI2cjRYZmk0MDk2NlRxRVp1MnJVdTlsd0p5RDFNaDU1NUY4aTBuc1hNRmw4WEdSb1pYV210SzhkWEdzM0taVDVka3dMTVZsbzBzUzcrMXhkZTNHU0RQaWQ5MUJvZGhnd1BOYmNkWlhIcUZFU0FRTllJL1AzSG42Q2V6bjd6OFRjNnBjZC9xa3ZSd2RzZjMzZStUaVgvQjUzOC85N2tPQkhVNHdyVll2YUxQQ0UzdTljL0tveWZjdTg1eTJpOHRBeWloQ3lEWk5RSkQvMnAxS1YzVlZxSlhkMXduTzByVXZkY1hTMTNqMVdPUTA2b2ZuM1h0WmpaNHVzeVF5T2pLNjFMOWpISnVhMEdmcnFtTUtWRjA0RmN0NVhhSjZUbGppbTIxVDJpWHhXR1dGcDFDeHRGamlzUXlCYUJjMUpUSXZ3MS8rQ3BER2Q4Q2Q4Tlh6Yko5QnhIVUk4cEVvMnhBclBkOFN6dFhyL1VaWC9nbEg3aTZsRTFUcVRpdFZHWStxc2xIUGI5YWZUSjFUT2RWbjl3NW14MTZCeXdCdnNUNS9NdGF6bUJwcnNPTkptSTBDaTJyMU5zOFhYaTBNam9Tb3RhUWFxVmg0WXRna2dKVlZwa1FQNG5wMXg3MEhmK0lYdHc0Q3kxUFBiWkVLWFZWVlA0Z2pkK2dFQWVDSndQN3R4NjhzbGJkN3BjYWQxNTdnTlB2dXVaTzlRbkt5cVpLeTJlZk91WkxsZGFLdGxMUGFaZzlSQnpKcDZscDlkL2dUR3lzbTdzNmQ3cE9PMHNabGRxWVdOTWU1UzMxYVdLSC9iSnlhSExudUVkWEljTmF4VHBKcTRxYnlaKzZ4RmZGeG9XR1YxcFZmVTVYdFNlWFc4ZG9VckwrWHF5dUx0OGpGaHVNbmFMUGRpM0MwVXJMVkxVdDIxS3hJSEFmQ0pBL2c1cXppVk5BNzI5L211ZllPLy9BYkt1dEdGRUE1dWpOT3pDYVp0aTFPZkxxOW85Yyt2VDNWL2Q1d1FyVHd6ZUxpTDhoc0pld0l0ajNWcDJMRlJwa1M0L0ZqSnhVOW5TcXp3dFhHazVmLzZaN3RXUDh2enlKNTRaL0txM1RMVFMya3QzamlQbmp3QUVaaENCaXU1U3FZVDNLaTIzcUhYOFU5QkxLaFYzU2R5MjlZeGljRDNSd0RQb0puYnBUdGE3Yk1MRVZ4V0VYMGUzdEdnNTRjemxhV2wxV1VtRTBnb1h3VTJOVmxwdHhXMVljZVFCZ1ZsSGdCeENyMFpwUTFpdnQzeFVnMTVTbzFRU2RCRWdMdGZDeks4QTk2NnliblJPM2Q3V0V5YStwZ3lOaks2MFNxMWZrUnpyTE5ud01GUUFsUmlwdEdoeTBtdVRxUks0QW9HNVFvRE1nSStQMHFDUVhrOERUZTN4SUx5a3R2d25XcVdzaU1hWUo4RWl0QzRZVFBTbjBMTEdtZU44YXRkSzcraXhLeVdHaUcrUmhrVkhWMXFHbTJXS3lrU0ZtTzN5WU9oRFk1RktxODQrR2xvQWlVQmd2aEJvbVhtb1ZBMHp2Yjc4amJJZ3VUWWVLeDQ5UHZIRTkwMlBFMGdMM2dncDMxT2pyWkE4bGJUTkJoVGwrNlpWS05uejhLTW9yWkVNVWxXN2V3MU9IMmFvdEZiWVZkOWJIZTZBd0R3aVFFT0tsMFpxbDFGYVRmWnVsd1BOanUxTFhtUU4zYVRERjA3bDdZZ1hFcTRmVW5RdnpQN3kwVjN5MVFYenJVREtYZk5NaFJueGZRVWpiNnNQSXJPU1pwQXJnMStOWjZpMGF1YVZrVlFnMEFHQkdVU0FabG5DakpuNGx1aGVUNjd2Y3ZXeHg3aDd1Z2hrSSswN1R1L1F2UnZoOSsvZUlhVzNHVDU3dGFaNitoQys1NXhtMjNZa3YvVDBhUzMrRUI3ZXJJMy81YjBmNFk3MnhsT3JQRUUxWmZ6aDRVcGd1ZFJURVc2QXdKd2dRRk0vby9nN1VPdDFyejlYT3lQSmVmUGpDaGF4MTBic20xWXA2YTZ1WEhzZTQwaHpLQnZscU5QOGtRWWZudko5MHpvMHRCbklrN1Q0T3IrQVNFMk1XVDBWWmFlMGFwaUY5eUNMbTNsRmdFWjB4Nk8xVGZmNm5qemFnUTZGTjNOTndwRnozVFowMHRWQ05nbk5TZFdDMjZVRkc2LytDZVZjNTBOSTYrUTgydGJETi9yb29NWFhLZmxIYUYzaEkvNWFNbE5hSzRIdmVQaXJ3ajBRbUFjRXVMOURmN1NHNkY3ZlZyTmlkY3RvVytMR1VKMzB4b2lCekRkU1dpMmpCVDE4TmdQYkNqM1ovS1pDeWxpZUYrL21YYk85dENaamFaRlczM2VGTWIrWkthMzYvVDdudXZKR3d4c3hJRENIQ0pDL1ErRGRIOUhNOHIvelptaWwxWkVUTlRRNnZEQWtyWUd6TnFvK0pDNE5jY2FGWjczUDhLYXRUYkdiSmRkcGVOaWtQWWs2N0xGREhhZUlGdDlPekRuZURCRTdLNlcxS3NFZmQ4RTJad2pBSGdpTWkwQXI1TjBmd2ZPYVozUmw5Zm9lbzlPektMaEhQYWpTZDlrdnFrVkZsWlRtU2tyclMzUjBnM2I3OHBWdGtoazJQSlE3RDFvUCtoWk4yN3Y0TndHbHRjb0crNVpBYmxRMWNkeUorTHJjSzc1ekwxQUZFb0RBSENGQUxnV0ovUjB1ZmNhTjd2WG50d1VpeTEzdlpzUFgzdm01TVpDcXNhdGRPbnYwTUlMRlptQVZMa0M0K3NSdm5sbUpLMmFSUUtScThTMmFuS00xWmx0K3NyS01sTmFxZ3FveStwQTg1K2FEL2VJZ3NQV1pxLytjVjJ0cktmd2RHcWRlS1hTdjMzQW5VeHJzMTd3RVk5MWRYdTNUaHd0OXhwM2hXRko5M1NURnhDNTlhMnRhL0poeTJXV3ZoSzU1cW9hTWFXblYxU3VsWVEzUnM1TWRuSUJBQ2dTV08xZnZzT2VLVWhTTkpTVy9na2kxNEM5YzhydHo2VjVmN3Z6TnJyUFVZRi9wKzh1TWNiOUZCMHA5anViU284TDVWVDhxS3p6ZGV5U1ZOYm9OSjg4aHRlYTFSR1VOMlNpdDFjR3V5Ky9QL0g5VERnMEJTeUF3SElIRzRNeHBhSi9ONGJScGMvZEN0L2FGYzluMCs2WnJwVVhLWmZBTVk3L1JEeTg0WXVydnNhdGh6cEtyQ1p6aTdaclgvT05KSTc1TmxtTjhKV1FXbnFyTFJtblYyUjBldWd4YnBuUDhDOEU2R1FMYmZCNWtneDBtbzA1SGxjcmZvZWxYbkZhdi8xdDBtTmFQcGFzN252bzFuVitWMWtNb2JTT3hqU2lLMTRlSUg4by84OFFhVGRLRmhFeVVGcDBEcEVOb0xTRVZJd2tJNUlSQWp3K0R0bWo1UG9kQWJrTkovUjFvSWM4L1kyOHByUnhraTJWNUxYU3dGVlZzS3pEQ0xscjhWZlpPSWR6MytwUktKa3FMMWxwMWlJSUE2VUNnR0FTMnhUTmRacU83bGcrUnM1ZmMzNEY4MCsvNU9GMzZ4NHUrL0x4djYya3dxUVQyS2hVdGZsMWFodmE1RXh3aXRZTzY0MzhwUk9PM0k4L2sybFN1dCtRaHAwTUdSMUZFMTR3Y0lCQ1BRTTJkVisxNmZZeml5eVdob0RGRjRvNUN4eFBjOVBIY1NYQ29sYTlJcHJkYlFlL3lTUDdsNFBSMHdlS3ZLc1BRajFybnE2N1VyU2lYdEdDajFQVGl1a0tBZHFmcmtHN1VIR1NPRkNBd0hnTDBoU3pCb08xLzFNZGo2NVltZjRlanBIeDZRYU5zNjQrVEZzNko3dXQ4QTYwaDFaVC9JSkJac1BqS0xsenl2MzcrNmFFcjJqKytFUkF4S21INUQ5MmNwVCtLb2tBNkVKZ1lBcHR5eGFtbDNxa1pTcExHMytHYjJXaEhNbWNvN2d5eCt1eGJ1dHJ3WVI4VWdxOHFMekgvdm9JWmFoWkVCUUpKRUdqSWhmMm9qY05KZUVUUjdDWDNkK0NMVTU0djcwWHhSRG9oOEVxanNTam03amVxeXhXUGNoVTQ0aUdaYXdUbytNOHowY0IyY0U1bTNJYVhPNHd2VENZSld4M3FmSExxSlFuOVl0T1FWZW9KSEEzYWRTajhxQ2hEZWE0dk5raG8vZHdpc0tZR1piNXRmVmswT0xtL2c5QlpRNXpUczVCbWZuallMbE5jZVlsOXpKWkx3cGZtcDZsb0NSQUlJckNuQm1XZVExK0NkS09rOUpMNlR2OTVsL2M5dGJvK1NsV0xWS2JVSnF6NEJnRTZ6dlZKQ2srZlVldHRSZWIzSEZra2NORFdCVUNnSjUxNDNLOUVaTnBnNmtlSi9KektyK0g5VDAzTlpDckNYREo3bExCNkU3a0R0Nnl2cWRHQmhDYWN6bVd6MFNnZzRDSkF1dXBFeE1oNThDaGpVR3FKV0pZKzBaSGRMZUNjbWJFOGM4S3UxSlhuWnF5b002aDV3ODZOemdwNDVzOUp3OUVNSUNBUUlJL09ReFZKN3NXVENMd2svZzUvK2svZWJEcGJjdGZIUlBYUEt4RVpXdkw3dFBXZ1o5dThOaHJ0QWdJYUFUb0xlVmZjMEVlNnpuUnFKaEhxWEIvOXhxandiYi8vNm4vMStrK1R6V0NGMDB5cW5Yc21IYWFjUituUHV6bjN6VVVEZ1lBUGdZcDA4cUhQL3luZlJCL0ZxTGZrNzVBeVpHenBqU3I0bEplanQ4dUpGSkhHaDZkVExpM0VBd0taSTlCVVg3ZTVaQmx2VGlaL2g1U2huM25yNXBFaFRWNjV0ckhqME9mQzRObzJqLzh4MmpRVWdRNTd5YzJ2S3BOcktIbUt6RjVLbGNXd0RUY0p1blJBbVZtU3RaY1BreFFHRFJDWWZRUm84VkNIYkpXRzdUZWtxeGdhZ1I5M2t1ZUp2aE55cXVsU25LR2h5eUFDQkdZYkFmdkFFZk1DejZKTjloTDhVRjJsTTI5blVlM2M4NkJoL0tGdVpFSkhPRTJQQ0JDWWZRVElIdnJaTC9Md2ZNWWpEZHVFMDJwcGVPUm85dUVzb0FWTmV4Z1BTNnNBeEZIRmxDRkFzK1ZuUWlReXVUSzFkTGdIWk1xZ3BwZW5ES0xwRW9kZUJ1WU1CNXFJaDIvYmRQMC9rQ1ovQkhiVVVoUXRwQi9sWHgxcUdCY0I4bkl3MjZGcEY0TzVHWmN6eWdPQjJVQmdSdzAycml2dE5SdHlMNnlVNi9ZOFBHMW51TGV3U0tEaGk0ckFwZm9pY1VXN1dTOHFGTFBSYmpLTmo3U2taQjVuT3FiWGpCRUJBdE9MUUVWOXJMUmhlZjlNcjdpUWpCWmxEelFLWkI1ZjZCdW4vUDNQWEwzZFpKb014SURBUENGUVZiNmxIYnl6WitKL2JURHIreU43YWhtRmkxNXVzbWMvelFZM1pxSVpFQklJakl6QXVWeCtvblVvUE8wam8xaGd3YVk2YUpiWFdiYzEySGV4WDZJenRqcFh1d1ZLZzZxQVFQRUlWT1h5MDVxYWtDOWVCTlNZQm9HV3ZkdXBvMllraWNPeU85QjN2N3liaGlOb2djQnNJVkNSTzI1M01LVTFHMzljeCt1bVpiWSs3Y2xUYW5vRG1GcXo4VmRDeWhFUnVKUnI1blZyUTl1SXJGQ3NDQVRhMXR1RnRqTWM2enJiZzc2SVgrcURhM1FXSWtCZ25oRFljWlVXK1ZudnoxT3o1cmN0TGJWeVFrMjh0SHpyNU9pUWYrRENXRi96Q3dOYXRzQUliTGpEd3pWcjBMSEFhTXhBMDV1V1RtcGE4MXNieWpkK0NRNTNNL0EzUXNReEVGaDFuL1VLeGhSamdGaGswWE5qYWRHSzc0ZDExVlh0RzI4N2N1bHNSSURBM0NCUWNxZElPbGY5dVduU2ZEZmswdGpFdEtQSHpMazM5V3VualhQajUvc1JRT3RhL0x0ZDI5WXJHNUJNTlFMcnhzdWhhWXd1eCtsbzMvZ2UxbFNtK2grRWNHTWpzTWRQaG0vQzBCb2J5SUlZMEhmWjZBL2pnYzU3TVA3QU5GUThFcW4wWjZyWkxYbVBDeENZTXdSV2FkWDhMOW03NTZ4VmM5eWNsbEpWMXV3V2VjSWJEVmEzRGJBNUJnSk5XMXdFYW9QUG1HbVN4WVZoWmxyK2d0bkRzRytFSnBldFEzbFh4OTlwY0VGc0xoRW92V1h3OC8yNWJObDhOcXJVSGV4VHk1YmE3SzFXQSttUW1rTjVXN01jSVN3S1JJRUFFQUFDazBIZ0VmYmlydlA1Tm51dlhiMCtOdHR4YW5EVXNwRkJIQWdBZ1lrajhCZ2JkQmg3bTBjTytqNzRtVXlvMmVkQWVJaHdBd1NBQUJDWUNBS3ZlR3J3OUk5NGE3YVUxam1VbGhjYjNBRUJJRENGQ05BWnBnZFNySE9jTWpTRmZ4QkVtaUVFbHRydlRDQnR1YTI2WEFKaWtBUVIySUhTQ29LQ0ZDQXdFZ0o3aWRheXZsTTVINDFVQndvNVVGcDRDSUJBVmdnMHpiYVRhSmFmTks2UjBVVElHWUlBRFEvUFpEYUdoME53UWhZUWlFZWdaUjFhRjA3OS9MZi9OSDJLMnV4SUNhZEM2bEFFUEVycmFpZ3BNb0VBRUJpS1FEWHV6QUZ5aTJRZmd0SWFDbUo4cHJWNkNEK3RlTGhBQVFTR0lGRDY3U0daUEd2N3pvZCtrRDd2RGtzckJxZmgyWEF1SFk0UGNvRkF4Z2hBYVkwTEtKMnRkU2g1WUJ2UHVHQ2lQQkNJUndCS0t4Nmo0UlNlRGRNdkRxZEZMaEFBQW1NakFLVTFMb1IwdU5hUjVOSEEwVFRqb29ueVFDQVdBU2l0V0loaUNBakJtNUlFaHdER1lJVnNJSkFCQWxCYVk0UFkxWjlBYkxIYlkzTURBeUFBQklZakFLVTFISjhFdWVaaytLNjJ1UklVQXdrUUFBSWpJUUNsTlJKc2RxRnpmRUxNaGdOeElEQWlBc3RQUEp2SS93cEthMFNBVGJGTjlSSFhaWnhNWTFCQkRBaWtSS0RjZXRDKzJrMVFDRW9yQVVqRFNWWVkveFljaFcwc0hycEE0QmNJaklEQTNZZk9odjZHNkxEeVVGckQwRW1XMTVHZkZ0dkRadytUQVFZcUlCQ0NRT3ZJV1V2MDNvZlNDa0V2WlZKRkxoKzIyWDdLa2lBSEFrQkFJckJDcHcyc005YzkrM1cwTGRvZkJtY0tLaWd0aGNUbzF5MzM0REtNRGtlSEVDV0J3T2FYSE9lNm5HcWhMekVFdzdIQ0NFcExJVEhHOWZmWUIrbXowNTNCd1JnOFVCUUlMRFlDdFdQSDJaUEhhWDNmcldCNHYrNWVVRm9aUENubEhudjIwMTMySnhtd0Fnc2dzS0FJZE00Y3B5Ry9oendjQWlpdDRmZ2t5eTMvbTJjR0gvcUJaTFNnQWdKQUlJaEFlVUJwWm5kSmtNQ2tRR2taTEJBREFrQmdVZ2lVM3VjNHkrYm84bUZpUUdrTlF3ZDVRQUFJRkljQW5hV2NwRElvclNRb2dRWUlBSUg4RWJoTTlBRXhCMG9yLzc4Q05RQUJJSkFFZ1pyYUVUZWNHRXByT0Q3SUJRSkFvQ2dFMnNuT2RvTFNLdW9QUVQxQUFBZ01SYUJrRGdFZVNnZWxOUlFlWkFJQklGQVVBdlM1aFNTSFBHQk9xNmcvQlBVQUFTQXdISUhyN0w0aytHVFFJZjRXUE9LSG80ZGNJQUFFQ2tlZ3lzOTQySG9QMVl1OWg0V0Rqd3FCQUJCSWowQ1B6OFB6ZmROTzZDa1BoNG9qNXJRVUVyZ0NBU0F3U1FUSzRydFdsZE5ZR2FDMFlpRUNBUkFBQWdVZ3NNWDRnWFM5dzlpcW9MUmlJUUlCRUFBQ0JTQndqZEdlYWJGdk9xWXkycUo0STRZRTJVQUFDQUNCM0JGWVpRL283Tkl2eDllenl0aEZQQlVvZ0FBUUFBTDVJckRFUFI3cUp6R1ZmUEg1bHpjWWUvZzczL0RGR0VKa0F3RWdBQVJ5UnFBMWNOYXUrc01yb2FHaENoZ2lEb2NLdVVBQUNPU053RjMyaSt6ZE1aVXNzOEdkV3g5NDE2MDdYY3hyeFVDRmJDQUFCSEpINExWM2ZpNzNPbEFCRUFBQ3M0UEEvd2RCUlFmenB1bkRHZ0FBQUFCSlJVNUVya0pnZ2c9PSIKfQo="/>
    </extobj>
    <extobj name="334E55B0-647D-440b-865C-3EC943EB4CBC-179">
      <extobjdata type="334E55B0-647D-440b-865C-3EC943EB4CBC" data="ewogICAiSW1nU2V0dGluZ0pzb24iIDogIntcImRwaVwiOlwiNjAwXCIsXCJmb3JtYXRcIjpcIlBOR1wiLFwidHJhbnNwYXJlbnRcIjp0cnVlLFwiYXV0b1wiOmZhbHNlfSIsCiAgICJMYXRleCIgOiAiWEZzZ0lBcGNiV2x1WDF4MGFHVjBZU0F0SUZ4emRXMWZlMms5TVgxZVRpQjhlVjlwSUMwZ1ppaDRYMmtwZkY0eUlDc2dYR3hoYldKa1lWeDhkMXg4WHpKZU1ncGNYUT09IiwKICAgIkxhdGV4SW1nQmFzZTY0IiA6ICJpVkJPUncwS0dnb0FBQUFOU1VoRVVnQUFCR29BQUFEeUJBTUFBQURuNHo0SUFBQUFNRkJNVkVYLy8vOEFBQUFBQUFBQUFBQUFBQUFBQUFBQUFBQUFBQUFBQUFBQUFBQUFBQUFBQUFBQUFBQUFBQUFBQUFBQUFBQXYzYUI3QUFBQUQzUlNUbE1BSWpKRVpuYUptYnZOM2U5VXF4Q3RiaFRjQUFBQUNYQklXWE1BQUE3RUFBQU94QUdWS3c0YkFBQWdBRWxFUVZSNEFlMWRlNHhzU1ZrL1BlODdNN2RuQ0FrSVMreUpKUGpBcEFkUklFQ2NOaEdGRU9sUm8wR0o5RVJqSUpEUXN4cTlvSUVlRXdPUk5mUVY0Mk1oMlo0bGdydjNDbjNCQkdHdnU2ZnhId2dQWnhJeGthQk9zNmlZWFdBdXN1emVPNzJYOHF2Mzg1eFRwL3YwVE0vdHFqLzYxS242dnErKytwMnZxcjU2OURsUk5DSGhDd2pDTGE1TWRmRFFneCs0aW5iNGZiZ0dCRndJTkxEVm9HMldkVUR1Z3RXNGtBcHBDZ0tQdmhJczVScFBlRjRib1MvL05MOEwxNEJBQWdJellEVlBpTHdMNkg0UkQ1R0FRQklDODdlNmFDQXlGOUNHaUlkSVFDQUpnYVVud1p1cDhkeUxOM2tzWEFNQ3lRaXNmWGNab1gyZXZ5d0hLNTRVcmdFQkM0SHFqVG1FbnViSng5L2hzWEFOQ0NRajBMZ2N4ZWlFNXgrSTZSUlBDZGVBZ0kxQWV5ZXFJOVJqR2ExRG15S2tCQVJNQk5CbXRJTFFaWmJjclpuNTRUNGdZQ0V3ZzZKb0hxSHYwb3d5V3Jjb1FrSkF3RVJnSG05Q3hYd3JhbFd1M0ppRTRUNGdJQkJZZWhLaURRVGpGQTZMdDhrbC9BUUVVaEZZdzJQVEdrSjdoQ29zMTZTQ0ZUSVpBdFViRUZsQTZQL0lmVml1Q1liaGd3QXMxMFJSR1NHNmt4Q1dhM3d3Q3pTd1hBT2hpZWl1WlZpdUNSYmhnd0IxZzQ4Uk9zVFVZYm5HQjdPcHA1bEJmWXpCSWtKNEF5b3MxMkF3UXNoQ2dDelhFTWNHejduRGNrMFdYaUVmSTBDV2ErRGFRbmhWT0N6WEJLdndRV0NGYlNWVUVOcU5vckJjNDROWm9LbCtuMkp3RVNHSWhlV2FZQkUrQ0RUMktWVUpvYWVpS0N6WCtHQVdhTm93THBGd2hHQTJGWlpyZ2tYNElCRDNHRlVWd1ovbnduS05EMlpUVDFPaXl6V0F3eEk0Tm1HNVp1b053Z3VBT1hGZ0dQNU05MlJZcnZFQ2JlcUpMb0lMekVJYm9ZVnd1b2FqRWE0cENLeUl2N1JFV3dqOVd2Z3pWQXBXSVlzalVHSExOWEIvQWFFNC9CbUtBeE91S1FqVTkwWG1MRkxlTFNGU1F5UWdZQ0Z3eEpkcklLZkRUa3RZUkNFaElLQWhJRjhMQUF2RHlrc0NOS0p3RXhCUUVaaGpmMDBnYWZDU0FOajJEaUVna0lIQWxuaTNHaEN1S3EreHllQUwyZE9Md05kZkExdVdMNUwxNzRibEdnbEdpTGtSZ0trMkRuSzJYUS9MTlc2a1FxcEU0QUtDMThSZWx5ODhpcFlla1praEZoQUlDQVFFQWdJQmdZQkFRQ0FnRUJBSUNBUUVBZ0lCZ1lCQVFDQWdFQkFJQ0FRRUFnSUJnWUJBUUNBZ0VCQUlDQVFFQWdJQmdZQkFRQ0FnRUJBSUNBUUVBZ0lCZ1lCQVFDQWdFQkFJQ0FRRUFnSUJnWUJBUUNBZ0VCQUlDQVFFQWdJQmdZQkFRT0JPUjZBVWs3L281dm5adU5NeENmWExRZ0MvRFN0bk9NeVNHZkx2ZEFSV2M1b01rTXZYOXQzcDRJVDZKU0FBcnhUT0c3NlhJQ29rVHc4Q1RXbzBTY05PK1d2UGVPV3IzdlJlMWJMQ1IrR254enFTYXNyZVdKUHhtcHJ5ajc4NUZwYlRTNUoxSjZTLzlJUG93ZCthK0lyTXZpTSsrY3ZOczFPenpLd2g4L1Y3NWM5Mm1kMWNQanR0eDE3eWEwa2RQOWtmZTBFakZUQkhIdHJnYlNNSkdZa1pYdk9KdzM2MmtQS3ZVMUw2Y2ZocytuTkk4VnowNFJjOTh5MElaWFM5WjF5elV2ZmtsNS94RW1qRXRUTlRCRDZsaTRQOGVFS0tKaStJTWVtZCs2cStHZlFoWFB2R2hMOWx1WHF5QVZyT24rbVRZQU5QRHhUSkRQUEViUHFaZE9lVTRLNmJwR293c1p6a2xsR0szMGZ3clo2bGNWZWcrNEFnMytDWTlzZ1hNT2xPR3NWNXp1c3dsMjNyTER2L1RBQXYzS0lrc0VKN2RpUHBIRFlFaEpncVdUcC9BMGl2WlJHZDAveFYvajAxK3AzWVNhM0ZBVjluUGNKZm1EeXJBSVhqc09OWC9pc1FrcDhDOG1NNUwxUkwzTG1ENzhSTzhGcW0rQzVwQmFsdkZEOWxsT0cxOXppd3IzaG5GVjd1K0haTFdaSW1MdjhZZlpMcDFFSGlnM3dUcDJVWkRYYW9VckRXdG45bTZyRmRoVUhmVHdQb3ZqZjhLTThiRmJpWDIxVG41bG4yL1Jtd3dlTmlIU0U0bVh5d3l1QVpSM2FEOURWb3oxTjJFeDE2VXA0enNpMkVtRHRjbitDdmpvQVR6SHhROEVqOTVqQmplUTd3TFYwY2ZJZnlpMmRwNFdNQmdBbXRJTjV5RHBENjVacHhscGxmTmpoZE55a1hIRmp3ZEN2eWw1TE53WGNWTnJKSkNVWDdTWVB3cmJ0R3dtbmZmbjdUdThTN2FoWXBWeDhjdkI3TmhMNW13eUliUFdIdVlTcGo5VlArc215ZUxwK09RRjl6bHV2MFc3aXJRZWdSejdvc205dmU2SVluNTVqSUZnZnIzcEtYV1VOVkdMajZwZmJmc05UR2VFYW9GZFFuQlN6bDZNbHNuaDg0cVZFMVlYWDRERWVvaUt6ZCtTK0lsb3dOa1BKWkQxbEhPWnBjdVhzZnhWejhPdFJ2aitlN1dHdXNCMXZtZlpyUUlUbVN3Z09leGJWa3h2SG5kSEJYNDc4ZzJ0elhWQ3FkcWNsSFVaNm1HMFYzbmZRMTdTT0grcDc3Y3JxYzdEdHVBU3RHczB2alRPRlpRMmczalhYY2VSVmlOTjRQZjBWdjJ3N1l4NmR3K2RYZEI5Nm9pKy9rV2xpZlFSL1QyVzMxUisvNlh6ajRxMDI5Rkh5WFlnRTJNVXRKNFdtTVp4eE5WTVhNWU1lSGZaZTI1bTlyQW16WXRleGlieHJvSk5iWHNTL3F0NW5GSGJDSkt5ZTAxVjhadVJFL0I1cmhEaTlBWEZNc1FOQ1lrUlNlMk8ra2dpbXh1UHNXN1d4OE83d1hheVhic0d2WmhkNHN3WTVkK2JXYTFUWnQvemExeUFWanZjbFd2ejY2Vy9NL3NLclNOOVZJc1FDVFZOd244OEFVeXRldFdlMThSQWdzTU1KMkZaNGVTcVFOKzFCaXZKamE0RkN1ZHRRNXlHeHVYN3lycjB4WjZzT0t5TWU5bEVramFvb2xRMG1WYkFHU3hvd2w4MVNROTlRUk9vVjlVM0FCOXdBVUNldkR5TEpnSDBhSUg4OGlQdmtDRCtSUWtqK2V3N1drWEJVMmxXRXlMUFZoZjJkRHloOHlCcU9jdWF4VnNGL1Q4VjZ0d2Y5NnM1UVpzbDRhVzUxYXpXVXQwZlBHZ3QyVGJ3aXlLcXh3WVF6MkpHL0hjRk5rVGxKc1htOTRsdnF0SXBaY3dhTkdwZ0xKL1laSktlOFRlZUFRNXFZa1M0M2g4NXErUG11cUlETVQ5aVJ4R01vaUxkaE40Y1hkZDJBNHdoc2dPMExrblBmTVQ3QkVzVlpOVS8xNU5OaVF0TVBHeXFCbHpXQk90QUNEVHIxTjVHbWdUNmgwYVhHeVpaUkdNR3dlMzFYd05WKzFIQk4yTmEvWU9PejM3a2ZZQjVOcUhnK3habEhYUmlCVC9ibzVOUit1RGtlMlk1Tm9BU2tsSlBITW9aTitDcHVXaGZ1YTNEMnlKaUhwcGdxU0lUeVNsSitTYnNLZVFqcGlGdlNJdXhIOGdIUER3eEZicGVmM1B0ZGx2cmROaUEzMTUvam1vSStrRkpvdCt4eERrZ1drU0VuMGhlcnFLSjBtQVBLdzE1cHJUU3REbnN6RzR6Q0VuTE5Zd20vQUxtVVdIbHZEKzR2bHJ0Szl6QXl6WnJFSzNwRU1odnAxWmZpVFJIcnM1OWYxZTljZHVNUDZYSzNRVmI2NVhNNEVlSzJITGgxSFQrc1FxK0hua3ZMSU0yRFB3NXFUZG91c2hzNytzMlJieWozdnhyeGRkZjlWVjMvT3d4V2U4V25uc0xsbmVxQUY5alYxWlpDV2FDVEZadDcrNzBsWkk2WS9UcTFHM3l6d2txbkQ3c1V5SkZIVG1wZFVsWDdIWDJoRGJSeTYrdldUN0g1a0ZieXJ6SUNQU0JxaWlyT2FPWFIvcGdLblFvQW50QkRNOXVGUnRnNjdCOFBRSkIxckJHMXJqcTJ2NEdOMVZWVlRmeDdSUHh1bGprRnpLbnRpbVYxMXFrZW9pck9hQnYzbjF0emRpYVdmVmthTFdNMFFBNkFHKzFpMXRaWUd5c05ZZVFRT3RlTFlhT28zbUtQZE5ib0pyVnArVnRPd1Z2d0xzNXA1OXBTV3ovSjhEWVhFNy9VU0duejBSb1Bka1Y5WUVzd0ZsS2VOeGM3bmNncUZJclBxUkZSVmY1Njd3dFlLbmVDRmlKL1ZWS3dEbW9WWlRZTXRPSzNkVU5VNmsvalF1d29xN0dQVjNENWV2VHpFR2g5V1VYVTVWUFViYklJNms3cTg0V2MxMEFyNUg2d1lLa1ZaelR4ZlA2eGVIaXZlWHNKaGZvYkR2aGV4UXFUQ3JpUVhINFhWS3FOeFZiV1ZGLzhTMjd4UEFSWkYvWGsrTTFsUVZvUnNxWDVXQXpadTlGaEZXVTJESHpKdkh0cktuWFlLMjFVd0draTJGZ3JzMmNTalVFRHJOUnBYUzNuNmVTVFhsYmFocU45Z2U5M2xMWE9wUlJQdVp6VjRUNkduOFJWa05mTjhyL3ZyNmxSUUsrazBiOERyeDBHdmFyWUNDdXpaeEtOUXJGbW5wZFM5aFR5U0s4cCtzVlFmZHFDdTR3QVk4TmJzRk9wbk5WSGJYRnNyeUdvYWlHZ1pnNXFiVHYxT043RUtla0RJdTZzZ1lSK3p1cUJmVFNzQ1ZndTBlKytiWldYZFZxcmZwUFhIdjZtVEUwK3JPVEQzRklxeEd2YmZBS0xydW5lTngwZklkaFZTUFVGSDZSSjJSMmFSU1hYejRNdUNPaGZLVTlKRlplRkhxSzgramh0cDBqeXRaczNjL1NuR2FoVGJoalpUZXY2cjN2UW5WM3VnN21ldkR2Z3JCZUc5ZlErOWU0Tlg0ZEZYL3R3NzMvc3d1ZE9vSC9oTlRqSGF0VTBiMjA0K0tRSjJZSnU3Wi9BditiaHpVTGZNcnVXQ05mRXV2Ym43UUEyTExMMEZmYlNISTg0QW5xcElGK3BYYWUzSjc3N0lka1E4clFiOFJIMWJ6MmsxcjQ0ZjNqRExtTG5uL1R6SjRtRi95eWRhd3BMc0FZbjBvdWdOYUJBajlIZVliNjZMWUpRZFFDSUprTXczZkYzVWpHcjRDOXRWU0IzVWJla0M5aWlhNlF5NmNwMXdQdDZ6cVlkTWVTdXVPZzNTSTE0ejEyOW00SjlNOUQvK1RRemNkbEpoQVAwR3p4UHFVMGhwR1ljODEzWDF0QnE4MnQ1WCtTMExnTXdmQlQzRi9JTWZhUVpOMWhtanhjUCtHVURVaEprZXQ0UG5ES0RuK0R6eHBNcnRwemFpV2JtT0htTmFJSVhnb0dibGpIQmh1d3FEZmk0WkF2WW8ybnBxZlU2QzBGUzhoMXdTSGNSZEFoUDV1U0d5dHhTbmxpVFdUMzRtK2dadTRVdUQxMFd6YmZFNEJBZVBLQjZTb2o3UHpiaDZXazBVRzNacldVQUVCeFB2anVwaUw2MUJEelRnMlJjM1d3ZVBwdDJ6M3RrQjZsNHBmaGRPN21EdzczcXFEMUU0aXNWay9PcmJnWUphallNYXM0MFltaUFmd2w0dU1STDJHVHova3MyNHlMOWV2T1RTcFhkQ2ozL3AwcVhmMnhEYU5ZMzFtMFZVZzd3R3dIVjBHVHJxanV4UUJBdUxLRDJpVk44a1NycjN0WnFXc2ZqbHNJRHEwL2dBQmQ4eVpvY3JjSGR5Z3hYdTRESFVLblhBYWg0SE9SQ09ZVnBWam1zNENxWW54b3h2Y2F1QmtWdW4zc0Nrb3dhMnE1QzZXbUdWSVdFbnVuZTUwY0ZpYzZGbmdhQW41UEF5SGRyS3NndE9hcEwxbGhYMDlBTDI2T0doN2VCVVZ6aVNHNUJTZlJlaEs4M1hhcXJHWE15MmdITGNpK0J3SW5OL1lOd2tGY1JXODMxV3NNMWphUVRGOURxYkpCbGNxZjBMMUlDaUkvbi9ITEFnMnRjQWtVRnRTUnNpZ2U4cWJPVGhsYkFmN1FLZjJMUURsOU40eW5tazJyUXd4ZU10a0dYRzNFRHAvUnhkL2xwRUoxV1lPV1BzRDIwcE5LVWxSVW4xazRqTmRGK3JnWU5aMmdsbDJ3SXU0akYwaFQ5ZVhrRTRkeWFRczNsTWJhQ3ZRbDlrN1J3YTFuZnFPNVRpUUhiNk1GWUtxekdvTFduREpFQlJPT3puNFJXd3oyRG5Ed3lQdFJNd2ZPTXA1NUZxMCtLR3BLY2FxMzRWMmlVRCtER1lyMzRxWFdlRVVVeXN5QWoxRFpMa1cxK3JnYW44UUpWaVcwQVZRM1hNbldiUStES2h2eXV2MWJ4Mm41WURuY3FURDlFb0ZydkRvbEZYc3hxRk90K293c1daVjN3d0dZS3dURFBmZFM5Z1g4SXRDOHlkMlFvMHRUMFgvYkJwY016OFVPTUZBOTFXRXpvNzVBNXZBSzNqSnB5eWRub2dCMzJodmlvcU5lNXJOYmpuM2xBazJWYlQzb0hzTGI0TUFOM0FMaUdIb1NySENBVVY3ZllJSCs3b3hiUVNwQW00T3ZLSjZ0VEo4d1VtME8vU2hYSWgxUHlvQ1pXQUhZOExFZGpkTmNwY01SNXFEcEZPVW1nODIxb0dHR2hOU1poakRSdjZHdXdvUU10Tk52NnFkTG1FK29xbzlLaXYxVUFUWjJaQTVWbFdNME1tMkMzZUkxWEJRYUdVMHMyM2VHelZ3QTVPZUdvczBNZXQ1akpQMXExR29XWWVGYWNiOWdxUEdnZlJmM3ZJRWJDMzlvQWFsTVVYQ0hXOXBkSEVFWDYzekw0RE9wVk5SZDRLODczQmJ2RlFWVkpQcFN0a0pGcVJIb2RRMzZSSnZQZTJtb1o4aGxpWVpRR0w1S0VKNndieVBpMVVIamEwZUNpQitndUlDL2RKc1ZQb212YzVtVzQxQ2pXZU5SUVFjUGNPUVppamgwZ0JPMmtwVzZMQkhQR2VGOWF5YnZZOUJHV1FOQVNvakJEOGhnMkY1NEQxY2RESjNNREpzNStSbWFZQ2E3SWZFdXBMNm95WXQ5VzBsTmt2eUxRc1lBMVBkOEJyWjdPZXRvQjlpYmM4bThmV0RheEd6TEhCYW5xTUF1YkREQkM4amlPNlhaMDZ6M08yUzVZcDhLeHgySlVwV1RFTyt3eFpwVzhKVzRuSlFJRzVZWUEvekpLU25hOU1KU2t4ZENyckNodHhFdUIrVGVtYVdiYWx3Qm9Tcll5cnIwaktpUHBhRFhZU3hkTWlpbTBReWVLdFI5VWJjQzhuRGZJWTE0SndaQzFMSXhLMEg3QUQ3Z1hoTVpGRGttdzFDblZSVnZNNHRobkZlalVGblRjYzlnWGlXc1VjS0hoUzNFTUgrUGFjckxrU3U4SUtHUnZnM1Zja2NMd3FwdjlEbkswOWhSSmIxaWxZVFF0Mk4rUitsNk92YWU2Q1VtRGtoMFEzOElGWnB3Tm5USHRNWFQrcndkWkhBbGdOanlaYmpVSmRsTldBN2pnTStyejB6Q3UzbXRrL0FsTHdVRmwzcVN6WHdKaFJ5eFNUU2FBTTM1VFdzSnJmWnhJT2RIY0hwMW9LckluQlFEM0x4d1JrWFR6N21rVjBId0RaazlJc0MzalpPbVFLZGNHTDU3M0FyR2dPRm84VXgyUFExMXpqY1MrclVhaE5xM25taTUzaEovcThnS1JyQXh1TjNja25rZVB4Ui9HZDRVa3lwV1RQQzZia21PSGxWVkJwaWt3WHNJVytRNjJXYkc4ODExSkFyS3daNm5NRzYvcW9ndVpMMGQ4cmR5K3lhRmxDNjZUZjFqcFp0d1dJZ1JlcXM4OVkrWFRRMFQvWnBZSFZjRDRZb1FhY0FQcWFHenl1K3pVdWFrcUovMFB2RE1KeDRoTE5LeWlQUXlhZDROT3NaZzN4SVJrcXM4ZHBucmZPWStLYVcwSG91eFRyeEhJQUZ5Rk9pWFRsNkNOU1RRWHlXazA1SnFBNGY3WkZLVnBrRWRTRmZvUjNINURudGhyaHpRQjB1MHlDUExmczV0RUtLdEJxUUFWMzRMNkdWckI2d3dEaVE2eWE1WTVyVmdNNGJWQ3lpdTFlcVB5NUZRVG5TTFFkS3NodE5YaDlWQzNJR1FlYjVlbWEranpSdk1MQW14ajJUR0o2MzRKbEFhaWtncmZUQW1BS3hmWmR0dVJ3dGlRMjhKdzhlb0VGV3MxQzExM0x3Wi9wUlRydVFIc0loNDRjZDVJRys1RndHT3JDZnB4c3VSVUVHN21zUzNKYkRUeUc3SDR5YjE4VGZaV0E0dm81MmRTMVluZUxlQjBSUm1uaGRTZjBOVUN5VDFtYWNzQmRFNzNxNlZxTnN5WitpZVFrcEZMWkxDN05hbVJEUDVMTk9VdUNWejYwMjEyZDBPM1gySDJTemtYdVZvUng2MjZaZzlSTzh2S0dXMWhiM0VXdEN3Rk9DNEJxN1ZDS2p2UkpxdnVjeWNtamY1bTV3TDZHbHpyTXRRTjEvWmcvbzJvMXNyK041SEtOdjZnMHlvbzFFWU5tMnJjNVlQQzViS2NhS1dPM21rVjBFeGNaQzV1QUc2Y0ZISWd1V1ZuY2FZajI0ZUtaQTZrd3kzMGJxOU9FV0UwRlZKSXRoT21XZkZHdEJwci9OVXFwTE5ja3MrYkprZkJ5THJmVkhLc1BpcE9hMTdHdjE3VG91Tk1VNHc5bzRMS0FTRXlob0Y4UzNreDdreXZzNERHL3pEd2hWZ09QUHRzejROWFNwNjVyWWhoUmVoMUpPa29NSG9EQkRtT1J3N2dQN09VYWd3OXUxMmhYZ0ROVW83Y0pYU2tlSTlRaWEzZFY0ZXVDSUljRjRGMXF0bndNamdIM1pzcXlwZzRlODh2TUUySTE4SHhxTHJRUzBsVFlBYVVlSmZOeUx4SWtPcFBsTGczUEJweEZtK1JwNUFoZlg5NGx4STc1c3hxVDFiVFl4QWlHUzdsVTViQ0FTSzVDeVc0Nm1pT2pHMUhkNXJHK3pEd1pWZ085UlBiVVZYa2FxdFUwaEtzQmVPMVJvcGRkL3d1RmV1aW8yS29RRWtEUm5yZ1JrYTUwZEZtYVE0R0tyS0txdmhDU0dzbnVhNkRKOUlnSVdPOFZ5MjdPdmtZdUNNUERQMlRGTHNsbEQ5dHFyQzh6VDRiVlFIL0IxVThGajJlcXNJdFJHaDhsMnlZVS80dnVMZUxOVHJBTW95eDlFTW5RVG10Y0NYRUZPdDY2ZjRFbXVoVFlrajZFcXI2UWtockp0cG9XTjByUVJ2YUh0Z1dRdWZrMVdoZ0FWbVBGSHQ4UTVkczhCM3pkOElpMTBJbXdtbEtzcmpFSTlaTWpLdXp5cU9FQm14dVV1NGRSSjhjOFBxa2NjQlpOWndzZXlZNUZEaDBRYTZuTU8zQXFNTjZ6Zk5EVjhIYlhrVkZuWHdOclRudTBEbHRpTWhYVk9iZkxGN0srekR3UlZ2Tlkzbjk2cTFZVGl3Nmh4WnhYZkN5MDVScEpyT2VkbmlDN2Nra25YRytaaE04U3NzWTRUMjNWcWNCNHp3MjNaTHVyS3l2YWRyOUJEckh0VU8yaG1hMnplblEzUllVc0h2dkx6Qk5oTmRBNnVQWkM5OVNJYWpWeTlzalBOZFQzSTNpN3drNnFCSjlNbUdaZk0rbTYyc3JNMXduVzRFL3RVN3BsT3FJNUZXakozUWxWZmJNQTkzM1dDQVdHK3dqbmhIRkhPQ21XQlFEUkdoL0k4ZEZIeGpRclhTRzdmNEpobVkzVU1Ca2c3V01TckFhZWpqa1NjQVFTcmlyc0FpUGhodUEzM01YbXFtNkNwTFJrNlYxTHFyWnFTQXRvc0FGWlZkbmwwMGZuVkVENUo1V3F2aFNkRnN1eUd1aG1zU1lrQUp4aVF1U3lHcWhXalZJZUNLdVJ1MUNPRVFwR2FqYmU4KzNjU2JDYWhxZ0dyVXoycndwN3pFME9CaFN5S1ljbmtiRGd4NURKRnBaSUFZMXl4OHhzOE1FSVp6VHBtakE4c2wxSzE5bkdWN2NDaWgycjZsUEdyTjhNcTRHdVJuUXY1RjlaZlNiUVpUWGcxeEExaWY2TXJucE5hbUR4QUpqTURNR0RJKzE3QXF3bTc3UWI2cWZDM3VHQVBjN0c4MlVBRUxyU2RZbkRrREhvUXpaTjFpcmZMaVphMEJKai9oam1UZ2k1VXdIb0NYdGNtS28rVDB1L1psZ04yQzB6QkN3RzlLa3hjWllGUURxWTJDN0p4ck90UGlYczFPZ1YvOW84MXBlWm9UMWQ0d3hRR285Q0wzYUR4NVhkSFoxYUdRczU3VEJYZURoN09mbFUyTVVMQWRwTXpqRlVhSVczanB5Q05mSzZBRlVtcjhuNU14eWFKQTdOUEp5NnBJK2hRZ2RhcHdMZ0hLeHpNYXI2UEMzOW1tNDFZQWQ4Nm8vRnRPUzJtRzBCWkg5em41UUdUWXVOYTh6Y1NhckRhcXd2TXg4cjVnRkMrcFFSZTB4OHJSa1dvTm1vUnY2eko0eEpvV1pNdzExeVQ3dWhHQlgyS2pNUWpNRTJWdUc1OEx2Rk82RGhkS0pjTFd2eERoL3N2QzFFd3NQQ0pWYWVPS0ptWCs3dWtEeW5Bbk5JTmpKVmZTRXROWkp1TlMxcEpsaEtWVDQ4bDlYQTZUdjZiS3RQOFNHNHF2N1AyY2xEdGVPTHlVM2hIOE9iZExrUS9KSUVnUTVPM21SVk1xaDNXZkpJbDhjVTk5OVhrQW83MUtTUCtVQmw2UkVleWE3U1Y2Wk5KMWVDWkI0NHdPSUdrTUhqZmZ1d1FwMmR4NlJCd1E3aERVRkhJaGNGb0xyUjYxUkpkNmxXQSszbHBLOXdndVBDVjlxZEZyQkZlNlp5dk5PbE02OVNYRlBZblR3MEh6cVQzZWlITDkwRFVLTlBYYm83S2wxNmV3elJ3WHN1YlVUUDVzbS9JNUwvNDNlakpHcWx2S0dpYmVWaCt3cFFyUWI2cWtQZyt4YTgvRWdNc0RCaTQ3UVJnNXpUUzBFd24xam5keVYwc2cxTHJTZlEzckM5ek1aN1BBZS9sTU5RWUVVWjJsVDFCVXRxSk5WcXRtVGZRb1NBbzhoTjIya0JZR1dnZC9TY1cxR0Y5dE5mNEVaRzJKMDhWTHNHcnYwQjJBa0ozeVdIZVdpOGgzczRHcDZReVRCaFQ2Q204b2IraFc0KzU3UWJpdEpnZnlHNnZSNDlLNzVmOGIvQTQ5Z2NXaVBPQ0o2STJuR3paTVdwalJxM2V0RnFGODRGTmRGL1J0OXNLOWpiQ2xScGYwU2thT3J6NGxLdnFWYlROR3NiaTBIRGJRRU5kSE1qK2k5MFh6UVRveitQb2graEl6dFh3TTFEY21QY1N4ME1ybCs1OTk0cjEyTnNOZGNmZXZEZUQxeTlEcDUrbFNkanE4SEpWNjdHMkdwNHNrN05DeHZ5MmtDb2xwdFZnNzBNTzFGZDlEMllIN0sxS0h3b25EZTIzS0lsQXp6NUcvS094NDZVVG1RMVJnK2gyMzJZYThmb0tycWxHS3F0UUVOWkh0VFU1NEpUcjZsV1UxZTZNU0psUzNRK2Jnc290UkY3eTlvM1lIRHJvdmRyWmJ0NU1Ba2djazBqUGFzYjZFMVY5OTlURFIzMjBwdmprei91UTVWRTE2RHNMM3RLZEpCQkwzaG9KMitwd0sxK0pmN2JEVXdEcjVSOEQ0bmdHd2kyQW0ybGNlanFVNDcwMzFTcldiaGUwN2xuL3UwS000UUVDeWoveGxYMGtRM005TTAvaUI4QzcwTU5DVHhBVWtGNWpzNnBNZ3VPVnhIYXl5L1NCVHYzNzdHMHBwd0I1aGZPT2NDcHJQRzR2SzU0RGFpV0F1RG85SVVRbC9vaTB4bEp0Um9uQjAxTXRvQmtwbVNlam15WHlleW5rRk9PSGJQYjdISmRzSytKd1J5dmMrMWxDOG1pQUlGOW0yYUJlTDUydXA1aUtUQ3ZkcWt1OVhWKzgyNGlyQVk2WDJVUU5sVTh4WHRZVGFSYk4vbktkTUYrSU9kaU1OSHB3VXROMS9NSk5ha3JjcDFLeVlKT1E3bExpTm9LTEt2TjFLVitnaVNXUEJGV2srUEx6T20xR1RXM0xSOTFIbEVLN0k5dU1NWTJuVVhpdTR2RUdVNzlUQmRqU3JzY1NPOWFKVHZDRnBrUmJBVXFpak9zVHdFelJOSHNPYjZyN2tVdGlaSkhHMGxqeHBKNDhueVoyWlJaNkQzMGVYTFhMWWRrYVRXTDZGYWZNS3J6NUdNOEhNelFUYUVjVWczU2xqSlhWckswNTYra3ExRmJnWmJhdVV2MVZhYTArS3hxZEdtRVJsNlNCUmhrMm0wU1Q1NHZNMnNDaTc2QmFmZjJNRElsN0VkOER3ak9CK3h4VVFkNE9MZ28vclRCazcydnBhLytBOUFxTHdoV09SZlZzVWJOVU9LV0FtWFpFUUtaVkYvaFNZOStzSmVlbjVDYlpBRUo1Q1E1Z1NmZmw1blRDaGd4RDRiL0lhYmRVS2lBSFNidXJCVlcwYURQMVduaTJUSGVReHd5d0hySExwU2hkZzlTa200QU1sMk5XUW9zYUtZbTFGZDV4aEpQc0lEVXNoSjQ4bjJaT2JXRTBUS3JTditRUzVLQUhYb1kxc1dJQXhNZ3FJRXRxVjNMSlZJbGp2RnFGZ3pqYXBxTU4rVjJsMHpVWTVZQ3g5clNqMUJmNXhyRFhZSUZwSmJrNXBtWUx6UGphWGMvdFFKSm1RSjJXRk9oemluc0pPNEs2aXBZRWp2Q0s5SnlSSEFIZGcxMnR4TmNybVhOQXB4eUxRV2EyaVJlcU85a0xqTFJiUUhwSmJoNUdqZjdtTzNzdjh3TTArNlBwMWRBNUpaL1cwUnhSTUFPSXVnWVYxV1hVWmJnb2JkeS9HMWNrMDJPZElGaHJDVTVvTFBaNjN5bUFpVjl6VitvYnhSYy9LM2JBdExMY2ZKTXpwZVpjMHk3NVR0NVNJMEY3QmZKdGpPWVVheDJBT1h1clRhYldxVUQ1TTZGUFdIWTJtMGtEa1N0Z1p0UHBwb0tYTkF0VUtndk9jWVVjMXBBUmxsT25nYmJtajN6THpQbm1YWWY2L3ZpQXZaVjlnQmZJVTZVRUVqbTcvbFVMd09ibEd6WTBib2YxcGNUNTJETHltQ1lJTVpRb0M0OWRjd2cxRS9nTGk3WmFRRVo0bDA4K2I3TS9LWHVBNXNaaFF5ZFhjOHg3Vzd1YThWSTJEdnZ3eGx3VnFwQU5jdm9RL2gwN2FGV3BISlQwaVpFU2taU3RHeU1hVkw5Skk2aTBsMFdrQ1hieGRQZ3JkYm55OHd2Unc5MGIyZVZNbVErVEx1OVJaZU1aUjBKKzJQb0Y2UG9CUWk5YTBndG5Hd0hOemZLTFh4TUx5RWM1SFRpbHhMVlR5aWdzR1NYQldRSmQvRGsrakx6QXZwSGFNWjdXY1VNbDEvaEt5MGU3TXZhRkVUdDRzc3Q5RkNNQm9VYVRRVG5acnBvSjFtdmVkMU5TU1prT1MxalZVb2FmU2JyaUFRT0M4aVU2T0RKOVdYbUk5eW1Pb25qZTJiNWFRUzVwdDFtdzFkZ0w3MCtQbmwzZ2NNVDBYbnV2U2QzcHluZjlPNGxzWlI1cytFcDZxZVZVa0Nld3dJeXBkbzhlSHJBdzNvVy8wWHkwck9EekJsRGxoeG5QcXkwK0U2N0FYWmo2ZVQwWUhmcURoM3dqanZEbVhwZzJ0anBxVzliZ0ZORExkSG1hWEtUZ2F0RzZybzVJblBQWTFSelpZNmFkb1NJZEM4eGRmTW9aaGw5MzR0eGJFU05IQjN3akRYbE9qMzExOWpaK0dXUGpYb09sc1VERzhNaUpLeVhjMTU4U3BTY3cxM0pPWWhMQVdreDZQU00vaU9aV2x2M3BXU21HU1V6anlkbjFkL2tvMk54bkZub2NtcnFjNGR3S1llK0ZnOWVLK2ZCN0RaRmxYaWtRczkwWEJoTEZXSGF2Y01MeXJvZTJkM1NsM3BaVEdQT2YzYm0rQzRVK0paTmVtcnF6MzZacWpIenIwS2R6TWd3UEZKb2wrNzVMdVZkblpBU2ttTjVwdDAvQnVmb2t5V0ZuSWxDWUlFZGdFemN4UnRGMjRyL3RJbTlUOFlBQUFUc1NVUkJWQnM3OEhZZlAwcmhnWGQ4Q0J3engrUENHSjRaZkFqNHBPK24rbW9Yck9hTWZWOC9UUU1WSU5DaWJnMjhua0g1VDJGQnlQaFB1NG5SbU9zZEJXa1J4QlNPQUJ4bDJ5WkMxL3dYL3IyVkFQOTIwNHY0djJQb2FkZ1JHaStHUUhTbUNNQXBPZXI3azVQVHhhb0Nyb3JYZWtmNTFjUm0wSGpXR1l1dFU1Q0dFVGhtempDOEs2RHdFY3B2MmwzNkxIWnBjREMyY2NJRG1sZ0VHcnc3YUJUdURmdE11eC85cVhkUWk4Ry80di9iRTR0V1VJd2l3RitvQk8vdjhWN0U5Y1R1TG9RKzhVTko0Y1ZmL05sZmVkTlhZbWt5RU52M0ZCekl6aGdCMkh1NFJsWG9Ha2VLUmxZTXB0MDVBM1hMUnk0NENCZzNBbkE4YzVlVUFmOXJMbmkxQlArdklGL29qN3UyUVg0eENNRGgveDZSQkU0STYzU0tFUnpCa0pjelpPNllGYVZaa0RNaUFzZktrejBjVVpiT3JoN3hVUXBKaWZJenE3cWNjRGQ1Q0J3b1Q3RldxSHFxWktXUWxHakJmVjJodFFuQ1ZBU2E2S2x2azFDeGp5bW9kTG5qNENmbERUdTVDd2tNWjRPQStOdjBRY0VyczZVNHI5R3dOZXF6d1NHVW1nY0I4UmJKbytLWGh2UG9FV2pQRXdKaTVoUVg4V0xFODFUem9PdlFDSUQzc1VlWVliWHY4dEJTQXVOMElRREdza05xRFBQazJuUlZQZFIyYUFSZ2JhOUhtSmNMZG9hSDFpZ3dUajRDOEdlR0RhSmxwZkFkNzhtdmZOQndTQVNncjFrbnJLMmk5eE9HVkNpd25RTUV3Sy9wRXpXRFczTU9udGFrcUFoektLTEtmUGdyMHFROGt2T2dCN09hNDNDTzdqdzhyVW5Sc1VOSHFKYnh2cDVKVVMvb01aRUlOSWczUE1PUG5FK2tqa0dwU1VPZ1FoYjNsc2tiYkNaTnQ2RFBwQ0t3UkE2QUh2bityM1pTcXhIME9sVUVTdmkwOEdMb2FrNFY5UE5mV09ObVZPN2M2cC8vaW9RYW5DSUNjK2poYnBoQW5TTGdkMFpSeis1KytvMTNSazFDTFFJQ0FZR0FRRUFnSUJBUUNBaU1GWUVaK3QyTWpETEtuYzBNaXBBOVRRaFVrTThmY1Y4ZXBuSFRaQlNaZFcyaGxJK2ljTzdQOGRlODhZUnduVzRFMnZ5dFNva3dmTzBuL3hEK2NMZWRtQjh5cGcrQkxldnJBZ1lHK1BPNUh3MVdZNkF5NWJlbHoyUUFjUEg2UjM4SkRxS0d2aVlEcDVCdEloQ3N4a1FrM0djakVLd21HNk5BWVNJUXJNWkVKTnhuSXhDc0podWpRR0VpRUt6R1JDVGNaeU1RckNZYm8wQmhJaENzeGtSa211OW43L20wMXpwTXNKcHB0aEtqN3VYMnJjN0p1cEhvdWcxVzQwSmxTdE1ldXgxZDhIb0ZWN0NhS2JVUVY3WGJPL0NuR1o5dmVnU3JjY0UzbldsejhNbmNKZlpxMFRjNDNpTTc2SEZjZ3RWd0pNSjErVHNSZkUyVGZpck0rZjJXUFk1UnNCcU9STGpXd1NvcTdIak5hNjdZNFlGTmpsR3dHbzVFdUhaN1VkVDBlbzF4c0pwZ0xReUJNdjc0YWV6MXRlVmdOY0ZxR0FLbEQwZVJlRE50T2lyQmF0THhtYkpjT043cFUrTmdOVDRvVFEzTnNkZi9XcUpnTlZOakVUNFZyZnQ5Z2pWWWpRK1lVMFBUOFh2NWRiQ2FxYkVJajRxVytNYzlNbWlEMVdRQU5GWFo4Q1VZbnkzdjROZE1sVlZrVlhaRi9GMzNjL2JTOEpXd05weUYzM1RtYitFZDc5WDdvZkpoSDJvNkxXQ1lXaDloWnhodllrYk9QZThhbHhuOEdvNUV1RWJ3YlkvZEtLcnVaMElSckNZVG91a2hvTjhzTzZwbDFqaFlUU1pFMDBPd2dEK0xTRFl4TStvTTIxWGJHU1FoZTFvUW1NY2Y5Vmg2SXJ1Njh3Z2RabE1GaXFsQVlBWlB2QnVYTStyNjdhODl2NG5RN1gvNndXOW5FSWJzNlVDZ1BZZ1dzejdzQWFNVEQyR1VtZzZ6eUtqbFkraXYwWDBaTkxOb2NQM0tneCs0Y2owT3ZrMEdWTk9TL2ZycmZ6b3RWYjNUNnZuL0NRNUkwSnovdUI4QUFBQUFTVVZPUks1Q1lJST0iCn0K"/>
    </extobj>
    <extobj name="334E55B0-647D-440b-865C-3EC943EB4CBC-180">
      <extobjdata type="334E55B0-647D-440b-865C-3EC943EB4CBC" data="ewogICAiSW1nU2V0dGluZ0pzb24iIDogIntcImRwaVwiOlwiNjAwXCIsXCJmb3JtYXRcIjpcIlBOR1wiLFwidHJhbnNwYXJlbnRcIjp0cnVlLFwiYXV0b1wiOmZhbHNlfSIsCiAgICJMYXRleCIgOiAiWEZzZ0lBcGNiR0Z0WW1SaElEMGdYR1p5WVdON1hITnBaMjFoWGpKOWUxeHphV2R0WVY4d1hqSjlDbHhkIiwKICAgIkxhdGV4SW1nQmFzZTY0IiA6ICJpVkJPUncwS0dnb0FBQUFOU1VoRVVnQUFBUDBBQUFET0JBTUFBQUFIOVJuTUFBQUFNRkJNVkVYLy8vOEFBQUFBQUFBQUFBQUFBQUFBQUFBQUFBQUFBQUFBQUFBQUFBQUFBQUFBQUFBQUFBQUFBQUFBQUFBQUFBQXYzYUI3QUFBQUQzUlNUbE1BTXUvTm1VUWlpUkIyWnF2ZFZMdk9EZFk4QUFBQUNYQklXWE1BQUE3RUFBQU94QUdWS3c0YkFBQUhtVWxFUVZSNEFlMWN6MnNrUlJUdTdDYlp5U1M3V1FSdndzVDE0bTNpRDFCWVpCWkVUMElIVWJ5WllRVlBZbkwwTnNPQ0xBaVNYQVRCUXdkUGdvY3NlUEZrbGdWRlVKbmdQekE1aUlpWGliM3F1anJ1OCt2dStqV1o2bUUyNmZmcTROUmg1bFYxVDMxVjFhK3IzbnRWMzBTUmRGcDRzVGw4YmtNYTFlRFZtNFNVdm1jS1pJWEYzdkNqdDkvb0VlM0o0bXEweHZBeXhDV2lmM1NKNlBkaTg1Y2NyMEYwU3hSWWdaMi9Xd2dMUkgrSHdPLy9wVkFQaUxvQkdqQzRwa0MzaUhibDhXdVViaGVvNTRsdXkrUFBFZDB2VUM4UTZVY2gyQXlvblZMQU90R2Znc0FLYXBIb1FTRmVKUHBESGovcTBiOEZLdnIvV3dEOGQ0ZDdCU3Btd0FEamIzdDhpV2pONXVTbFZhSnI4cWdXTVNGcTI1eTgxS1RmNVVFdEl0Ui96ZWJrcFMxSzIvS29GckVWNU8wMytQTkVHeVlUUUVqbzhRQ29CckpPdzY3SkJCRDI2U2dBcW9HczB6MGpoeEQyd3lwZm5iNEowV3VEbVR6b1puTDlaVk1pS2l3cHoyTWwwUHFmS09WYlBSYnR0Z1piMHA1blkxMFhpWDRuMnV6czNHTEgvZUNWM05tSHY0LzBRdzYzcE5lOTkvbjluemNMWVBXWjV2Z0pYY2xTMWk3dUZlaXhFWGlpREI5dWowbnR2RUZzSHk1VWhwbXJmY2VnRisxaFE0OFdXNEJLNzJSNGQ1OUJ1bm9JTFBoL0pnMzVzTE9hcndQb3BTaTZPSEFkSFhoZEp2RUdZQmFoWWJ0Wk8yQnBLcGN2eTRrbGRGK3RNZ25SWlRGWUE5VFRqbmEwRXNMVFdTWmFWMjNCQTdodG1pVWw5SzE3Qlo5ZlBOSlJhenJoTmZjRkVPby83SHM3NXFSakRrTGdnTmx4NDdzQlFvMHhGYXROM21QNS90ZE1tQTBOZ1A1SlIzcnd5bG5qRG5PK3pjaW9BSUk3dHcwU0lrM0hKaU1qckJKdEd5Uk1SV3NtSXlOZzl0a3dTT2ZrUS8wZDE3allJam8walpFUlluS01DNngvTXFnV1plRHU3dlRrMS8rZWpyS2pTWGo5dGNWdkc4Z3N0WnpWQjJib0VUUGNXUFVEWjhYQlV0QWV1NEc1SUhhR1BIWjFnUmxYVjkrMy9jZmovMVlYaTMzdldQM0RWTndXdzlWQWwrd3JGOXVoMEZmNXY3SE4xQzFRc0JMdTh1T05JUXcwcXFNSll6Y3hGdHhRUy80OHBaY1pZVXFyWG16bXVITXQrcm4wSHZmQ0krbXpkc0YwTDV4V2ZvZnV0YU1QVy9UMWRCVzhSYTdGTU4xdkp0LzFLYVU5b2w4bjMyU3Yzb1NYM3JYWkNxVFhuazZ2Zmp4OVBUQVoxcWUvdS9vN1lTVUZEVXJEU2hVM1U5eFJoTXVnQTVOdXNaeDhFRmdCTmdPNDZlN29RZ0h2dTNscEdYYWFZelJMb3hlaHdiWThyRVhFZExsdGMvSlNJdThuam5RU2ZwcTRvK0EyQUNlU1FoOEpDRDRESDdvRElpMFA1QU1GSTEzc0I1NkJWd01FQ3QwQlFLQW94RTZCYVFLOEZ1MjJtREpSb1JuR1dUSjlqTjJ3b1NtVkV4cnlrZEtSem9XMmdXR0NPR0Z6cDJtMVIxOHZTMjNudHJPS2lKWDR0OHB1NEVKSnF0Um02NUgvVU9CbUNUaUtLNTB4a2hJVFpCbHZaa21hMHNHZDd0SGdCUXhwZ21EWEtrQ3d6ZzVObktJQk5pc3R6ZFB6d0E5bmdzVEQ3cUNLWVBGcWlhcjZpby90SU04alp0V3Z3Z1E1Slg2TVBSdjg5T3dUeXVudzU3T1lQVXdRZFQ3ZWpzdERTNmZEajdPcEx6TkIyZzhOV01VUDVvdVp0Qm5LQ1l5TEhjdE9JQk1FZ2RwODNCdnltOFg1MDR2VkhqVU9pL2ljUU83MUh6Ti9NZThoRE9jeFFkalgvMWdISDdNdzNNYVlQbStpdENSVnN2NmorN2NVYU11S3RobmM2MzlzWjUxOStkMzZDTjEvVW5kMmgvMjB4amovTW5iTVRuWW5jSngvaWU0clVoQUdJVHNoMTlXRHdmRHQ0VitpKzdzV3Fja2JoMjZNOFMvUmZYZktRV3ZXYld1cWxqejh5eE9BRFZZbmNKeC9tY1Y5dTA0M0VZWmozQWpwNjZOd0Ixck5Oay8wRndyb21ZR2RCcDVKSE9kZmRrNU91RkRBN1ROaFRQaXhoMys1NzV5VnlIOTVja0FtVlBmUWx6ejh5d3RYOWthcm1mdnErNmRHUzZyTHpmaVhlcXJGd1FEcFUzblpZNXp4TDVVeXI1YUVXcXJUOWNrMUphRWNIZFdzR2YreVBma0I4VjV0QlhuN1RaOWc4MnlZVEFCaHhyOE1NT2dHY3NhL05FTVJRa2htL010czJBWDRseDcrSWY1Nlo2OTQ2UHo4U3gvL01FcjBEZ2M3LzlMSFA0emsrSmR3TEVkUzRWV0s4Uys5L0VOQi91VjFkSDZNZnhoMW5DRXAxSkRwMDg4L2xPTmZvdnNlL3FFYy8zTEdQMndyemNLdXRnNjZNT25hZUxVei9xRmVaVEEyQVk0VnpmaUhsbkk0NHgvTytJZDJocXA5Zm1mNEU3ZnZXODQvck1YMHhCZVU3dG9HY1VqbC9NTlg2UVhzOGZTR2JRNVlVMmNwLzNDaDJGdFlabzUrbFBJUHQ5VDVxb05pdDlzMHVHS2hsSC9ZU3JzNTFBN25IbE1VbGZFUDFmQm5mME9pdlpDS2UxNVU1N0RPUnZpSDV6VVRmTTV1K0hJMG9JeC91R21ZNEx6eHJ6TCtZV3dlZTBzcElrZnY4Mk0wM2FMbVVmNWh6Mnp6SHhUSFRYamdvOGpQUDRRdTZKMjFXR3NDVHd2OC9FTjRIM3JpVGZRK0RBKytuMzhJajNoUDRTVVZuUE9hMUhRdi94Qm5DelQrUHZkQlJ4Ly9FRnZMaDZyUis3d1RBRkE4L0VNY0xyTDRBY2hPRG40L0JObnFuSjMxK3B5YjdHV0tpVDIzRFhYdGY0bVA4ZGY2RjZUL0kvaGg5Wi8vL2Zjb29lajg0OEhIZnlIc3FXTDIrZGNEbndVL05YN0NlY2pIaDUyVndSalpWdGM2dk91dnZ3V0lCRnhUVjVqdER6OSsxS1FqZFdVZzdwTm53TmJxYTVxUlVBMFMrZW9MMmQ5bG5WblJiczlDaU9VM2V3SFVTY1BsRU9xUFVlbXBzNTFidk9aLzJmaEhEZlVDdFB3OHE5TGZWWFhoWW1IMmhocitLUG94K3h2VWVpL1ZkbEJWSFp1Mm50b0I0azlOK25MYSt5dS9yL2JKbmZTN3oyeTEvd0ZuSGtBd0xtVWhIQUFBQUFCSlJVNUVya0pnZ2c9PSIKfQo="/>
    </extobj>
    <extobj name="334E55B0-647D-440b-865C-3EC943EB4CBC-181">
      <extobjdata type="334E55B0-647D-440b-865C-3EC943EB4CBC" data="ewogICAiSW1nU2V0dGluZ0pzb24iIDogIntcImRwaVwiOlwiNjAwXCIsXCJmb3JtYXRcIjpcIlBOR1wiLFwidHJhbnNwYXJlbnRcIjp0cnVlLFwiYXV0b1wiOmZhbHNlfSIsCiAgICJMYXRleCIgOiAiWEZzZ0NseDBhR1YwWVNCY2JHVm1kR0Z5Y205M0lGeDBhR1YwWVNBdElGeGhiSEJvWVNCY1puSmhZM3RjY0dGeWRHbGhiQ0JNS0Z4MGFHVjBZU2w5ZTF4d1lYSjBhV0ZzSUZ4MGFHVjBZWDBLWEYwPSIsCiAgICJMYXRleEltZ0Jhc2U2NCIgOiAiaVZCT1J3MEtHZ29BQUFBTlNVaEVVZ0FBQWtvQUFBQ3hCQU1BQUFESng0OVpBQUFBTUZCTVZFWC8vLzhBQUFBQUFBQUFBQUFBQUFBQUFBQUFBQUFBQUFBQUFBQUFBQUFBQUFBQUFBQUFBQUFBQUFBQUFBQUFBQUF2M2FCN0FBQUFEM1JTVGxNQVZLdmQ3ODJKWmlLN0VFUjJNcG1pVmxleEFBQUFDWEJJV1hNQUFBN0VBQUFPeEFHVkt3NGJBQUFVZjBsRVFWUjRBZTFkVDRoa1J4bC9PN083TTlzenN6T2lGMDg5S0JJRWRSS0NCME9nUnpZaFlKQmV6TWFESG5wUXlFbnNPUVRCVXpmK1FWU3dGM01RUXFBYjNRUUNnUjdRZ3lLbW01eTg5UkQxb0pmdUJQR1NTSzg3UGJ1Wi9ObnlWL1ZlVlgxZmRiM3U5M2FuTy9OZTd6dk0rK3Fycjc2cTcrdXE3L3ZxMzVzZ1dPRG5rd2R4d3Y5a1B5NW40ZkNYUi9VNG1aZFA0bklXRHIvelVhekloZEszWXZPeW03SDZ4alZ4NWFWNktnRXVpZGdCRndRL09XcWxZcFlGNHBXS2tNOVJLbXRTdWVPSWR1NnpvMjlxMUlaNFRJTjVlVytVUmcvOUl2amx2OFVSNngwWHhPaUpSNTk5OXRsbkhuMmlMSzY3d2k2SlBZNWFLWXVTK0tyR0ZZODFsSmQzOVRqVXp2UGlMaFdwcnpwWTlPZGhtaVBocW1PZ1YwdWovYUFvOWlPNmkySTdnbkx5dXF4RksxUllsMW4vL3VjclNrZkh2LzdTOXc0ZFlkZkUreHhURkM4R3dacjRRR05MSDJvb0grL3ExN1VjRjRRN1RwcFEweGQxTm4zZjBLcU5rT3RDOWEzS1NCTTFoS3RZblpQSjk1cW82M1lYeXE2eDJSR2g5SnJDdkN1T1Budmlhekt2WnBTM0xzWUdxU21jUWVDR0dTUUI3QXBKU0ZsS1F2elBKOU9LZUkraFYwVFlkZnBpVitQTHR6V1VoM2RWUEc3RVdCWm14Q2hjQVFQdXBza2xRRnNNU0NvSU9pSTBRNXZDaEpxMVBBMDVxWWl1bGhoZFlsL0Q4bjBPbVZjcFFzTTdvcVZCK2NaUURjZlhlZXNtbC8wbGFiSHN3RkNNRlFjcUM2V04ybjhabVhzZVdUYXNNbFR1SlJFRjRzdmlTSk9mODQ5Vm5aMnROd1Frb1UySkc2WmxaQjU0NUxua3hBRkZjU3VrdWlDRUlTL3gwV3Z3V1FRZ0Z4bGxReTF1S0VvYm1UNmgrdHdzWWNCRnhoemNEbldCbmgzSkdwWFpOd1lWY2VvOWJyNkxMTlBLMkxTNmtNZ2xvY05SYUdsZms3V3R2OU9vekw0UmNHL2J4dGVFalo2QUhRcmg4K2NGYTMxVVVTZ3o2a0VZb2wzTmJTbFBobW1WR2g3SWEvb0NwQzBKYnFjaUJhdzd1aXViMEJOYTJ0TmFXcU9kVkNOejhlNElhbkhpd3FWbGJZWkNtZUVtZFRDNlNjdnpmcGtML1lSQ29DOXRXM0hXQklrU0xEcm8yOWhCWXM4TFk0Rmc3cmNOWWRQMks0UExCZEF6ZGxpS2N4RmEydlBJTmVUWW1xWHEwL0kxSG54NUdHVVVWV1ZocFl3U3FOWFNRam5Za2gxYVJkcVhHbmE2b2t2bTR6MjBnd2NDWWZ6NHdpVU1SQ290cGpFbWxvQ1dCeVp2V1h4bzREd0FyNzlRdnZLV0ZHU0hhYWxENUNkaVhyUmFrVmo0TmFPTnBoMThNb3hTYTA2a1pKYkJGY2gyUlloSElFT0ZqVGowREYrNGRJRmorOEtPTEVIaXBRQytMOHRxNFczSHN2N3R3NkR3cGpUSmtQSzZ6WVhPdEl1M3lDRFk1T0VpZExrYlphK2kvSlloM1REQnBrRmxGdGlvaUtkVTQzOTZONEJjeEpOTG5kMzB5Tld4ZlVmbWxtMFp1Y0J3YUV2d0VOWGlNd2pWeEVrcmJIWmxTMG81TURMRWhVdFZwanVwV2QxLzVFcEx4RXh5S1ZHVkc3WlpCREJUM1l2YTNkNlZVbmFORkhIaFVwUEZRVlF6Q0IzTStoTFk3SmloYUhobUZHaGFCN1YrQis2S0JFaHg0UkxmdzBUa2JRS0JUY0ZXWG9hczAyVlVRYkxaTDF1akVoU09JU1Z4U3p4bGhhU2pVaTU1VzVmWEY0THVpL2RFdE94a3kyWVRxdGlPRUFUTkloc3hrTi8wRWlJZEhGbVhKS3VnK2t6MFZFaFFBSktpMTBXU3Noa0JZWlhJSG0wUFVrWkxzN0w5a044WExzR283eFB4VUlZKzFDbjJXYzhpWlRJR1FoRmQyK1FPeERWaHRBb3hmZUVTSE9HQkxTUERCZnBjSlZrTnI1WUpRVFpBZUhHNmhOK0h1Qi9abGlORk9wckJ3L1VkbW9RS3NicFJVb1lPZXpZTDRTZnBtUVNmTVJBK2pZNnBCcVRjTlNMRWhVdHcvWFZESktjaFJta3lkQ0JaMEpMUHJ0bXlHWUV3NEdodmtWb2FtS2JIaFV1d1pTMURKSGNHakZ1RTBtbTRsQk10eVJYYjYxWmc2ZFNKeVlrTGw3aVdvQm5UWWRyTXJNa0pIMU1hcVNsTG9Pd3QrNlRCUldhbU5wSGJJcmtheEQ0blFZUEtETnFhNEFIU2VXYjFkUG1zdlJFMk16dFNGZUt1bGFGRGVvbkNGa0tOb285Wm9xQkIxZzEybkdYeWZHZ0plbUJEb2tJazlvUkxsMEwveDdVRUhzYTBsWG5YbE90elJKOVpCWWRrdEVnWkJIVnhBZGNac3ZzM2xhQmNTMFZiUnE0T3RCUko5Q2NmZmFuRXdpTVYraEF6QlpsTkwxRmlEN2ZWaTl1bG1uVUFDQkhJZ0FYdGVkNVZWZW5NL1hFM0pXSE1TWXdwdzZXSG1VeVIvK00rcm1jRFNaZzVydFpjYU1rTkczbU1LUjNnZ0dwcEpWSWgxMUxWMnFLT1V5QWY4ZEs2bzRjRzZ3c3dQMllOVWlsck9mTDRQUGFHbGc0aVhlNXdqeW5qcFJ4c29zaFZSbUtINUJvQTZUeWJ5RzFGOHF0WFA1cmlvWk5wdlFEZk02ckJBSGFtYlcwWFFkbGxCY2JRWWVGU21TWDdUcGdRTkNNcmhWM0tMU3NpdEJRbG9EMW4wUzBYYXdKU1MxWmNPVzgxVVRUUUVKOTVyRFc5eGdLSFQzcGcwZkNBOFI0UWRnQTdlVmhmd29nalBrM0dnTHRFeXFaejFIdFpqeitNckQxTGh5NFhKWnh6ZE1EbVlxMFMxdHRNVkpWTWRDVEpFSlA1OVo2eHhLelB0STJXeXVJRHF6d0Y1V0xkRzBQSFNLN09iRlBqS3dQcHlCQXBpZGZzaG02SkhsL0NPQXQxQTUwUFFzajh6Y2NlQ3V0TEdIKzdScjRnY01PRUczYlhxRWtKVFNUZUZxTVdLUzlCdm5IblpHWW1PYVIycVdQWEhLVUE4aHc0Y1dXclpidFAyNk5ERWRxc0s0RjN4Z1ljOXNZSEtpdmJmeHBhUW9oUktOa2hKYVhhaEpaYUVnaWZ2NU1ncVMraXlFbG1ZZC9wVUw0eFFydnlUUjZZZWFKbmtwRXRFUDFsVDdjWW9YWlh3L0tOcmtWV1ZWNmg3bkNUT2ZoS0dCZmNHSThnb2JnNlpabFJHRCsydXRVbW0wOTJ3cFUwT3pSY1dpL1RXT29TVTBneFhCUnVzclZoeFdLRkRtaUZ5ZWFmbXBIM1ZSWXFCc0ZyR0hCNmEyNzFoMGlRVVhhUlNYOUJtZlhMaHBQVnhKSUhaM096QThIMERsUnIxOHJpYWRQc3dnL2UvcHpVeStoTC8zbnV1ZWZlZmtiQ05DekFXa0xkRU1NZ1NXMDZ4M1pWOW5rMk1zTVM5RHE5NVhHZjBFeVlralpWeFltMHZXdE5jYXRsMEhMbU12NTBUVDRDVG1xVk96Qk12N2QzNUMxWm4vckNFTTJ2MDF2Uys0Sm13cFMyYUswa2p0Nzl4QnRsY1V6a3Znd3JOUFljdDJ5NUhSc1ZBTGxXR3BYRVhaS3RDWHMwK2xSSTV6cTlKcnkvOTB5WThpYXRsNVErVGc0NGVuS3FROFBLSUZoNTRlZzNMVStKSnAwVnEzejNPcjJuVUhyVVRKZzZ6ZGo0enJYUlY5NXhrRk9TNThVSFV5aGtOanhvaTVPTlhhZm4yZmVXbWduVGUyc0tMM1V4a2ZOYTV5c3ZZREYyblo2enZiZlVUSmplVzFONEtmUVNqdkNtbGtud29BaXdnSFVvZ1Q0ZnNON0NpWkV6WVpxNDlvbUVPOHpKeFpBMlhPUGRpU0l3Y3AwK3BtZ0s5RXlZcHFoL0F1bVlBbnkwUTdvOERnTGZkWHBmdVZTNG1UQk4xWUo0NHN2dVlQS1FGdWppbGN6SHJESDBwT1E2dmFkY090Uk1tS1pyUWl6MW1BWThsQmRkVFJhMXplZGI2SjZpS1ZBellacWkvb21rVlhQK0xaYXN6VUpQTmVEZUM0bWhKV1hGWTRzbXovRGYwVTllZnJhVXk0NEtQTFZWbldnSjg1N3JJUm0wdE84cGNDK29tVEM5bDRaNHk1RFBVWG56NWVvY1BSOFBvcUxwUWRpczZjYVVTb3VlQ2RPMGpZaW5IOUk5S2gvWkJUY084RituOXhWTmdac0oweFQxVHlGZG5yYWtYWFAyQ2hEOTZXa05Gb3NIY2V6L0VwZmh4U2RrNmkwN0QrU3E2OEdjU2d0R0oxRUdkcVIySTdBdFlxM2FVcnF4bUl5cDA3UjVKb3RIclVuVlhYTEZyZGsxOXI2eDQyTWNOcE1FOWJaVU1xYVdmdTdRdW10M2VBdUdkM2s2S0FtendGbU03MHNkeHpFNlROeGtNcVp1cVhtbXEzUW4ySzE0WFh0OW5SRjduVjRUaE84aDJiZmhPYjVVUXFhK292UENYYlM3Vk9OVkZsMFZ3dnZyelFaczE4UVdMYmxkY0p3MXdTUmtTa3JNSCt3NUFSRnB3Y2FZRSt1VFRSZ1JHeSt0VGZFSnBBb0pKbVBxRklwTnZ2Ylo4cFdIV3JIWjk1aHhMbjZlMFRiOVJ2T3VXaGVIM2VBNEc3M0VEbkRvc3JIdlpFeGppL09NVDJPYnRpeHUxVG4yL2xPL2l1WDQyN0djc3JYWUNITGk5TnRJTjNWSnhqU1pvSjhTbzc4R2haNDdZMGhXK0pTbzVEbWZyWWlYUE03Wjh2UGRtUmJSczJJSm1iSXljWW1maTVGczMyb2xOcFNMSzNtS2VLb1pUSFpqUE5rR1A5QXhyZjVrVEtkeFVmbm8zeThxNElhSS9NYzNFcFU3WFNJRXllYlkzYWJRQzAxdUhTay9CSnFNcVZ1Sk4xM1ZUVUp3b2ZyOGhtbXVsMzQyeUE0NWpkSG4xK2xKaGU0YU1NbnlnY21ZK2txNk9QVEs3UWhYQ2pla0w5S0R1Qzc1ck5Md1JuSFg2VzJWNTNSdnQ2aUpVQ0ttRXpub3pCM2IwM3RoWExlc3ArYWFaQjd2aW1EUFRXK2RuY21UbnJFeWlaaU9sZklnNkVuMVJuaWdwci9yb1pzMWl1bkl1V3VvNjRiTHFtczQwVHNKMDBTTU9tVHhGTVpPR3FicUlGSEpVeVdTUHJzYmNaUjNoUFo4M0l2cEFtOTVSbkU2VTE5RkxnNWhybzFBc0NrekFFSDV3S1dhZlpvR2t1amUzajREZkxxV0pXR2FTRFNFSm5heWhXYnM0aHlOVlZzaUZxZENKRTlFYVVhWW92ckNKY1J6S1ExbUFxYTZ6c252anAwOXFSUGM3Mkh2Y0d5S05abkZxZVJDTXliK2FKUFZBY0s4S2taMWtrd0FKbUNhZ0F0SVNuYmtxZysvNDlkcXZKK3M2S2xTSVpBMDhVZHQ3T29UcWlyQXE5LzU4OFRuajI2THBqRmRqV0gzTDRlUkhMbDFnNFBaeEg5YUdBNDBBcGx6ZWlaZXAxZk5nWkttUHVZNGNTUkF3KzQzeUM5SVh0Vnk2WGNwanFOai9yZ0pnSmJ1WUp1c3JybkVNVGw5Zk5BaE4zL0t4TzNxcGtoM05mWDVTRk5INzg0VXByRU11NXdSdEcwNnVqcmQvMkd3WkJjRFk3bWNla1pRdFBaUktxVEZtNG5VUDZmWE9kcDJTazFqK3QwWW5rL1dPYU1lV1NCVVdyb2Q5R0hBb3llR3lRelFRYzN1bW1ES1pIOG8zWlFnZU5PNWpXZHpZcUhwVEdPTHNveVMvUW1CeDY5NE8yanVNWW81SmZCejZYb1IyM3I5eDkrb28wblVyQVJNay9EQndUNjZsWUVROC9hS0wxUkp3dXYrYUtyV0ZuWGlOblo3M2o0Mm9kNGtUQ2NVMTFuU0JIUjFRdDArdXQxSUdiblowdmNGUVNEdFdIYW8yNlZNY1gxaFFOTlQ0U1JNcHpJSi96T09iaHpJWlYrcWJDY29kL29rUGFNYTlHOTNFMHBYOTJQcWFqUnl3anNSMHdubG95emNNakh6QXFEUXdOSEhNK0RrZmZLb1RaZ21XZi9CUmNBTlBmS2I4anhmS2hGVFgwR09nenVoV3BGbXlvMDVlSUdacFlwR1N6RGVnN2hxZmhlclFHK0paRXk5UlNrU3Y1dVpQUUV2dGJSSDgrY0g5NDJXZW1TUndxMS9sZjJvYnU1WU9oblRzV0l1QWlPTzJRRGV0VnpxV2FiYlJrdmoxK2xKdmJWVXYySkNwb1MvRjhRMGpnVndUdEpiWmpaSWpMT1FzYm1RNTYxbnlSOUtlV25WUHhoSndqU210RUhEcVRsYUl2TVZRelVQQUF1QUxWVlBXemhINUZqdEJkNWVsamVlU01oMHZLQ0RzYWNPVlFhYjFUbWtzMDJpQzlWVkRaN3I5TFRtcXAyTFU3UWZUc3JVWDlwaWg4d2N2dXgwTFVzM2N3aTkrbEJXZ2ppM082bXl6WGdIT0Y0c0tkUHhraHpUME9aQW9qZktqakhudExOTlZjSmpFcDdyOUt6ZXkzTE5PZkdUa09rMGZ1YVNoaVRzM2E2cXdHQnBmMXF4R2VRWHd3bGxrODRyUGRXc3Bqb29rSkNwcHg2R3d2MkQ2eHJ4ajlGQld3M0Fta0hwckRtODQ2L1Q4OG9ySnp3OU1aV1U2VVFteUN5YTMrWkhZbHRlS3FwanAybHJXcWtaNU1kZnArZVY5ZExzOENSbHlxc1lUK0VFeFlIQy9rbDhXMDEzOTRPbE5ML1dPTWQ3eFhSZ21Melg2VG5EZmhvbmg0WGlSRXg1Rlo3VUg4U3R3eUQ0V1ZNcVNmNy82Y2RXSys0aXU2ZVVnMXA5NDVxNDhsTGR3YVpMeGw2bjUyek9wem9NbDVBcHI4S1hxZ3J4YUZtTS9xdnlFSXlYamxzK3NrbTRsUW9tZ0pqZDdJOFJwZmttUk54MWVzNTAvWW13NzNOc2JDb1owOWppTnVQMVo4U1h2MUNQMHE5Y2UzSmNWa3ZyaFRaS280ZCtFZnp5MytMSUZXRG0zNFR3dHVkc0lxdkhvWGFlZDZjUGMvZ214Tm5VaUtkVmw3V2xLRlJzV0tIbzV2Rk5DRStEemlTcStuWGRyQXRzdFFvZmpsUGVzcExHZDJ0V2VYdXZXZGVNR0hXUGlIZG12d2xCMmpndjhNWUh0aWIya1U3NHkwT1oxVTgxOWJMTWNnVlZ4ZU5Hbm1XNkdudUd2d2xoR2p3dlFLNlZkM1ZsNkQ0bWpqakwzNFRRN1ozYkc0cXhSMTZnc29kMXpXYTU0VFEvTktHWlorME5aV0NhckorU01GYXFxRGNlY0NoUlp5L3NHenF3b3d5ZnlOTjdNbWY3bXhEei9ybXc4VW0yOU94bUdrNStYZy9iQWowYVl6WHYxcDJWK2hCd2I5dTIxUFFpZjFBMFY5eHczcTVyS1JZVVdqMGdna00zVWIreHV6UFEwaDRoZVFESzQ1RURwUWE0UG0zSE56WHVnWDRpRGFBdmJTc1FlN1c3RWE2dGNWSDZ3YXVuYlhiTkRyTyt4ajFRVDZTQnFnNHJTOGFNU3p1Ky9VQkJWQVBEYUtCaDA4SEVCOURjZ05Jc0xQejZDK1VyYjBucGR5SXR3YTk5cUxYUnRJTlBveGJ4dlFJOVhCSGlFY2hlaVVaY254eXFFdy9pSldnR1d3QzNENFBDbXpJcWdrWlV4STFSdG9zcytlQklnL2xRUUloWnhMOGJGZkdVa3Z1bmQ5WGx4bTJaS0Z1TExSY05EaFhCSXYrcGlaTldLSDlsUzJwa2dJUThSNzRWSWdOTTlEelhTcUxNUlhsaFZyc1h5ZHJlbFJycElrVTFnOGt1UFFjYzBTN1lxMm1kMmZvZHVEWjE3QUNSdHdrRU5qL0dRMUZuNWJkNDJScWdvSEFNamFnVnR3NDVldGluTjRQUFNyUG4zSTZLN1RUNGp5bkZhSFRCeFUzLzBNU2NXL294VmdlclJHNXA5U3JSNk1LYlBqYy94aGFlaGFyUmFicTJIUjJvUm9YY1ZFV0FyMXFTUllUZzhlbjJkaDhhK1FoNm9CZktZajgwc1RqNmdrK2p4K2diME5JdXBLZUJKSzY2MkMzeXhkRU1sUlFEanBnbGVkMWRCWld3Vm1aekNZcGM4SEJKN3V0ZUoxcnJJSDJBTkRSandxVTJXUjBncEFzRXl0RzBUK1F0Um1acWt3ekVXdnlsUUZJeXp5QkNiR1p6TUFEdlNua3g4dlRXZ1BlYkVIbld5YmhzSGNmbVZDTHRBRy9NVlpsM3QzRW11Y2NNeWNpU3dxSnI3Y3AzMGE0dXlhQ2dKWEdMKzVUSWlpUzBJRFdpekZUTkduV3NEcWhCdUxoS2tpN3VKaEVmeGp5TU1YdDJOUVdteXd3K1FycEFvQXlycnhKNVRZeFp0YmFvcy9BYktMakt5UGFRR3JyZlFFc0hrZloydUJja09sMFVVSzVJS2pzVUNRemxEQlRZTTZyQm9OUUhtaFpGSzY2Y2NpSlNKOGl5VGtKTEVScW02ajFDc1lnZ25hNUJmc3h4bzZsdjBXZ0p4bnV3aUtvaE1tUEUwWFVUR08vZE1MZHZ0R1RQeHBGeWl3WENlcHRKTFNSSEQ5b0tGZEEyV3ByNG9ZbkYwQmFpeUJNcktZNmJha09OY1JiaW9jZUJwVmhRaVBVbGpML2RTQTg0M2R4UzRPUVBUVVRVZVg4TnFWM3EySTN1MC9vbVJENzAxOUN1SCtJVVN1WTJ1VHhBY1NnbHhKRHN5dmRpUHhoWmUxb0QyT2p1YWhnSGRGUzBPZTFERTRZKzF3QWlhM05mbk95RVMzZDNYUXJlWk91OXVWYkZKT0ZxeHEyOXlpWXJwL1ZOaUVsMVp5ZlBlSHA4SlBGcDB1elQraVlFWVpsbHNDcE9wSjFlYTRwYkxTcEhCNFlwd1ljbWFKRWN3MnNsY2ZUdUo5NG9pK010SnVXcGZST0NjYzFzWXIwazVITnk0RWh3YXQrRWNQaG1OTG54bld1anI3eHp2NDMvUDRRTFFQc1czNDNBQUFBQUFFbEZUa1N1UW1DQyIKfQo="/>
    </extobj>
    <extobj name="334E55B0-647D-440b-865C-3EC943EB4CBC-182">
      <extobjdata type="334E55B0-647D-440b-865C-3EC943EB4CBC" data="ewogICAiSW1nU2V0dGluZ0pzb24iIDogIntcImRwaVwiOlwiNjAwXCIsXCJmb3JtYXRcIjpcIlBOR1wiLFwidHJhbnNwYXJlbnRcIjp0cnVlLFwiYXV0b1wiOmZhbHNlfSIsCiAgICJMYXRleCIgOiAiWEZzZ0NuUWdQQ0JVQ2x4ZCIsCiAgICJMYXRleEltZ0Jhc2U2NCIgOiAiaVZCT1J3MEtHZ29BQUFBTlNVaEVVZ0FBQU1jQUFBQTlCQU1BQUFEckltQ0tBQUFBTUZCTVZFWC8vLzhBQUFBQUFBQUFBQUFBQUFBQUFBQUFBQUFBQUFBQUFBQUFBQUFBQUFBQUFBQUFBQUFBQUFBQUFBQUFBQUF2M2FCN0FBQUFEM1JTVGxNQUVLdmRSRlM3bVRKMjcyYUp6U0pJMWMzQUFBQUFDWEJJV1hNQUFBN0VBQUFPeEFHVkt3NGJBQUFFV1VsRVFWUllDYlZZelc4VFJ4U2ZEVWtJT0xLZEM2SVNVcUllT0xKSUtYQ29LbHNja0xqbHlnR1pRdytJaTFNdXZzVldMNjFVcWFhSEhxQ1ZITVNKQ0xHUitBTk1Ed2dKSVlFRUhGTW5KOVJMM1FhUmdFbjYrbWJ0ZVRPek8yOC9MTE1IeisrOWVSL2VtZjI5Tjd0Q1RPeTZmTnQ5L1RheERFSk1BM2V0VEM3TEZKY0RXcE5MVXNJa0YzNzllV2RoNFdRSDRiZUkvdjd4aW8rd1BMa2tOWUMxVWJRMlJsYUJteG9Lei85S3FjY2NmZmhUZVhZQmRoV2VoME1GeFJFaklTbHpBVGlrWmNFMWVrKytBZVVUZUxOa1EvTjV3QXpjSmZNQTRGOFMvSThFNi9DTzhGaGdGdWhKTGVLV25LVWdIWDFUQVB1a0hndVU5c2l0Z0VsV1NlcitwK0NjdVlwS21XdXNmU0J6eVJpNkxkSDlSMDBjTTFkUktYT045V3RrZmh5VGxFbDZjVmJCV1hNVmxaSWZmM2djbmZPZ1NxbyttQnZjdktZbVN1WXFLaVU3WGdMOXhJeU1Dc1p6MDdVMnVQNVl4V21icTZpVTNIalZzWUd6UmxyZm11OXRxamdkY3hXVmtoa2ZBUXpJVWRrczBqTWtSR0J0Y0ZCVk5qbG9jc2VWUTNSZnFsQkMwbVNkSktHZmdTQXJUYndYdUtzck9vUkNkWDF2TmsyS0EyV1NtU2JGSnNCaFZia1o0NGJHa2lZNlpaRktWMWFhRkhGUDkxbzZua1lMR2txYWJHdHhSOEdNTkptcll3MDMvSlc3UGZaeDAyeU5tQW93OGVnYXRDS1R0ampkUXdKczJ6cUgxRFc2eVdpNnBETElzZXJ3SWRWTUJlQ2dUQ0lMZklCUGtjbkMwMGFqMFFQQTM4YVR5SndsRnZDVzcxc2FSa0E3Z3pUYUtBTk52a0RmcjdVSGp5STAwWVpXc2RGcUE1M0N4WHhqeUR5VU5GbHlUS2ZUNUMxNnZuWjRPbFEyVGJSQktrMit4eHpYdFgwaWl0Q0ViTk5vY2dsem5DSHJGTkNQMHlUMEtDVjNFeXp0OEYxS2FEM2RqZE1rbkd3bmRoTloydi9RUWRLUUg2ZEo2TkpKNmlheXROOUtpMnpNQi9scEVwWjJYVk9OWUF4a2FjSjNrN0MwcnpEeG5PcjhOUEZ3Z2ZlcXptQ2NNajlOOEpuZmJYSGgzUHI4TkZrRU9PZU94V3I3REUwdythcmJTUzV3cHFxbzNUbWFZSEp1YjJYdHpWVGZLVXVUb1FrbUw1TlJCTWd1OG9DZGpSaExzY0xReERlUHJsRS8yUS8zczJmeHdEcDA2V2c4VGFTTjdPenBwd2NWYlFhVExDbkJHSkdqN3cweEJzTXpTaXVtZGl1T1lwSk54eFErUXM2ZVRLYmhhYXRLWWlMQUYxenowRVcyeU5IMVVEaTJTam9iNUNndWl6eE5sc0tnN1hVN3RwYThaM2dDZHEyQ05obWhHdE5Oa0NaRGYvMjZFdk1WV1F0K2s2RUpKdCtXVVl2T3hWVDVNcmF1Q3JQQnpkSFJkU3I1SlZzMjRUV1ZraHRabXRSSEgwTGEraXVDTTBhVzR3UkhFOUdEZ3pCbzc1WXp0bFptT0JoeDNVVDR3M2ZaZWYwMVI4ZTFVZm9SVDNhVGx1MDBsRHJESkxXSHJrbGJKdytyaVEybWhnWmwyMmNvOWNQbG1rNStieGc1cGh5Ny84SWM4SXNyeVZUNDJjdjRtT015VXJwQ2hXa3dQLzErOC9RTm1RUGcvSmVONTFIbWVoVlk4YTRPV2lwTzhzaTlDbFhDK1BRVHE0WW5ZQkJrUDRlR0wzWHhkYS9EeHIzbGI3YTJ0bDR0TDI4QXZJejkxWXZCdTFTYWFTZForak04Sk5waExJU2wzL2lTTWxhSURFN2VzODkvSnhuK2htM3lQeW9Sc1o3Nmx0TW1BQUFBQUVsRlRrU3VRbUNDIgp9Cg=="/>
    </extobj>
    <extobj name="334E55B0-647D-440b-865C-3EC943EB4CBC-183">
      <extobjdata type="334E55B0-647D-440b-865C-3EC943EB4CBC" data="ewogICAiSW1nU2V0dGluZ0pzb24iIDogIntcImRwaVwiOlwiNjAwXCIsXCJmb3JtYXRcIjpcIlBOR1wiLFwidHJhbnNwYXJlbnRcIjp0cnVlLFwiYXV0b1wiOmZhbHNlfSIsCiAgICJMYXRleCIgOiAiWEZzZ1hHWnlZV043WEhCaGNuUnBZV3dnVENoY2RHaGxkR0VwZlh0Y2NHRnlkR2xoYkNCY2RHaGxkR0Y5UEZ4bGNITnBiRzl1SUZ4ZCIsCiAgICJMYXRleEltZ0Jhc2U2NCIgOiAiaVZCT1J3MEtHZ29BQUFBTlNVaEVVZ0FBQVd3QUFBQ3hCQU1BQUFBU1pwclBBQUFBTUZCTVZFWC8vLzhBQUFBQUFBQUFBQUFBQUFBQUFBQUFBQUFBQUFBQUFBQUFBQUFBQUFBQUFBQUFBQUFBQUFBQUFBQUFBQUF2M2FCN0FBQUFEM1JTVGxNQUluYXJ6ZS9kdTJZeUVFU1ppVlI3SHlXYkFBQUFDWEJJV1hNQUFBN0VBQUFPeEFHVkt3NGJBQUFRUFVsRVFWUjRBYzFjWFlnc1J4WHUzYnQzZjJaL1poRVZNWUZkQ1FvS09pdTVpdmd5S3lZS2lzN0dtR3RVdEJjeGlXaTBGNUZnTkRBakdBTyt6RUxFSjJVR3VUZkdCNW4xd2VRbE1wTklFRFU2QzVJSEpXRVc5VkdjRzdPejk5N2s1cGJmNmE2ZlV6MDkwN003M1RQZEQ5TlZwMDZkK3FyNjFEbW5xcnJIY2NhOTFyNHhTTUxNdllOS01rQnYzelVRaExjM3NHamFCZWZFL2tBSVR4elhCNVlsVnpCejI1M2k0cmZYVHlldy9QcGcvaG4zNjRNTGt5cFpMQW02VGlxbkVUZ253dXovOGo1N3FDVFVUdW9xbWRaOXlldDk2TzNPTGMrTGt3T3JpWks0NStKWDc3ampqdnZ2dTBkY3RVb29VM3dqUkhwVW5JamVrU1N1aWUxUWNlTFp6bkVBOTFGeGc4dGU4aCtCL0RuaEpaUmVGWHMyNmEzaVhtZE5YRlBFenFzcWxkSjlSVDN0WE1tRzh0N2ZmeWNBL2ZIYi8vTHVjT05OVWJkSWErSXFDRTJoSHRpODJMVEtFODkwUHE5RXpvbGpsWlQzQmVCK2RUOUVwR3pPMWVNYWxCYjhMcytKSGNrOEk2N0xWRHEzWmJHdUJPZGNjYWpTd2YwY1lPL1pwQ0EzRjlMZFdkR3JvMlRSYUVtaFQ2K2k1SnlaZHBuWnNhNWdHWkk0RDloSFVhS3Jwck4rY1RVWTNDWFJVOXpudzBPZ0NwSzVkOFJYdEtCNTAycEFhd0MyTG1XSm5EMTduV1VoVlZsb0g3U1lxcGJrQUd4VEFWb1VhbnBLU2xmMHFidGZjazY4cHVyNDk4dENxb1FyV3FyQUMwOFVWWkRFSFVpTm1xSVB1NWJRdGhCaDgreVgxd3c2UDE5VzJ1VVpBZDFvOWJMa256bER0bUpMMS9aVTg1TGlpUkJCMHN1MitWdlRNa3JpaWhJMnI2MktvaVI0bndQc2lwYlhGcGFYSUEzU01EU1Q0eXlGVlB1eVVETzBaRFI2VnZ5UFZVazR1V0pwYjhHZWt4aEZvMEdzNFFVRHpxY1d0Zk12R1F1WXMyV3g2Z2trNFJxTmpqaFZQV3krYVBRcDBvdzFqQVlUSDNxbmZJdkhocmlZcG5MUEhMRE93M0pVV0piTU5pOVdSUVc3TStlTlQvTFlGRzVHUGlrbEk4bDdVMWdtb2dIWVVlSTlwY3BCSVo2UjZweGdXcDhYcjBSVlRvR0cwV1lxZzhnbzBtd3ZoYWl1MW1MTVlUT25GOWpJcDRDVmlTeVl4MDNVVHJUWlhySHh3UFFyNDQ1ZzEwVG1pOG9Ic1FiU1NRTG5McE5jaWpiYmVkdVlZd1lvYmNEa05LTTlZenc5azVsR3NpMjRqeGhrdHB1Mk1ZZG1iVXN3cTF5M0hjK0VEV21BZFo1NXlMMzRWNUpjdEdBalFOS0FlTHNkbStxWnFBWStWK21MTDIyUFYwczR2VmdXNHFJUTM0SllhTVd1a1k2eHN5MmRMQ3BaVkZxODdjdVN2R0IyRzE3Z2loR1dkR3JSRlcvc083bkhDUXNRc0FFaXgzOFEwWndkZzZOek9zamVFT0ttcVZEVFhzalFra290bGJCMnBldk5OeEJyV0FZUVl4ZGx0cUU3KzZ4MU9CczlEYXZHWDRJamJ6dzk0MDhtV2ZYWHJpU3JkRVJSYk11SWJVYWJiUXl2NFhHY0dodmh0dUNCK0x6cEQ2K1FSQnFyUlNpSGZ6VjJLQWJabERuY090WUUwL1FGMng1enFDVnJicHd6MnFNcko1UW9temswZXkwVWd3QkVhRzNwTjNxZXVSUVFYR1p1ME8wdEF3eWpZREtKcGk2eGRuTEhlVFRMeENOM2hXVlZNcy9pRG9lV2tmcDUwZHlvS0RiSG1iWGpTVk13ZHFyRXc0dHlGeHVCUnVRZ3M3MWhIaENZeVVwKzlQYmd1b0EwbTYzd21RZEdYSUlwYURaYnl4YWdGZG9vQklBT0l4cHJXZ2FDckNTL1dBVU1mb1ZsazB0MnJDbllSUE5zSVRYSWJGY3RqU2ZGWWhkZnJpTW9pZXIyMlBBeEhOcFRRRmdOemF0bENySUVxQjdSUm9jelVTWGQxV2JJOUxDSkV5SG56Q1JZRGhaQ09CdkF1V09FQVFRZk8xM1ExZ0Vma2Fxc3F4MFRDL3Jjek1ibzJna2swQXhUYlI5Mnk0aEZLZStVTGloYWxZck0zSGlXMmFaWVlWdlhTaTVCZ2VrZUU5ZEUvc0RrUzlGbUcyRWk3eXVnYnNzNkpHL1QxQ2ZZdXp5YlVKcHNWNFhKNnRxcWpsS09Uek9XTFRLNDFMeWoyR0Jkc3lIaGNwM2pCV09sRVFSWnpYU3NJTC9mYkQ4WnRNWjJuaHdIMWtJL0laaFRlektrQTd0cGVSYy8ybWJPbko2RkdzY0FiM25mdjF1d3FYUDFvTmpCTUZ5VHllRG1SWHBaaStVTW1YWm96Z0hCamhIVFo3YVhwT08zWU1NVGFodGFDMnRWT3FPTjJjVE10Qjl0Vnd6c1BCdEhuN29pUGFpbDI5Qm52VmJITUxSTWZhVGNOS1prZUlVTHJkQURoemFiSVJWeThsS0RpbnhLSWx6U1Z0STEraEtnVHdWMmVNNkZuRS9IbXFEQVVaVWFaTUZHWDVVK1E5Nk5BSzc2TmJaUlVSSzRZNkNzaDdwaHEyYUpyVnI4MWp3NVFTMHZDZGhxR3NPUXFQMFNpYzUyQ3dsQUpoRzBscWt3V1JqZUZzdWkxRExiU3lvbTdXaWc0RWJmRmRaR09BU0JGbTR4Z1FrbE1UcVcyWGF0TElYOHU3eWxCUldLZC9ucUhMQ3ZTSzZPVlIvRWRDSkFnczF3c2EwOG9vWlZ5R21xUUsrbXRSbHNNSUFLdGh0V2JTaDdoVVFsZTBGSnVPWEFqTnhoRGRDaHpoSExPNTVTbVlheEhYUWVvbUNqbjd3K3FxYXp1a0U3M0JkM2JaaDV3SzR6MkxNNjZyTFdrdEJmT2Ryd2tRZU1IMGswc0c1VGtzaGhvTFNub0ZOMHZpRHoxd3hLbWYzR21ucnM1NjNldWdwMklhd2pOT2VUd0JtV1lZMDIyckNlY2NHMnd1aVZxcjVnNlZaWjJoc00reGNVaDd5SE5sUkNwV2ZPdG5uN1RXdlI3VGhsMjJ5L3hUd0xQUHU2YWJNZ0RTQW1lRWhIRUZxRjNJK3BOVTVxZytsZXp1Tm1EVktoMm1vT0lyZmtHbU1ONWRvM3pXN0l1S1ptbHBTcXNCRVNxZWhqM21Fc0RwVUl4SHViS2sxMzh2eTdtcERyY0JXeTdOcGNZQTZoUkZ1YVhTWnEyaE9GUzhiS2MzVXNod2FMakhwTFMzOG5jcnFIMEIrR0VLL3RFTnNDbjk2eVh0V2VMVnJhdUltcVZ0aGZXaU1JdTRJWnFZZi9iV1ZrbUdKMExEZ2xmNjYyZVZja3JtSUViVnpJVkIrVHErWExXWGJGRi8yRS8vUGtTN2VYQ09qZEw3ejg4c3N2WGZBb3pYZlptdGJEcjFIM1FvZG5nU3czRFNkSm9qdmk2ajV1eTJYeGFwM3l3VlgwY1laK2xHc0hTOTZhYXN0UTdtV3ZkeVFybXh1bWJ0M2tra3d0ZStMa3VmL2U1b3JqSXliMitSQmlQL3NKdzNCTzY1WlBlNHBPZnY1a2lsVnExbkpMaXBySWZUYlFnS3NIcDVHMnpPMDlLajdtUGZEamlQb0xnWTJKS0JtZnRQUzNPM3NQL1BtVWN0dyt6eElsb01FTmZ4VERwR21ka1V4RWdWblFTU09NYksraHdxZklVa1gwbU0xVXRLbmV6MW1tWkFDVW1mUm01SUFXNDhnaklWb3hVVXljdkVtVnQwZDQvZzI5cnBnVXF0aDJSb0hVR2FGcnNRMGx5N0FxbzlVaFVuTzJUeHJDT2NFaWo1Mm9SVGU3bWpXclRUQ2JzUTVuSTYwNEtucVVScU91V0xGclZKMFMzeFdJWW9pay9jeEU5WkhsNHhLOW1HWGlZdCtDZUpRV253NHRWa2FwY3lxZWpSZzcwWWpWb29qbS9tMHZ1eU00eGlXdGllRWZCSlZaZkQ1cVd6L0NObGxsVk9ZejhoV0c2dTdLR2NJb0xGaFRSNDAzRzlnNnVLL3JCYmJmMVZjWVNhRE5nWk9qeUtKRWlSMTkrTkV2ZG0xb24vcjVzYW5jeGg3WnFSWXJVVkpHb00wT01jeTFHRHZUSjM2bWlBM0ovVDV5R29UdTlVRlNjM3F2WWhCSGlMNVV4cHNzNnlGaVN0bVpad2NKenIxL1VFazBmYm1FZmRJNDFML0R6a2R2TzFyQVZLaHJXSWUvVVIvZTlCcWVCeTYyTFRtY1AvM1NSVmVJejhRMFF6MDdmdVNGNXlZeGFXT2d5T0pmQVBYWFlsaXhueVArR01NejJlSmY0OUYvT3E3SmpoRC9pT09aYVBtdFFQM0p1Qll2Q2I1RkdjYzlnZkxIZ2ZyaHVIWndaTkNMc3pOeE1oSXRmeHFvNDQwbGpnd0d1b2hFNFl3b0RJRnExSjVudUhZNXRQa2VMcDl3bmdMVkVXWWFkdUdIUnBzVFJrMkI2dVlJYlRheXBDTitvRm9aQWJWVFRPVzFsRkZhN3VmeEE5V2pmbm8vQlljUytnQWFwY2hONk9xSDR1U0tDRlJIODlRNG50WUgwTk9HZlI2QjZuNUVkeUpJWU8zaDZJdXU5MHdiTnFZWmZlY3p5dFUwT2tITGFwTkxPeFVCanQ0cmpZdWZaTFcyaHRmN1NJU2t5WklvN291TFZnTkVKWDV1UGxtUUVhMVJsUDJsZWtSQm1JVEIzZ3ZUcHBpbnlQOUdQUjRBWUIvR2MwMk9nMWFROGV0ZXZNOHdaSXRnY21oTlMvNTZQYzRNRXV3alV5Y0xLWDkzNUNBR0NXREhkUzFHUXVMRm83aDRsNzFqbERpQU13ck12WWlkdjhyUXlwZ0I2ME1acGxJWUc3NTJzcWNrTkZCeGk0Vm0veXR2VXhuZmNLTzBOQnU0TCtmUUZ3K2I0U3FaeUE5ZkNLOW15MHV5RVJ1NjdRRERuYUdkUDRiYWNZWnU4aFRTUGo2em9Kd3FRMXRxZ3dKd3ZKS29MT0J2VGlWMEFzekROakE5OWRVYXZtblAycldJZ0hCQUFMNGdqdjNodnZWMFI3UnZ1dUQySG5oSDJ2MGNzam5mRVRmd3Z3ZVA4YmYwNDlIOEVIcUhxMzhOdGZiQjNxZmlxNC9NNFIrRjFLUFlhWjEvdnhEZlZDb2V4Uk9tL1ZUYy9ZUDZ6RE91Q1ArUktOWW5udmh5bUgyTVBBV3lkMFhYLzgvSHhPZitIbDBVVFYyVjI4OEEyYkk0WnJ4ZXhla21Hc0lqa0tYRmVSSlgrNXFVY2luMHFuTlhmSTllODM0OWlVYVVqTnlMQTBaYk1ZeDZYKzN0SzlhU3NrTStZVGJvUllsL0E2TTRwMzl2dnFJeFhMWm1jaUd3UnRWRXRVUzNOV1lpNXg1b0NkYlhQOWlmOFI5RExmWTFIbDEvZ29sVmNiS3BtL01ZeEthY1BQbHNuVTlJckEzQjVuYlZ2Tm1jYytVSEZ5bDlwS0tINm15SktqK0FhSmczL1JmVWttUGUwTTdXUWlxMTRBRE1HMy96Q3FzRGV5M0pPTVZLcGVIeGhKYk1ON1ArZDZGYmdUam9pTFF3Z0swdDVIaE5KVm03emM5TmNHUzFFd2hIQ0x3WHBBQzdrbVNEeWNpNnBKU0J4TUhveVRIdTZqR0c0bXdtMDFTaVVtNWgwbUM0cGFkM3RhTUg3RVBHa3NVa3ZqTUxsaGNZZGhXSzVFVW93c29lY0l4MllEK3dkU0dWM0dtSVU3K0VOdW1PWVVvR3IvZFZqV2JVOU9TY05KcVIyMXRWWDVaNVppM2R6ZjVvNDJEVEQxT2hMUHJzdnBOWjNWNyt3MzI5QjQvd1RHQ3RmZGl3SG5vUkFqZWFUVXZ5R01EaWl6bmdobXZ4UDhhR1BsOVhtaVd5YWJlZFI0WEEydk5YUmJ6Um1wZFRFb3FoREFuOWh3MDlpS3hkUHhHOUNtR2FLYlVjakxKdkFGMHpEZWswZHo5cm1IMS9qb1V1WFhNMzZaK3Z5TjN3TnlYbzlZTTZGV2ZyS3VyMVk2N250SU9weUtFcWRjOFdhcXdHTmhXaVFzVUxmRHA4cExaL1VIY1RqeXZPYWQveEw5Y0dWR01iQ25FRmtKcnM3M1pxT3JxYU5sYldQbFJnVzJjWGJnTDJMcklkakxiODMwTDZRbHZiUXMwNTdVU1J6N2ZaWThEZUFpUkE1UmM5Z0V4ZGlFRzBOd3orSHNIWGRJNFo2ZTFNWVFhWW1uRXJ5SkhkSXh0TjkwMEpGUkY0OW53N0xNZWh4SWNiT1VRS1NiaUh3ZlBRNXlxR2M3b3B3bFEzRUFnMmVSc0VWSHFQQVVHVjlaY3hobnQ2cVlaYUZRUVFTQ0ZvS1FhbzJteURoV24vOUtEeWxqdTJUVWFVN1VkUWVXYTJxM290enl0T04rM2FtRWhuV2tDMFlkYS9UakY3aG9TVVlwY05ISHlQL3pGaGt4MG11OW5iM0tHSWlSa1NpcmI5dFUzWG1FV3loWFhXc3l3a01mV3NVTG9tVlIzNnZDZnhvV2RrV3pKMU5RQ2JBK3JJVVM2WWg0Qlk4RFhPa29WMGt4azZ3dU5KdUlCZmtmakEwcExKek53d3Fsd0R5TnZVQ1J4Z0gwaVF4ZXo1U0ZyTHFDTkpRZ243Ri9RQzNWa1BZT01GRlJPT3k1NU0vWWFobE52Q1BoVG9jWkFGYklrTlBlRWNVMGZzQXdEc0t3eEpWYzNFcm9hTm5yUVlSemFTYldPZkNSQStrQXB3MVRUc2dpSmxBM0NBQXNxd2JmQWdJcmtaNUJvYXRxdDN1UTNmMUZNWVZlVldnT1d5M3RLQmFnVFlzRy9jbWpyS1BnQjVhN1RiV2lHd0NWSDNtUnVpRnlUNnFrNlRBTSs5bzl0SFhIVmRaakRJNjM2eW1FVWRvVVdZTVc5UG1CMUswUGNKTnVLb1RSOSt4bjdLQXJ1czhpcXhWVXdwY082WE0raHJDQzNUWGI2cGhvUHJQU291OHhsTGhJeGNXS0p2QlZCeVplN241M3czdEpMUndYWWMvYytzdnhXOUF6T1dTNzdDdEswMWhDbWRmZ294eDhPRUFpOHFmNWlqYVVLNW4wcjBWVG91ZmZ6MFUwSTgrTDUvZmlEOElUcithOUVUTityankwOUx3cnVFZjMwL0pIL3hvWlB2WmhpMTQvejhnbnZ4RWFiWElmeVR6LzRma3U3RmE3eXh0WmtBQUFBQVNVVk9SSzVDWUlJPSIKfQo="/>
    </extobj>
    <extobj name="334E55B0-647D-440b-865C-3EC943EB4CBC-184">
      <extobjdata type="334E55B0-647D-440b-865C-3EC943EB4CBC" data="ewogICAiSW1nU2V0dGluZ0pzb24iIDogIntcImRwaVwiOlwiNjAwXCIsXCJmb3JtYXRcIjpcIlBOR1wiLFwidHJhbnNwYXJlbnRcIjp0cnVlLFwiYXV0b1wiOmZhbHNlfSIsCiAgICJMYXRleCIgOiAiWEZzZ0NuUWdLejBnTVFwY1hRPT0iLAogICAiTGF0ZXhJbWdCYXNlNjQiIDogImlWQk9SdzBLR2dvQUFBQU5TVWhFVWdBQUFPOEFBQUErQkFNQUFBQXhQRkVBQUFBQU1GQk1WRVgvLy84QUFBQUFBQUFBQUFBQUFBQUFBQUFBQUFBQUFBQUFBQUFBQUFBQUFBQUFBQUFBQUFBQUFBQUFBQUFBQUFBdjNhQjdBQUFBRDNSU1RsTUFFS3ZkUkZTN21USjI3MmFKelNKSTFjM0FBQUFBQ1hCSVdYTUFBQTdFQUFBT3hBR1ZLdzRiQUFBQzFrbEVRVlJZQ2UyWVBZL1RRQkNHN1pEamNnU0ZxL2pvcUVDaUNSSlVTT2dpZEJJZDVBK2dSTkRSQkNvWElMaUtOdnlEbkFUVkZaZ0tTbWhPTkFnaDBTR2g1QitjSUVLSThQR3lYdWZ3N0hwV20vZzhwbUVMWjNhODNtZG5kMTlQdkVGUWNXbnNUQ29tem5IWDBmMG40Qk93d0dIN1loVURPUlhiNEVPQVBMajFBcXFZVTkwRDFtWEpLOUd0Qkd1REI1aHkzSmNUemx2SXQ2cVlzM2RqR3d4OFk3cHJvTTk0aTdsV24xeSt0eFhZNEFid2xlbHZCZWNaNzBGY05uZ04rTXowMThRMjR6Mkl5d1lmQmh1YlBQZ1ljSWNKUkI0OHREZGJPZ3A1OElpWHNUellJV041Y016S09CQUhPMlFzRDNiSVdCN3NrTEVvdUtZeTVINlpiVmxhbGx4ajllcklTcWRDY1BOTkZFVmpRRjJqWFlzck90V2E1WkN4UEpqUHhvRTQyQ1ZqTC9qa3BxdGNzMWR0WGxlTDJzMXV1V1RzQTRkRUVka09UYTNIV2ZmVU1zRXVHZnZBZFp0RzZuMkt5MndUckNURlpXUC9HcDhqSk5PY2RqSVl0VXp3MEpoNDBrN3lCWkpnUm53MjlrZE14cmlnYVVic2tyRnZqUmVFMFdZbTJKR054U00yWlV5MWVSVlBpVkJkMnFRUitXd2pZa1BHQmJUcGc5SDdCdGlRY1FGdDBvNTl0Z0UrWXNoNGVXMzZZUFMrQWQ1enlWaDZWNzl5eVZnYTNPYS9qZFVNQ2IrNW5ESVdCcmY0YitOa1MvZ2liaENWbTZaTDgzUnpOWUhmZE9NUjJ3TXVvSGtLcm1IKytiMld5NDBlY0FITlU3Q1M4V2tkNVhDYkJLdE5EemhZWHZNVXJHVDhYR01HcjVjRjIrMzlkUXJ1QVpQa2lWYjZReC8yUlV6YkxtWlQ4RVBNOUVPMS9JR1RMSGlBTHhvOHpKLzd5SUxIK0tuQjQvdy9VaEZ3dXFFVXNvM3ZDZmpvTDQwM0x1V0RONEMvOFkxU2NPK1p3ZFNWOHNFZ0tYaFBUM1VkblFyQWp4VDR4L29jVkVNeXlTUHVMTFBNaU1PMzBabmJpZ3RNYjU2OW55eDB1SUZ1ZUNOM0dwQU1xMVN3aHU1ZitrbjN4ekdMY1RleDdGSXVlT2ZDcDdSOHVCVDNOZXBLUEgxZ00zVzlUREFMY0RuL2cxMHpVN3EveVI2Zmw0N0pkMWpIKzd5ekVzL0hyaFRtRDV4UjM1aXM5VHhsQUFBQUFFbEZUa1N1UW1DQyIKfQo="/>
    </extobj>
    <extobj name="334E55B0-647D-440b-865C-3EC943EB4CBC-185">
      <extobjdata type="334E55B0-647D-440b-865C-3EC943EB4CBC" data="ewogICAiSW1nU2V0dGluZ0pzb24iIDogIntcImRwaVwiOlwiNjAwXCIsXCJmb3JtYXRcIjpcIlBOR1wiLFwidHJhbnNwYXJlbnRcIjp0cnVlLFwiYXV0b1wiOmZhbHNlfSIsCiAgICJMYXRleCIgOiAiWEZzZ0NuUWdQU0F3Q2x4ZCIsCiAgICJMYXRleEltZ0Jhc2U2NCIgOiAiaVZCT1J3MEtHZ29BQUFBTlNVaEVVZ0FBQUxNQUFBQTVCQU1BQUFDUEVRZCtBQUFBTUZCTVZFWC8vLzhBQUFBQUFBQUFBQUFBQUFBQUFBQUFBQUFBQUFBQUFBQUFBQUFBQUFBQUFBQUFBQUFBQUFBQUFBQUFBQUF2M2FCN0FBQUFEM1JTVGxNQUVLdmRSRlM3bVRKMjcyYUp6U0pJMWMzQUFBQUFDWEJJV1hNQUFBN0VBQUFPeEFHVkt3NGJBQUFEZmtsRVFWUllDYTFZTzNQVFFCQSttUVR5d3JpQklrM3lEMHhCUlFwbkdQcmtEekFwK0FFT2xUdVNnb3JHS2Vsc1ptalNvQXdOSlM1Z0tKMHF3OURJZFpvQTRXa2VIM3V2dlR0SE43RWtYMkh0cm5hL082MitXKzFaaUZtTzVQWEQ4Y216V1NKYXJJVTIwQUkyckQ2N2E5TEVSa1BjelBBaHdFeWFkd0s5akhLS1h6SnNQc1dSSDM0RjhOVXk4a0tLYlJWbnByQVlPMEREeWlXdnEzclJRaXpBektHQjJqZ3ZpY2hoR1k2TjNNTlB0Z29CL1BDME11SWlzR25pbHZEWElkQXpmSE5hS1duSlBUZk5vck11Z1VqNVhBclFCUTF0cW9Xb0EzMitjUlc0elVvNUlmVVMzTUpYQnJrQjdMSlNTcGdEUG5IZ0hyNnczUFd6dzlZaVFnMU1FQ0Y2M2k0aHVWRUU2S0l2UGZjNlcybVhIRm1sT3EwSnphV1Vrc0R6cEpWcFBRUUdkcUZpelZGa0JyVE9nQU9HcHV4WUxzK0ExdkNKUU5DV2ZkVnBUYnVFOTdrUVM4QWZJV29wR2MwWTcvTWpGUldJMW5EUlZLS0oyTFIyTnphTElyTC9Nb0dNV0NQbzcwSXN2KzkwT2hsQXY1MTNmSyt3UUc4cmhMWTF1anF0cjAxQ2o4M3FxbGRyMnVmZXFxK1RwcUZqdEU2ZTNJK04wVVRLaUdPNTBERmFyNUovWktodnR3ZC9FVnJYcEJpdHR5SzRaQ1lDQkVOQ2F6QnBsZ25SR2hGd04zQTBpcy81aVZrbXV4WUhGa0ozL1UyYU44Zmx0b3ZRSXhYVXM4dS9IQ0xtSWFFMW1QUndFMVdudFlpOXh1clZPZ1lkbzNYczRmUHM0YXFwaHVndEU2TjFIa1RNRnU1R2hvN1JPZ2FUWjVjMVpKOXZNRFFWN2x4YXMrY1VncXg4QWJTdWZHZlZhUzFrdlE2Z2RVUDVwanF0aGZ6S2JQTFRVUjUwKzlSMFBTYmZMQ29ReTd6dWxDb0hmUnRweklEV3NrRjNEWlA4S3FxZW1qN0dzZDU2K25vdE1yOFBXUVAreVVYVEcxQlhLWWVqUUwwV1E3OTc2cHEybGRqZVY1Q0xreFRjb3FlTWpNbDZMWGE4Tms4cXh4S1NYdWU2Z3U3MjFjWDlGS2pYc3MxVGFDcTZaN0p6Wmw5QWUrQlFDMHRVUi9zY3RHY3FMSzErSkkxMXIrQ3kwOVJDVUloYTVnaTJCOTB6MUNvZDd4S2ZaOEJ2dGFhMjJUbGQyN2RPdmRMQTBUdS8wTmJVV0puWk9kbEI0RnBVb1ZkbVE0aHpHcXVwRDN3cjNnblYraFM1cmxnMkNHS0w2Zmg2R25yblpSR2dITjhXbmh0cjB6YnVaeW9oYzE3aHlvbWJ3blJxRDR1VWFwUGJtbUpLTDFaSHBnRFZMbFQ4QmtycThwa3JhV0U3ZVZEaFJHQW5mNm9oNSswVVpMK0ZjWXBIMXFIOGxmNTdPaHlKK1F3dkhNYTk5UHl4MDhwTGMyM2dMbkJZSGlFZVdYLzFjWHp5MXR6L0R4dTJyamsvVXFiQ0FBQUFBRWxGVGtTdVFtQ0MiCn0K"/>
    </extobj>
    <extobj name="334E55B0-647D-440b-865C-3EC943EB4CBC-186">
      <extobjdata type="334E55B0-647D-440b-865C-3EC943EB4CBC" data="ewogICAiSW1nU2V0dGluZ0pzb24iIDogIntcImRwaVwiOlwiNjAwXCIsXCJmb3JtYXRcIjpcIlBOR1wiLFwidHJhbnNwYXJlbnRcIjp0cnVlLFwiYXV0b1wiOmZhbHNlfSIsCiAgICJMYXRleCIgOiAiWEZzZ0NseDBhR1YwWVY4d0NseGQiLAogICAiTGF0ZXhJbWdCYXNlNjQiIDogImlWQk9SdzBLR2dvQUFBQU5TVWhFVWdBQUFFSUFBQUJJQkFNQUFBQ3c0VDY5QUFBQU1GQk1WRVgvLy84QUFBQUFBQUFBQUFBQUFBQUFBQUFBQUFBQUFBQUFBQUFBQUFBQUFBQUFBQUFBQUFBQUFBQUFBQUFBQUFBdjNhQjdBQUFBRDNSU1RsTUFWS3ZkNzgySlppSzdFRVIyTXBtaVZsZXhBQUFBQ1hCSVdYTUFBQTdFQUFBT3hBR1ZLdzRiQUFBREZrbEVRVlJJRFhWVnVYSVRRUkFkeVllTVpGa095TmNGUlVJaW9KeXZDVWhJRmhKUzZRK3NJaVNSL3NDdUlxQ0tBQ3NnbDZvZ2w0b2ZrUDlBK2dNSnRPSTBibDdQOVBRZWpDYlpQdDcwM2JQRzZLbmNUMThwRXlKcUNjWDBOS1FSMlVHYzlreEV2ZTJRaU40YjA2QS9XeEdIOUl0MW5YUXJZa2JQV2RmZjZxWkdkTTJJT1ozeEozQW1kR09sTGZvYjBFSlVUK2lSMWV6U2JSaHhoMmhzTlR1MERpTWkrdVlVZTBSQkJKejhWSVNOdUF5ckVsMHFvbGZXTWg5SnJzYnNFRTFEaU1RVkZDb2d1Z0VFeXVYYjBTSmFCQkM3cEpVY0VaMEVFUDNNOUZ4akx1Qmlvb0VJRVBOSlFXZVpDdEhHUzgrRGNTQisxemJBcmpLSC9oSys4SzBOcFdBOVlQbE1MaHdBY1p5N0xHU1NSWWZLdUVrcW9KcTVlMGVnaHdVdE0za3BtaCtZRDFSVWsyMlJINVM4b1FuUmQ4L1BpWDU0T3ZzaWxjMDlPWjFjNGhrQzB2eFpaUnBQNWRXZ1gzaTVmam5acVhBTjBGM1ZlQ0pmcEgwZ0JrNVJmMzI2L2pDMk5LWllGd0E5bEhMVWwvVHNBYVZUaGtDcTVSaHBsei9UUzJNcThYb0FCSXFrNWVpVDdFM0R5YXEyNlJmWkdKdTJUK1ZDNXJtZHdzaUU2RGRNMlpPUVBCK2RkR2dGSTA0K3lxYURFN2NhY1dMTVBxOEpmRjlhdk8yeWV4djIvQm8zT1l0WlZpUjAyVG1jMEVvdThhdHg3bjNia0JaV3M5VGFkeEF5RUdPNTBQWVZqWFZwMm5pYjRHWGdFSFUvUHBqbnJseGFJaUlnaEVOWDNEdURGWnVLYkVaZk9WdmhFT2pDa29EMkZISEQrNlNjUE1ob3BrZjBNYmNqUlNSY0hqNlkrR05Ib1ZvYkE5dU9PL1JPdU4wWlltM3dsQTR0WkVUU2pEd2l3c0RnNnNBaTJ0NEpteDFiRVhjdE5VaittbG0wYlNyaVZoRmhPaTd3ajltMmxSR1I2KzJWdHBpOStFalpDM0pid2ZwUlpxS0l3R2czaWQrb3BiYkNEcmUzd2ZYZ3B2Zk1wL3gvdEZReC9DRGpOS2JiSWJCeVVLS2VrRngxbk5yYjlidWhpUGhUNkp5dVNnNWdzS2hkNGMvUi9jQkI4UllpNWdrS25VUnJjNlVQYVJISDArbE9vdGFLaUtpd0RVV2Q0M1o4bXh2K3RTaWphdVIyejFURHFRQWZ5MVJkYUVCbEkzTkpwaE40NVIyMjRvcTkzWWt4ZCtreHVoR240N0oxNWV0dHZIUUpQVlRCLzBUOXkybjY1QTNML3dIOWx2a1I0NnZUMHdBQUFBQkpSVTVFcmtKZ2dnPT0iCn0K"/>
    </extobj>
    <extobj name="334E55B0-647D-440b-865C-3EC943EB4CBC-187">
      <extobjdata type="334E55B0-647D-440b-865C-3EC943EB4CBC" data="ewogICAiSW1nU2V0dGluZ0pzb24iIDogIntcImRwaVwiOlwiNjAwXCIsXCJmb3JtYXRcIjpcIlBOR1wiLFwidHJhbnNwYXJlbnRcIjp0cnVlLFwiYXV0b1wiOmZhbHNlfSIsCiAgICJMYXRleCIgOiAiWEZzZ0Nrd29YSFJvWlhSaEtRcGNYUT09IiwKICAgIkxhdGV4SW1nQmFzZTY0IiA6ICJpVkJPUncwS0dnb0FBQUFOU1VoRVVnQUFBSmNBQUFCVEJBTUFBQUJneUlqb0FBQUFNRkJNVkVYLy8vOEFBQUFBQUFBQUFBQUFBQUFBQUFBQUFBQUFBQUFBQUFBQUFBQUFBQUFBQUFBQUFBQUFBQUFBQUFBQUFBQXYzYUI3QUFBQUQzUlNUbE1BemUvZHV6SjJpWm1yVkJCRVppTERXWDVoQUFBQUNYQklXWE1BQUE3RUFBQU94QUdWS3c0YkFBQUdPa2xFUVZSWUNZMVlPMjhrUlJBZTI3djJQbXl2TFpFZ2dqRjNFVUxIbUVkMlNHTit3ZTQvbUJNU0lseG52bXhQSklDUVdGL29oSFZLWk91SVQ3c1NQMkF0UkVhd0ZzVElkL2J4T0Y1RjlhT3FxM3BtZkR2QmRuZTl1cnJxcStxMmsyUzVyL05obmR6MnZUcE9MWDM4VGkwclA2aGxWVFBhTUtobUlQVzc1K2UxdkVwRy81OUtzaVZ1Wi9mcm1SV2NGYmlJcU4vbWJ4NFNxYmlKWEV2aHp0MTNkM2QzMzMvdkRyd2dLUjRuZi9EVVRYNkFHN2crOWNRTzdDaDJFOFIzbzFpNDJJQURUZm9GN2lVZCtKZUlvNWMwYytPblgzN2t6TDEyOHZrbm1wVWtjOURuNk1BTEpNeGg1Z1hYNEVHczBrQnJMd2N4RmRmZGpIMXczS0gxZEFYMnZQQTIvT1puUExUUjJBR3Z4R1FsaXNrNlhCdFB0OEk1aDZYSXJLR3hVMkdEcHd1NDVMbVpMSndqVGJnbThpb2MwdFNQVXpRV2tleXlDMzhxOGliNEVBRWplYXQwempPQTUwckxMOXJ3dHlJL0FYK29EQjRSSTQ4MXh3QXhuS3hzRVhUc3VnKytISExZSjJObmNZQnlJQ2tTY1dOZkE2TURjT3dZS1R3anlUWE9yS04wTVdUTUpDRWNtMUhJbmdEbEl3MlJXb2ZmaFVxQ2lJWUlBbzdkQ0NxV01PRnlTd00ydWlHelZxaUZ4ZzZWZWJlWWhzZ1lBdTVKQ00yRk94TWROQU96bWROWHYwTzl4V3BBZGk0U050ZW5tcUl4WmNVdmNncVJXeS9DbGlDaTJZUC9wUEs4R21iTkNId1pSd2N6RnJwRlEzaUpWa2ZWTUd0cHFhMGdoVzByZEw0dFFyTHpMNjJHV1UrRER5Tkw1OEZVQk0rMlEyMmh1VHFZelRYNHNPWjJmSEEyWk15U1hQWTBMRjhXODlKMkdHbHFEcXlFL1UrVTMwUzJMOXhIWThCYlRCWFZ0UGVCNS9SQTRBejdraWlmRlJTYmVURTU2QjZIVzNJVHV3TDRLMGdXakdXazRUNVZNTVBUa3lkR0VTSExRVitFV3JENm9yZlBxMkdHcmhnajlCWENtekhJUnJjV2RxbUZXVVBqUnhwSVFWWnRPNXcvU1pEbGV4NTVZY2RWQVV3a1pDTGx3STNOU0dLZnNBcjJCMWtpSFV6dmlmcExFb09mUTg4emliMWd1V1NkMjV3VDJ3a3NubDNKOU9QVkR2RDZpZnNlNDN6QWNxWTF6V2hseEdoUG9wbHhIaG9ncmd4KzVDY2swVkgyc3c1bUN4WEpuclNrMDQvRnljNFlzWE94RVUxSEVvdEpJVUEvVjlXVUpDSWR5SXF2UG10dnpFM0NMQmNDcDZQUVA2eWt5RE95Uk5WYXJ2MlpTR0FtRTVIeVhNSE1lTFpEYW1rMXpGQmRYdWRvZ0RSTXkzcEEybVlVdHBFbHRWaXFyOGdvUlZIR2xxc3ZoNHp2NFhJM2UrcnNwUkxLbURFR0V6N0FkSkNEc1RMTStnTnJUUmt6VzU1N3A3Ri9pRGFCeEp5M0xjR3M2U3ROR1VPVWN6Y3I0cmdFejBvd2EvbTJwV0tHY2VMN2FBelI0eWpqSG9JdzB5L0pubThoS3B0WXpJeWZMSnpZSFR3WUc2bWJCcm1MUFNlaWpHRmtLVTRZUHYyZUZEaExSUWUxVm5JUEFWVUJhSXg2SGlhVDdrKzNLeG83NEpuQ0V6N0tYREx4bmlkMWxNUmprb1dwS0VWckEwRjg3SXlaUnJmdjdkcWhRUkU4a3pjUUdudm1wVEF1bDFJaENWMERwWFJ1NXZRUUxEaEtxSXJRSUdOWkhESU00b1d6YnY0NE9aVWI1VlJiMDVBLzh5SWxZN2o3bnBTM0c4MGNKWWJaT2dkVDNRRVlGKzhaNHQrcmtrazBmK25tUlFTek9mdTVwaW93STJQRCtKVGlkaHBxMUhRenZyWWFvWUJ3WDZvSGRQRnRjc21QNFlMdGE1ajlIRzVuOVA0OHFBMDlOQkJsczBDMXMxWDJGZU5QRVVkT013dmd3cGdQZ3RxVnZ4RUtkUUZhL3BRd1pGckxQcXQwUnpKVm5ISERYM0ZBd1RBY3M3aWZGSVJuODVmbUkrWitqS3REWHZXbEh2NEpiQmlOMER4WWJ1R3gwc1g0Y3ovL0ZlTW5qelpTZ0VwdFpzWnlBMjl1WW1oUEg1NmtSdjJ0TDQ2T2poNCt6czFjdHFNNXVXK1ZDck5wOUFCMzFqSlRBQk9ySGYxUU1hRmNqd0pyZFRZeGFKdjU5YWt6SUg0eFVlZEo4bGxreHk3ZkNHTHRBQk5EL0I3dUFud1YyRFJiVitBbWFqeHVLdFFteVkvNUJ6L0ZNcmh1eUlaUXdmZWtySVRQS3RtcEJHcVZnS09OS2xKWGxoNEtiSlc1VEpsU2NUT2xhcExMUXFrU2NMUzJTbWVOM1BaUzhVK3dIK3RuUUtXNVZxam1TajRUeDB1Y1lNcmRsTldxSjhzSWpwYlkwRnJmVUMvUnlnMjdHdG1WTXA2WSszZEh2Y3pHY2lnekJzSi8zZXJNWGRFMVZ5Y1E2QzNWaFFJOXpOSWxFazdTZWZSR0lUcU5XNlhyaFRnVjQ5VXJjalZkcW55OTRRN2NyOWdpa1BxaS93VnEzV3g0YTB4YXl4VTVHZCs0dFhNTStXMUs4cmVQSTM1K2x1VTZ0KzVVbHNkbkhsNFhOVi94aWx5WDFjN29uMllsVnBkdnlSS3JqckQ5ZFIybit3MXovZ2R1bmNCK3FiNEpqZ0FBQUFCSlJVNUVya0pnZ2c9PSIKfQo="/>
    </extobj>
    <extobj name="334E55B0-647D-440b-865C-3EC943EB4CBC-188">
      <extobjdata type="334E55B0-647D-440b-865C-3EC943EB4CBC" data="ewogICAiSW1nU2V0dGluZ0pzb24iIDogIntcImRwaVwiOlwiNjAwXCIsXCJmb3JtYXRcIjpcIlBOR1wiLFwidHJhbnNwYXJlbnRcIjp0cnVlLFwiYXV0b1wiOmZhbHNlfSIsCiAgICJMYXRleCIgOiAiWEZzZ0NseHRZWFJvWTJGc0lFSmZhd3BjWFE9PSIsCiAgICJMYXRleEltZ0Jhc2U2NCIgOiAiaVZCT1J3MEtHZ29BQUFBTlNVaEVVZ0FBQUZZQUFBQkpCQU1BQUFCVitNeUtBQUFBTUZCTVZFWC8vLzhBQUFBQUFBQUFBQUFBQUFBQUFBQUFBQUFBQUFBQUFBQUFBQUFBQUFBQUFBQUFBQUFBQUFBQUFBQUFBQUF2M2FCN0FBQUFEM1JTVGxNQVJKbmRNbWFyemUrSlZDSjJ1eEJFOFNEaEFBQUFDWEJJV1hNQUFBN0VBQUFPeEFHVkt3NGJBQUFFTjBsRVFWUklEWVZXUFd4VVJ4QWU4UG4zNEh5aVNOS2RDOXJvUUVxVkNOMHBUZWpPUmVUV3B6UkpReHdKQ2lqUU9VcUJFZ1U5Q3lVdGR3cFNxSkp6a3laU1pKZlF4QTZSQWlMRmV3MC9CUWpEZ2JuOE9KTnZkbmQyMzkvQkZtOW41dnQyM3M3czdMeEhwT1BZTzA2cXJKemxTOStvdVd5K3hrK3QrZjJJWlp3ckkxbmJOZVovakhUZE1QSFlua1IrRStDZWdGamp4b3NKM0Y4RVh3ZDRuL255Ung5YmRsSktuamJnTHRGQ3hNZkJtRFpiM2lqbGRzWlh3VjRpYXZLZmhqQWppOWRMdWNmcUZXRExkSlNmT2J3SjNleS9oTDhBckY1citlQ25vUDlYd2hQVEVXREpRLzVYWVlsZ2tsL1pJTngybFZ1RGZrS1YzRHpMUEpybFViQ0N1eFMwakxUSXZCKzdrek1BdUpzWlJsQ2VBSk5NNk1BZURsVE96dzJodmd6V1Exb2V3ZVNsVmVFKzl5b3luWHBKTUJ0SmNwOE9wc1A3T1VaUVkrRW1Yaytuenh0VmFJSDZseXBFRDE3aGxzUnRPTk5LNUE4N3JGZEpTaWRzdDlibnp4VXB6cWFBMjJxL3dmdUp5c1g1TU54cWRxdDlIdFdMRkc5Qk9mRGZWcnZYNDlIQUF5VUN5c0ZkZ3g5UVJLK2swaGE0Mi9CUmxUTjU5bU9KdDJBYWdwSVFWV0xNR0w4RnBDajFiVm1aa3hheXRxc2lreWhtUnV0QXdlaFlLbU5aVzJST2JlNkxpNzlEa2pHeGVFbHUxNjVkVmZ2T3NqK2I1QmlWSGNwMXVnWE5GOUpQTjk4K205bjlQTURFTzVKRFpHNGJ2U3BpNmc2WW9QU0VoZEVRUXRkd2F4TEFuaEhkWTVGREY0RkptcEN2VU1TUzJYc245NTRkY0xYOWdydVI5cnVxMWVDTTBzMzB2aUh1ZXBxN3B0dHpSc21MQm9DNDAxU0tVaWt6QUF6YXIyYjlLb1BJVVd4bUZqZVp4ODZ3NkZOdERJaGJ2VGdDQXRBOU5QUmJaaUVrUDNYZnhkWUlGZEgzMlROa2hKMDVHcExhMTdZZFovc3drSFd6eUQ4NjdOK2M2Z1VDWTNkZFR6UEMwSzlHNXhpa3NUaW5FKzM0dzhLSEpFbHpPYWNUclhuTFVaZWlOMW9YWkFsZW93ZXFIa0pvaS9hVDl3R2ZpcVNFa0RMM082QlVKUHlFa3p1bXh4d1piOU9XWkdiT0I2SmNKRkhQY2Nla04vNlU1czNwTkh3Z3l1MkhGNjFKT2gvQTVkQnNISUZzUHZwRGVaaFJaZ05WSTZTejJxcEx1SEszRVJvS2IxZFJ5YmR2djdodnkzUmF3bW5LMmFMM1B1MmhWaElsei9OSWR5dmc1cUZ4RzlCamFiUUk1RFl5ekY4NUxuNDB1azRrbWtGdHJyN25WWVQybG5ENTZ3UzIydmZNNzNvTU9kcS9meUIyTzNyOFV1NE14dWpXbFRNUjFpaUNlWXRIcWF1SlUzdE9IVXMyenkrVEZIY1ZIcjV0cXdGL0RnT3E5ano1cmdKbWJvcDlMUDlMTXJaTXMxMXc1SU5mclZXZkxkNzlPZllsUExTT3Fpdm4rZEt0RDVYalp0emFiYXJaWThoQkJSVkYxRGJGTlNoQUJRTktVR3lGZTFNZ3dqQmxHM3hQMmwvbFpCa2oySjdZNjl5VGFwbkpGWGxnV1dsb20wRWszL1c1dlR5YTFmdTJUMHMycU5ITllubk52RnhpRytDNzFzNmpXZDA0SkdvaGM1VmN5OHNTelFWQjBSTDE0WGZxTmFGcG4zNkluTVViZVU5Wi9iRHJuOVhXNkJQOU04NHlnbGJyZGEweWZlY3lOdk0vMkpERVBRQnZuOVVBQUFBQVNVVk9SSzVDWUlJPSIKfQo="/>
    </extobj>
    <extobj name="334E55B0-647D-440b-865C-3EC943EB4CBC-189">
      <extobjdata type="334E55B0-647D-440b-865C-3EC943EB4CBC" data="ewogICAiSW1nU2V0dGluZ0pzb24iIDogIntcImRwaVwiOlwiNjAwXCIsXCJmb3JtYXRcIjpcIlBOR1wiLFwidHJhbnNwYXJlbnRcIjp0cnVlLFwiYXV0b1wiOmZhbHNlfSIsCiAgICJMYXRleCIgOiAiWEZzZ0NseHRZWFJvWTJGc0lFSmZheXdnYXowZ01Td2dYR05rYjNSekxDQkxDbHhkIiwKICAgIkxhdGV4SW1nQmFzZTY0IiA6ICJpVkJPUncwS0dnb0FBQUFOU1VoRVVnQUFBbGtBQUFCTEJBTUFBQUN4VjQvTkFBQUFNRkJNVkVYLy8vOEFBQUFBQUFBQUFBQUFBQUFBQUFBQUFBQUFBQUFBQUFBQUFBQUFBQUFBQUFBQUFBQUFBQUFBQUFBQUFBQXYzYUI3QUFBQUQzUlNUbE1BUkpuZE1tYXJ6ZStKVkNKMnV4QkU4U0RoQUFBQUNYQklXWE1BQUE3RUFBQU94QUdWS3c0YkFBQU1la2xFUVZSNEFlMWNYV3hjUnhXK2R0Wk8vSk8xRzZrUVZJazFDQ3FRaU5iSUVTQktXYXN2NU0wV3Fzb0RFbXY2VUNKQnNVV1FFa1RoR2dWVUZ5aHJCY29qYTdVU2ZZSzFoQ29rQlBLKzBielVKa2dCQmNHdVVOdWtFcFdkYkpzc1NaUGhPM05uN3Z6ZHZYdnYraWFYSXU3RDNwa3paODZaODgyWk0yZG0xL1k4K1J3NUxrcUZ4MDZ4cDM4bXlmOS9SeUh3QXJzYWtCK3BNWHErR2NYVW0vYnEvZWVmUEhPdGQvdi9Wc3NMak4zaUZyM0lzY0pITTQyQm83elg5VFJkL2p0NWl4VzJOdmZKMDZkUGZXcU55Y21mWk4yemM2Q0VrTHdYMXU3UitJR2FlTjVPWTg0aDNpbFZselRpN3gzdmtEUWY3OXRDN1VGSm13a0lmNkQ2S3Nxdk0vYnM0MThKV3R0Qlc2TFBvZk0veHdJT3ZETlJod1JNSjM2VWdDbHpsdk1QL29XYmYrUGlSNzhvaEErZDVKVE8xOXFjTU1Kck81NDNYbU1mQW1XRWg2NTF3Wnp3QmZkYVRjaWFpRzJJM1V6RWx6M1RZY0R4VGx1WFd3YmxrcVFzZEgrQjZvem5sZG5mT0JNUFE2dThtUGdEYUMwbFp1N1BXQ3puaGhaWmI1cFNaZXlyNFpDUFRCZkFzT2dkRGdNYmdjbmpXTWpUdDdCTEVqSjdpaSt6M05BNkFPT25EVXRhd29zRWNad1lpcFV3NmxPSE8wYUh2cFVHWS9OOW1aSXl2TlRDQVBKYWlaaDNaZ3gwa3BuNzF5UVkybGZZTzVLSklsbEszeXF6cnV5OXovZnp4eXBRbng5YW1IZTVIUWFXMUcrM0RaTm9xY0sxbGlTeGlQcXNyQ1I3Vnl3VnlYcEZjWldoL0puZjVvY1c5SWR1UStNYnRVTU1Vb3JPUWRaUlk4ZUFaMVF0UVFuNEdpb1NkT25GOHBHNWJ6enFZVVI1cmNRS2srY2FQc0tKeWtQV1NLY1l1OTdTOHlXZ3RXbnh4RmNSK2Q2SzUwalhtaDlhdEs3MEtOUndqaWk3NE5EM05QUXdsMjVmVTRkTkZYMzUrekhraHhidGVDdHFlR1AyT3ZTOEVvRjFRN0hnQUhCTDFaS1VzSXZ1Sk9GTHlwTWZXcGgzdGg0T3MraC9QeXpMUXBYUTBsWVMwdGxGMlpic0RlOXNKdU5NeHBVZldtYTZkZFRhRDJuMDJBYU1zTDdBbk1YYXg4aEdsdWtXZE9XSEZrV2wwTmhKemMxQ1lvdlFhb2RWUFprSWlmRUY0QjNQa0xJMVA3Uktla3hhL2w3RXVDc0E2OStLZmptMWEzblpwVnZCTVBKRHE2NUI4WnZPcGtJbExBRXM3YVJUcUtXT1FkaEVOYlJEdVlNWDhrUExWK25XdU1yWE5Vdm9VSzJ5MFdLZFJmbWZ4dThXc1ltS20ycTNiU0JLYm1qcDZWYlpQQjhLUS9nRjE3eTA2bVYydlMzTFNkOWpHYWRiK1VWNXVqMWRDY3krM0oyUHNwOVNESmx0VGRSWlp6cUtLWllHVnhBcVhqdlRWWGRCc1gxaUczUHpMY3k3MkFlSGF2K0lIQ0tHSms5bHIvbXNzeEhKRkV2RXRydk9HWVpadDhJR0VHQkx6dzB0d2lMd2x1MGVrWGdLSEt0OHZML0M4WG9RVzB0Q3hWRHRCMjJ2bnZJY1lDTkY5ZHpRSWl6NGdONFVrRGlqMndKSEU5UUpaRTNzMnErZDl2NkV1bEJSeDlkS2IvZ3B6NWhSNG5ORHF5U0NVcUhTYTk5cUFLUzI1eFZhZU9QNVU5VHc0MmwrRVBkR0VSZVJmMlNRcU9hR1ZsM2tRdFdlRnd2Z0lIY2d6K0xQOFhobzNGYVpiclUrNjNtSElLTHRzcVNrNUlhV0grUkN0UEgxdUxScU1icDVwbStHeERPVDBqYVJibzBTNWxYbTNqbS9lbCt2NTRFZW1uSkRDd2pzSVNiNVBnclJNR0R0M0lGVG5QM09uMUdpSjIzZ3diWUxBZDR5WlJGMTNDeGFFQlNGV0M3YittaGF2S0thRjFvaTNUcDZqWndMc0xrUHBhODdBYm40ZkdBWW1aM2lnVzJ6bmpmTWM3YXFlemRHUStqMUNNVzJzcnpRQ3RJdFhBRk9ZTUNSZCtka3pLSWM3a2lGN0pLcHhrdm5qNTFLRU1XbXVOZVdFYlZvUVhmbXBURDVQa2t5STU5ZW1YQmVhRUV2dml0czRRcXdoV1JLamw5L0U1N3RrTURqRzV2bmRRSll2eVVNbWF4Q2lTRWpIZTYwT2ZuK2FhdDFrR3BlYUdIZW1YZmlOaXlCVGRhWHNJRWRDTy95M0VNRVloT0g3eUlGc3IyQUsrNnpUbkRYdVd2RnNhVm95d3N0R0g5amhKOUw2QTQxS2t3QVQzMkYwalUrRDlwa0hHTGFTbjhqY1Z3S1hhcy9keEtPQkdoOTRVYlRralRpUDJWUlBKZko1akRyZGFUbnl6ZUpSbGNOVVllU0JXdTFiWU5QM2xVQXJYVlRYbFFOS29yK2Q2TmFCcVgxUnd2ZkdOdGI5N0xqRFJGTThTUHlZYnU0QWtSSi91Qk43MU9WcDBSQkpCK1VTUUIyZ0dtZE43SU1wcmUzWlk5SWp0VEUvbWcxTU1wRlF5NHRDam5Mb3NGbE1ucTRGWWdRVVlnbjYyMlhBMU95cEZOcGo1U0JERHVBM2hSZHBtMENZVDdMcHo5YUxlamNNVlJTZW0yNW04dGs5SEFxWkxxTVNsc29OeDBPcjJaUEVnaHk4endZNHViMkN5a3dqWFUrdkJuV015ajBSNnNDcGJPR0psb1RjdHlpd1dVeWVqaVZJTjBLeUFUK3FzTkJ5YWxwYVZrZFhxYkMxTXZwcHdoVGtJRG5rcUxzdTlRZnJXVm9OSDJMZnZ0aStaYkxGRDh5bXZkcHdVSit4dU85MFFYTDNacVJxbHFKcFY3M0ZycUlFbVB2ZjErRnNSL3J4UDJWKzZNRnBhRmhnUzR5NzZxcDFtVXkyKzBhelh0SXF6amdvd25wcUV6ZEJTTjB5RG1xaDdsRUtNUXQxRWxGQWZPWTNiYllIeTM4NXN3YXRyZnRiT0FSVE83d05Rb3NseEdiM3c5WWl3NmNXTzdhbC9yVWRVdUZ1cFlWR3pUSnF1aHpGWmhha2MycmxvRkwvZEh5SHJrZzE0elVVamoyQVZtVWI1ZEp0a1MrTWU5cUNzalJabXcyWUxOcTBoYVVSMGZ3bTd4VUV5clFiY2x0SEl5U0FLM0JCTWYzOHBYbGZORzVLNnZxR05rSThjTTNqUnZ4OHRFS3ArTGhBa3M2S3ZrRlI2SFg5ZFo5RC9TUW5oTmE4S2E5Y0VTUjF4QXRCNUh0Y1AxajNiZkQzcjBLMkhidlVCdWd0WkpEMGVOZGM3OUZYME92S0RPQlRGZlZnaEk0MmladE9hVGcrb1UzdmFmeUxaTkZyOEVQWm5sZHJNaC8ydkdFTnF0ZXo0NHVTWlh6OFMzNnRmSzZHa1FKMVExVnBSTHd0QTh0S3NoUEJVZWx6N0dIYXl0bU42MDJKWU9iUUd0YlV4aXd2VnZ1dHlnaG5WYVdVYnBybVkxb1l5VXBTTUJtUlpjRm5wOU5kcHZlbGp3UUtHR3loQ25Zb0RMV09WK0p2cVpROHFSOTUrTmJtSGVWYmdYWEVGYTZnTzlvVmsxYkFPbW1vR3p6aU5UNnVqZW01U0VtTjcrSmJ4Tk5SUHVpcnREbVRWclBCNjBGUGQzQ1VBR2VkUTBCejFnM2JhZ3JaMXNtSkMvRHJSb3Ezejl5MGZJZFg3VGhSb2lpL1lqSzcweTVhV29PV283V05OSWllSWVPZmRtbGJ1dnBGcHJMZ0t0dHNDM0RrLzUxVVNQQlJUWmt0WVlNYXFJQ2RKYkQ3QjQ3b0VyZ09KOGtJRWF1Z25BNGVtT1VJcE85YmJSY3Jjbms5T1NxTzA0QzFwWVZsYmFBVnRNUWdTQ1BvZXdvV2xYOWZBdVJhTkU3UVdHdEhPYjdKVWpZVU56aEF2UThvTFdDaGwyZVR1Z2NBNVNCbGdHNm8zVUFtWG9YMnFadjZnUmVCdEVZUEVaaGhpa3NuNnMrbG10YmRoMlRkNGNnb0hGenFEdVAwcHZobHpQd1JYT2pBTlo3dkROMmh5VVU2ak84dHI4UHhFNWpXM0cwN2s4OC9oekZDbEVranlDYzFRVlRSbUZNR29iRi85cnpoNEpyaEJhZmZFYVJuVlVma3JYZ1hZR0VXem9KRTBBdXhlL3dsK2h6azlmMjl6Rmx4VmRINi83RTArRlk3V1ZTRmtHNEpDdjBoaU93Ymx1amxCZzdDaHF1VzRoYS9DVmpuMWF0aDlqMTEyOFRYWHRhNERXbUhZYXRCKzArTGVneE8zdlQraVl1RmtqTGx6UjJSNnZXTmtpUk1pc3JKSG5GYmRCbWRXa040dEs5QmZjSDVJQjRPaGZPUFZrekw2bTJXRWNpRVFxcGd0WFlWaGNZbXc5YVM3VElHejhKV1FjcnZISHV3YjlqSEhnZWZ1S0R6d2taVlZRTnJZUEpEbnNoeHNpY09xRDkvdHdUUHRIWXhjZWx6cytMcFBvVEg1UGRrTW0vNWNIZThIbW1MWnZ3cmdMRDUrWTFBb3FZbGE3aFBtQVNISk13YUZKUGhzMmVDV3U3NFZoUWtQZHNqdGFFd25xeXRSaXJMV210dnFaMW50TTVvQUYxV2pCaXFXN2dGeVVoNnlWTmdQaU5VcGYrTWwxNy90aDV4Y2lvU21yU3QrR0w3dC9GYUgyVEZIZTdaL0VmR2ZnenR5YlI4bXl0U1NURjhVejZuOWxkMFJqS2JBMy85ZUgwcWJrMW1ZZVBzeTc5YjRpNXRWcDRiYmZGanFQTHVJRHI5aXRhZnhRcmJPZDNMZE5qT1lPQjF0alpwdXhWL0NsN3FpMHJtYjhOclJsSW45TFJTaVN2RVRqVHhHTm4yTk1YSHJXNjRQdU5wbGRVaWFsc0xvWXpMaW4zNHAyNTF0MmRUSWVOQkdxZVh5RnVtR0lMV2NaYlUzUk1MWE90Q3pNeDJ0STM0WHFDT2xsSkNCYXVrVUdrbHp0WWo4eTFOcHFERGFSSHJ3UEJsdVJUOWxuNHVHSWF0cTU0Vk12ZExHV3V0VHlkNlhCM2d6U1VKNTJqR2tLSDlqSlZrMUJZNWxwckNSVW5aR3NFUitrYW04R3ZValdFRnVCcjkvN0pXbXNoNHoyMkhoeVgrUkdodEtUd0tTK3E4cjByWmExMTJEZ3Y3OThPdmdRcHltL2c2bWMrbEZmTTJJVkR3YkdGekxWZTBWWkxyT2FFamVMY1dVRWVVZEIrS2pGczNRWW1sTFpQdHN5MWx0ZjNPU0t6TzA3YjAwU3B3N2NPYUVGK2E3L25abE5Od2xyV1dpZU1xNWlFZzRoaHcrME9iNzJDREtLbFRZUy9HTlBwcmpWbHJmVmd4bUZybUFWTGJxTFNPYWxsNzhPNW5Ic3kxMXJleVhaaWkvNVNJSERrcjgveUpSblVxcmtzeEt5MWptUzhFSHRBUDBSbngzditaSzYxWkgydGVwY3NHdi8yWFJJY0t6WnpyUzl1eHVxTGJQd1BaSXYzZlRJeTl4QUFBQUFBU1VWT1JLNUNZSUk9Igp9Cg=="/>
    </extobj>
    <extobj name="334E55B0-647D-440b-865C-3EC943EB4CBC-190">
      <extobjdata type="334E55B0-647D-440b-865C-3EC943EB4CBC" data="ewogICAiSW1nU2V0dGluZ0pzb24iIDogIntcImRwaVwiOlwiNjAwXCIsXCJmb3JtYXRcIjpcIlBOR1wiLFwidHJhbnNwYXJlbnRcIjp0cnVlLFwiYXV0b1wiOmZhbHNlfSIsCiAgICJMYXRleCIgOiAiWEZzZ0NseGlaV2RwYm50aGJHbG5ibVZrZlFwY1puSmhZM3RjY0dGeWRHbGhiQ0JNZlh0Y2NHRnlkR2xoYkNCWFhteDlQU0FvVjE1TVhHTmtiM1FnUkY1N1RDMHhmVnhqWkc5MElGZGVlMHd0TVgxY1kyUnZkQ0JFWG50TUxUSjlYR05rYjNSeklGZGVlMndyTVgxY1kyUnZkQ0JFWG13cFhseDBiM0FnWEdOa2IzUWdNbVVnWEdOa2IzUWdlbDk3YkMweGZWNWNkRzl3Q2x4bGJtUjdZV3hwWjI1bFpIMEtJRnhkIiwKICAgIkxhdGV4SW1nQmFzZTY0IiA6ICJpVkJPUncwS0dnb0FBQUFOU1VoRVVnQUFDSVlBQUFDdkJBTUFBQUJ3TjFvWkFBQUFNRkJNVkVYLy8vOEFBQUFBQUFBQUFBQUFBQUFBQUFBQUFBQUFBQUFBQUFBQUFBQUFBQUFBQUFBQUFBQUFBQUFBQUFBQUFBQXYzYUI3QUFBQUQzUlNUbE1BSW5hcnplL2R1Mll5RUVTWmlWUjdIeVdiQUFBQUNYQklXWE1BQUE3RUFBQU94QUdWS3c0YkFBQWdBRWxFUVZSNEFlMTlmWXdjeVhWZjc1TGNqMW1TeTlpNkMyUTUyRFVNQjVCaVp3aEZCeVdLN0ZsWUZBTmJpWWVXUVZvNnhXcGVjTGRTYkNOREpMRUVLMmZNMnBEaC9HRmoxMGtzQTBZdU01S1BKK21NZUNuQVNnSll3cXgxaWhUWVRvWk9nZ1J4VHBpTkVTaUNrWGozTE81U2Q5SmQ1YjN1cnFwWDFSL1QxVk05TytTKy9tTzZQbCs5K2szMTYxZXZYbFVIQVYrTUFDUEFDTlNDd0xlOUpUejZ3SGZWUXBxSk1nS013TU9Qd0VkRmRIM3c0ZThwOTVBUllBUnFRT0JqNHNkK3ZqLzN1VkQ4bEVIOHJEaTZ2bm5seXBXcm05ZERjY3ZJNGdnandBZ3dBZ3FCQytKZFVYZ3BGSHNxRVFLOVdEdUpmMi9TSEE0ekFvd0FJNkFSR0g0akNUOHI3dXZVSUpoLzhhM3RTSURjKzBkdi84ODdOSWZEakFBandBZ29CQzRjS2ZuUUZoc3FPUTUwUVlqOERTdU5vNHdBSThBSUVBUUdMNm5JYmZHcUNzZUJsakIxRXl1Ym80d0FJM0RxRVdpRWR4UUdGNFhRa1NpMUk4UnJLcHNEakFBandBaWtFTGdnanRkVllrZGNVMkVNTkdBcWMyaWtjSVFSWUFRWUFRT0JYU0grWENWc0MybGZqWk5BTVVtWlNGUmhEakFDakFBakVBVGJRdHhUT095S1l4WEd3SG1RSVhlTkZJNHdBb3dBSTJBZzBCWGk2eXBod1RLSVFOeTJrS2l5SEdBRUdBRkdBQkFBRnhBOWZ3Rzk0ekpGQlNZNmdzWTV6QWd3QW95QWhjQ1FXanptaFdsVVBhQVRIYXNpUnhrQlJvQVJBQVNlSlZPWllFa0k3UzBDbVNCZ2JJOFJCbzBSWUFRWUFRT0JONUFZck1Qb2lRMmtkNFQ0SnNubUlDUEFDREFDaFFpc0NQRXRVb0RkUXdnWUhHUUVHSUh4Q0lBZW9oZHBnZ0JFQ3J1SGpFZU5TekFDaklCRUFHeXFkT3Z1QlpBaDdCNGl3ZUU3SThBSWpFVUFoQVoxTWp2TDdpRmpJZU1DakFBalFCQUEvNUFqRXQxbDl4Q0NCZ2NaQVVZZ0Q0R1ZMejkxOU5QN2tIdkdsQ0VEZGcvSmc0elRHUUZHUUNQd1N5QTVPdUo0UHdoZzhrTG5NaU4yRDlFb2NZZ1JZQVJ5RVBoRklmNUhFSHk2QmQ1a3E2Wk50YzN1SVRtWWNUSWp3QWdvQlA2Rk9OckN5Rng3RDQ5aHBtdTdZQTdoMDBNVVVCeGdCQmlCTEFUQXZmMGpjZnJaMS9BZ0FPSmp4dTRoV1lCeEdpUEFDQmdJdE5TT21NWVI3by9SQnhJRjdCNWlJTVVSUm9BUnlFQmdVWWgxbWR6YzZoZ0dFSFlQa2Nqd25SRmdCSElRYUxTSkFXUjN3elNBckVJMHB4NG5Nd0tNQUNPQUNJQ3FzYUdRV0h3TmhNWk5GUTBHN0I2aXdlQVFJOEFJWkNIUUVxS3YwdWZ2Z1F3aDU1aU4yRDFFWWNNQlJvQVJ5RUlBcktiRWhvcnJNTm82RWgyVHlLZUhaTUhHYVl3QUk1QWcwRFBPUGx4R0diS2p3WUhZS3pyR0lVYUFFV0FFYkFSZ0hZYnM3WjhEb1VHMjNMRjdpQTBYeHhrQlJzQkVBQjFBK2pvSlpRaHhNV1AzRUEwTmh4Z0JSaUFMZ1YxemV3d3FIc1FBd3U0aFdaaHhHaVBBQ0dnRVJ1WVJ6UGhsekdzNkY5MUQranJLSVVhQUVXQUVMQVJDODFNUU9IblowMFVHdG50SVkwdG5jb2dSWUFRWUFaeTczQ1F3V0pPWGtlMGVzdmd5S2N4QlJvQVJPUFVJMkYva2hza0xXWmJCcjJnUzZ3aWcxVHM4OVpBeEFJd0FJMEFRd0M5eUUzY1FQRDJFZnFFS2NrMzNrT0ZsVXBtRGpNRHNJdkRiMy9mQzFmZWZBSHVOUDNueExVL3RaemY4S0R4UXFldUhzOHRPTFhWU3BtQlp4dGhUTnpKTXF2Wk1Kd2pFbmFsMXJXUkQyK0xveHVibTlWQjRuMlhCc1NyWE56ZWZ1bTVLMlpKc2VTODJFOXpNQkJNbG9lM0EwQ1llMkNWclRWNE1YOHZVMVp0U2JHS2VmWm1hUGkwK25mQ2tUQTBzb3lrQWYxZHpibGxZZzJDSlRuUjB1Wk1NYmN1LzVBbmZYTUFERTEvSGw4cVNmcmErOFRBVDNMZ3lzZkxGOFBqdm5OQnI1NHVoS1BkZThmeW5uWDhuakpxZDdCSHp5VTE1aFVjeTlPVGw3TEpUUzUyVUtaQkJ4S1VzUUJlenZtWWVMYXo3T2hvRUN6UDQrZTdHWHdJdTMwaTRwZ3hQRnY3NENGNWx2MUdleGtxbnpoZmZUSERqeE1SU0NIK05PUHJqOGdoNkxka3BkWXluL3o4Tk5KR3gvV2krTnJiSTlBdFVZMnBvMmo5QThhQWlaUlZHUUo5MnBlZDl3a0NwVnd6RGpLdXVQMlJneWRCaURpOTI2MVdlWjRJYkJ5Ym1Pc2QvNVM5OHZpUEVWakZ1ZGVXRzR0WjQwalg4YWVlTUwwVm1zMUR0Y2MybTVTMjFHbE10MHoza25CbnRtZCtKQ0lMdVRXLzgraU1FWC9jODlFZk5vQVJxbWhFdmlEVGU4TXRoelJQd21lREdnWW5lTWFyMDhQZlFRNzRMSVBTY0JaK2JYemRKWG5pUEdRL3ErZE4yUzd4S3FqMnVGdnUrbzlXWUFobENuNzl0d3h3U3dIaWhhZ2w4d0h2ZE45c2U2TUZaamlYZU41VWE2cFo0b3lTRUFjbmpWb25CVTRtUHVOSk1jRk9laWJud0l4SGY4Q2E2UEVHdksxY0ZuMnVVWWVRNmQ0OUVNRmpQbjNaUXdnNVQ3WEcxMlBjZHJjYlUwRmlIQ1RxR2QwalF0V1lKQytiTXhuY1hLdEpiVGIxdktoSktWM05RTEI2NzhlYWRYcjB5WkNhNEtjL0UyZVNKaGJrbTlSZElvMXhUQ3ZnK1daUlg2ZGZYTUsrZVAyMW92SmN0SHBKb3RjYzFtNWEzMUdwTWdhYXhvVmtBeVcxWUZvVGxIdEs4cjh2T1RnamVjOWI3eGhkdmNKcUtrd0dvWGhreUU5dzRNSEh3U3ZJL3dOdSs3K3N2Y2FDemtGSWlVeklFcWZuLzB6b2w5T0pxajZ0RDc2c1VyY1lVUEg5a0huRGIxRHBodklpYmhKY1ZVOEtRbkJNTmdoeXNxWDFYUzR2LzRVZzdOaFBjT0REUjNVdTRYNnRQVWFUNDJPRmQ5Y2tUbVRNZEdRSjJtTHV5eGR4N3RjYzFsNXlmakdwTXdUeGdRN2MvTktjeU1GN0VuczROYnBmUTBVanhhUVhMejlCZE9YSzF0TlFyUTJhQ20vSk1OTVJSOGlpQmk4Qk5WK2c5bEI5WSt6VGdPN0QyWEFaYjhmNm53ZHp0emxqMnF6MnVZOGxPVnFBYVV6Qm52S2JhaGM0YnFqdU1GK29lTWhlZWpHMU04WmNURUxWWklWd3RMZDZIbzlIam1lQ21QQk9neFNiZU11QXhJS2MxUm9kcWpveFNyN3pweUJEbzd2aWVWWHRjeDlPZHFFUTFwc0NwN0NYVjdIT0d5SWcrMzAwbnNyOVdScjRxWWxNTE9NelFYWG5xT1ZwYTZwVWhNOEZOZVNiZ2paUVlWY0c3VlE4eTEvK2dldmsyVmJFak10T1JJV2RsdjR0WXIvYTRGbEgwa0ZlUnFTNlpOTGJsaXlOaFoyQzRoL3hyYzB1dkI1YjlrSENZb2JzMjJDenpSaUZFNjVVaE04Rk5lU2JnOVpTWTRNRlVYOThlQUFLL0ZVeWJKYVlqUTFiSkkyV3hwS01WSDFkTm9JNVFSYVoyeFZFL1lRZW1MdXNHWnkzcUhqSWYybWVKR0dVbmozeDEvQ1F5czVIeU0vVE02a1dKcnBhV2VtWElUSERqd0VSSG11QkJEekhteUVXUSs4dkxNRXRNUjRZUU84d2pXM245cWZpNDVwSHprMTZSS2ZoL0w4Y01OTHJXTXY0bmhKclJCbk8vQkpGYVI4TDVvMHZWZ0NnL1EzZW1yL3Rmcm1xOU1tUW11SEZnNGk4ZWI4V3dnYVo0QW5PWkRMUEVkR1FJc2NNczVEcERWSHhjeTQzRHFxV3FNdFdVcnFpZkZVZGFFMmo4eWd0dlFhbHg5UGIvK0pXdmZPV0ZxeGl1MTdyZXF2cXE2amthTGNvRDdHeHBxVldHekFRM3prd2cycUFwWGl1UHVxK1NHV2FKNmNnUVlvZHBkUElPQjZuNnVQcENKNU5PVmFaQVhQOHNFdnkzUXJ4TkV6NFR5UXo3WjEwWDhCMWFMTEVlbHQxbStSbDZkdjM4VkdkTFM2MHlaQ2E0Y1dZQzBRVk5jUzhmNWJweU1zd1MwNUVoMUE3enlIRS91MzlWSDlkc2FwNVNLelAxYjRUNDZiLzZKNDhKOFNPRWsvT2hMVDhnZnE5UFNuZ090aXU3UXp2TTBCMTVkcmEwMUNwRFpvSWJaeVlRY3BEeUZlZXBqbitZVVp5WUpXVDZWR1NJWVlkWkZqOHBHemZ2bFI5WGs0emZXSFdtL25Jc0x2NkpYMzdjcUoxSlhQdm1Pa2MzbnJ4eUJVOFB1NGtVUGd0SGlWMjVjblh6dXJUeHh3bWJvZDRMNkRCRE4zajZHVk5LSHIvamZ4clpFSEcydERqSWtFZGx4OExJNzJrbFRQb3Q5NnZIQ1ZlZjBtL3dPcmxKZWw0REpFZzVsTlBscEptS044ZXhNVW83cFhpU0ljVXdnV0xmMXowOHNMZjVKVm5WSDFkTjIzdG9BcWFlZVV0NDQybHRDL0hPV2dtQ284VDRwQTdLU3ZZVEQ5V0RucmdZeWdUMTE4QU12ZExDSVhnazI5ZlhMUXg2cmc0eERqSmtXemVPOE9EWjJNbDFNNEpMSld4RVVmanAxY2hOM0VZZGtBQmwrRSs5bUVNY3gwWTc3UnpyUjRhTWdlbXNvTjZ3RitTU2hmd2JrL3NFajZ0RnlXTjBKcGtxMjc4VitjNW9mTzlidytoWmV2TDdvd2Y2bVJkaW9YLzg5QnRqV3MvRThSLy9JMG02MGd3ZEsvL0tDeCtPbW5yNkQvRjZhd2VhdlhkSlVvM3VUVWYzRUJlMzZVL0lqc1hxei9LTFNiOC84SVdkcU8zbC94NHhkL1J6aXFVNnVVbTZYUU1rUUhsTlZGMXlTOWhLYm81akk4TUk0MGVHakJrNXE2YldsWE8wWGFYSDlWUHdzbi9IbjVxbytJeFZZc29uQTVQUXVpMjJWSFY4QXgrOVNVWHhBQUx4UGgwTlBnYngzOU54bUtGdjZKaGJDSnQ2WEZiNUhFVDBEQWxUdTJVY0RtVjF2RHZvSVZCNkNBMit1NC8xb2dzNlFsZkdnbVdRYXQ5U0VxUjJiaEl1ZkVNQ1pOditmQUljeGdib3AvdEpuOVROa3d3QmVnVXc5YVJiVE56c1d2YW04aXFQS3l4NzRQVkIxUi9mZ1NwTStlYWhNcjIybXBvRTBabXU5QVNDQTREdERxVWNDbnI4TWh5OWRwZm11b1JCaHlGdWRSamJvTlhETWc2SHRJS2JERm1EOXZaMWRmRG1OR2RsNTRSeEdIVE4zQ1NNK0lZa2V0eU12MC8zMkQyRTUvMldIQnZRa2I3ZGdEOFpVZ0JUVStyVWNldno2U2tWWmxSNFhMOWRpSGQ4dVEwSXZOdnVsNjk0QmFaOE5UMHhuU1hEQndsUWVvV1E3RUdjUk9IOWZkUW44VFZMd3BDc3NVRmN3YjZrUzczT1hIcUNBZXRvYVhHVElhdlFlbCszRGk5T2M1UFllYTBqUWFtNnVVa1k4UTBKcnNxOFYzZHkwaEJnVkhKc0xCcG1pYmhkZnpLa0FLYXVKVFRDVjdNNjdmNjRMb2VSejk1SEFZS1BaRkgwa09iT2xJZEdQWkhZMWFzUFFERTAzUnJYUU1VMzJ1bStUS1BiVk1Lc0VJbEFDK1dFUVljeFNIY05SUVJzZUllNjRtZWk0RmZoSDdRdW9oUzV5UkJvblVvd2ZNZGUwKzJoYTlZT2lkYk5UZEtVYjBqQW9wcm5Ja0U2VnpvWWxoNGIyaXd4RDVWUzEvdFZrMjUvMm5pWWJEdk10dkUzeW1iZEg5ZURaTDdmaEVGTEI0YWs2T0h1enBTSFJqMlJhTkgzTVJ6SWFFeWdkK0gvcCswMGlPMEUwbHZVYUxHMlFVdU9EYTlaeHdXZk5iWUV3YnRHazV1TFoxdXQxR0NrK3hUZGh1TUMwQ0tEQWMzOWg1VGxYY05scG01dWtwYlhQRU1TYk5ORHJtajNLb1hMancxdGxrQ2NVNWQyUW5mNzA4YkNsTExETEpCUnBQdnMvTGd1UzNVTy9FL0VqMnBDUGtQT1RQbHNmREpheTZZdHMyM09JVllCc3o1cDREeXhuVUN5WVNZWXJwT0M0NFBiMWttZitCamZVZFhnbFh4WFJjN0haMkg4dXZ5eWtMNi9UWlVKM0lZalNDelNHbnhEME5UVGcrR0dwaHdFZFhPVHRPVWJraVZYbXhMdGN6cGNmbXhvczhUU1ZmbG5kWVFNYmI1TDBYYjcwOGJDbExMRFhEUXNPTEpaNThmMXRscmNPZ0JGcEMvcGVMMDdNK1cxOVltSUxScHpYRmdPTVZDSGg0ZXEvTUhhUzdReDAweGdDQnRhTER2Y01qWGpJQmdKTXBsZG80LzQ2aXZaSkl4VXQrR0lDekg3cEg1b2NqTm45RHFvbTV1RWtaYkp4TVNRYkJ0aWt2UzJXckJiZW14MHpZbGgxSncvZTBnK1RJdm05QmphN1JqejVhVGZ6bzlyUzlubTBCWnp1UnA4WTJvNU16V0czaFN6ZTRZNUJHWW5kSDRRV0NwLzBOMmpyQmxtZ25tdG9kSXl1ZUhRc2tEQWFZOUVmTUVyV2RkczN0TGgzSkNiRE1HeHNFNW9kY3c1M0tLNTBGdzNOd2tqbmlGWk10YlFTR2NyQnN1UGpheEQ5L3pKa0h5WXpxVytwdE0wL3VXazQ2NlA2N0orUmxCYlZnS2xJbzdaMVZ5WnlxWnlJcWxkYWhhSTNuelVsTDBMa04zUmZLMlllcHhoSmxpZzYzNjZTbDRJclppbVFJZGxmejFUTWl3dG5mMDhLaVRkVFlhQVV6U1pMQVgyMEJnOFRpaGJkcDhhdUlrYjh3MUo4MzRmQ1M4Umg1NjRvWXEvSThOaUZlU1BEVEJMYktYYThDWkRDbURxV1Nkb0JNRGt0UlFuem11N2kwVEZIdEpSbWlaZFBlWEJsU0VOYXhXdWFmcDZBV0pVNVYrSURSTVNLTU5Nc0gwb2swdmQwWGw2eXlpSlBobzdNb1ZhV3BhSVNpTHowM2MzR1lJK0JudWFDTG90VVJuWVdkZDVFS3FibTdneHo1RE1Keko2d1poL0d2MXlpNVFlRzlDUlN5blMzbVJJQVV6YmhwOENzbkRHK0ZzVHBsd2YxMVh5cmNBZWpKUjA1MUs5ZFU5d1pjcTloYnBxekZ0bXQyMWphUUJGUG4zU3QyOGFmS3hSSlNYY00vTEdSWEF5WWY0WHFBdmNUYXBCdzFwalBHZE9MSElvdThrUUhJaVhOU1hvQ1gyRkxkRmRGNVo3U0IzY3hJeDRocVNaS0pTcmg3cWZFNFZLajQwemFKWlkrU0d6TVc4eXBBQ21GbW9kdjdOREdsNGh1cTFLZG4xY0Q4UzlkVmtaTFlRcUloTjkzRjJaOHRHbUh4b0xsdVErRUhLVEx0SmZQQUxFN3VxV3dqczZEQ0VZVkNwK1J1c1FLcTBvQVArRmJlN3E2UFZjZU1RUFZlM1d5eXBZRUhDVElhajAzTkxVdXFHaHA1L1RBZ3pMMU01TnpJaGZTT2FsOE85dHhPUW4vaTA5TmlLenhLTDFyM21USVFVd1JYYVk3Zzd0cWYybXdqelh4M1ZJNWk5b2pOK2dEZmdLdXpMbHE5M0o2ZlFzUUFZRXJpQVkvQVFndHFkYXVXQ1pUYW5Sb21sTEJGVXJPN0JtS0R4Um1iWVdITlRTTXA4MXBVMFRkWk1odU5DL29ZaXNISTJNT2R5SWlCY29WRHMzTVNOK0lXbEtPVGk2clBvNVdXQlFkbXlzb1U1bnF6L2VaRWcrVEtDOWJzRXl2ZEhMTG4wSEpqbXVqMnRYYUcwY0RXbUhSZ3VlSXE1TWVXcldBNW1oQlhIUFVBODZYd1BFOUJBMFYzWU5NNEU5SnhyTDJyWXhlWWlLdC9RRUJ0NDFkeVdKcGc3S3BLeTdtd3hCNS9acmlzekNhOENPbnZSYUs3dUdlMGd0M01TTWVJVmtYcm8wL0pZMzFidjAyQmdJMEVFR2V0eEUzZk1tUS9KaGdoZkRUckNpLzBkc2Q1czRETVF3dStzaGJSZ3N0NUxLT0FrdTQyb2cyeXA5ZjNCbENMVm9ZSGQzQVNMVjdhVjdwc3JmMmxOWkdDQkdpMGJMbWhNWkJiTWlMZHNYSXRwTEs3MUQxelJmdjVtbGpXWlFIQmlMMGhrRmpDUTB2aHlxbE8yTkF6cUhPMk1aWUdybkptYkVLeVJOY1IydkVQcDVSL1Z6c2tEcHNiR05UOW5RYWpaVGhyajlhZU5nZ3VlN0g1eVgrbGRjZWczbG1YVzVQcTRvUXpZU0d2aEUrREpTRzJ5NU1tVlVQc2tJU0c2eitWV0FTS1hjZnRsUStaZkpFaGVXQWJVdWtjaU5wZ1paMVM0T2hGUVBpSXNPaFJJREl4d04wZlVKUTRHTzB6Si9tMFNSeUN4Z0prSS9sUXhwaERzRDJrd3Y2WmFzVVQ4M1VVdWhSMGhRNVpiWEpkbVBDZStseDhZQW9iWG50cGt5eFBGUEd3TlROSnBYcnhuZFhGQmpTaWU3UHE0dFFQSnlVaDFsU0ZvcWFkcVZRNjVNVlc3SWQ4VUx0dGtheDBsZnRqTGNNMVQrczhiS2J1UDFJNURJejhQMSt2L1hobHBic2xhcE82NzR5TDlGVm1oSnUrYkhuNEhjN3dES0gvOVgveFZDVWptUjVkTDN4dk92L3p3VS9JRmZmYjZmenN4T2dlSktVcHovVnRDamM3ajJPcTB6RFc2d1BhK1FqS0IvOHFLZG1TUmNlbXlzQXJRWGpNRUN6YVprU0lVL0Ria3ZnZ25IN21nZFM2bnJERjBqU0ZKZEg5Y0JJSGtucWN0ekdRVnRFamdyWGpXVHdCQ2hsbHpuUk45UStZMlZYZHh3WWx4OWs5Q1lHUDRWVzFhWmJtTFhSSWxFTC9Xc1crVjFkS0NLMnlOWGw3RkNJVkZKMTE0eDVuRG15dTVVdUVIbWZFS0NzbDllNWpxMUJZTkx0UFRZV0lKMy84Rk5pM1JLaGd3a2d4bWFnbFdYUm90ZzJoYnJGNjN1UW5GYU93cHZPeW9TNEQya3hsWEtwdnB0Y0w3Wkg2U2F5RTI0K0tIalA0NHpIN2xyRkhKbHlxaDhrcEZWMndVSG5kdWx5RjBFNENCNktCa005MlVJN3JZTWVUZkpLeEdFcFk3VVluQW5zV3RhVCszUitsaDZBM0g5eG1aMG1MVDZyOGZWZ2NiVXhMbTdqa2RBcTdGMjdqVmFlU3JjWUlNK0lVR05XMTZtalpGMnpURmNlbXpBc1NVZmxpWmQxVWFHREhIKzA1QllFVXp6NG43WDJsWUwwblJIOFpBRUhybHBwNHlKUC9OemwyUUpYTnU5SmlOQjBQaHY4RTFiSVg1S3B4U0hWa0pRZUdPR09sdEdVV2Vtak5vbkdJa3M2TFI5RkEzN1NjSUFzSUtvVkFQc2xWMWF6VG1jc2NnZkFMeVdNZE9aYlBrS0lCcWtxRmlCcVR2S2tINVMyMXJaTFU5enNwSW5Ec2s0OXN1UGpia3ZIZjIrVFMwbFErd0NKZU9GTUgxbjUrLzJMVHBwZmRjcTRCYUY1c1dlcXRJWWl2cy9IOHcxVXpxMUttRUZtbEE5dHFkY3NCUW1xK0NERXgxcExTTm1HcVg4VnNJL2Jnd0p0Y3EvNjlNY3ZVYlhRZUwyY041a3phd1NSdXE0dGJTZEJYZjY0TkJJM2pVTkdhaWoyUUthSnc1SkFXOVIxbVJqdzVjTWNZV3BrN0s3amV0bllYNFBCc3ErS2pFUzkxQ3BhSFJLem81d0lnYUtDSTYwUWNrcXFxMVpEZGhueDBYbjNhN0gzQzdoRHJpT3RrSzM5dUowTDcvYlpJcVpFTVExb05KVGtZbVpHT3JHdGpjQ3VrSFpYdG1kdUttU0JFNGNrbkY4NHFhaTliaFFoYkhoUzRhNHd0U2lVNDl4WFJ5ZlA2TEc5MmNsSUQyOVc3U1FSQThnaEF2bVc4c1N5c0x5RDBLbS9DcVQ0aFZOUm5majJEa1VsRzJsOHRzcnU2cEtwUUE4d3JZY3htMXdjbnBSaWFaVHBaRldla0o0bFJBOXZTY25iMDcwSmk5ODRwQ002OEprWThPWERIR0ZhV2lyMnVPNldad2ZhdjAxQU9OR01tRFBsTlJkTytMNDdSOENLWFFuYUZvKzM4V3RUamYzMDcrYmQzMG1neEU2dDR1eXlYN1cwV1ZJYVNuSXpKWGRERnBPU1IxaXEwMHFvcXJzYzdwVXpFOVRHVjh1b05HUjZPbm15bTR4RlorNUp3N0p1TTVNTmpaOHlSQlhtSnBlQnhVYXEyOUtvQVpxV2pOUDVqY3lOK00rSHluYW4rb0swZEZVTXNxZGJGSWpoRTdtWE9zcDFtQ3QzVXJFQ2R1dHFCeXM3TUo5cUZUKzFHSmRWS3JpRDlvKzRtWTBBVFQ3SCtwb3phRnRaWkNCbGQzNG15WHJVWlAyNG1ETmZDanlKdytKWWlVbk1ObllPRmRTM2M5cFhDWTd3M1NnMTk4a2pRbnVPRWgza3ZxdzVDUHRkeGZMeVpEVmUvMm83dWVlVXRhM0NYaXBxeW9hRmZJdSs2R0YvZG5hZ0pvd2hISjJJd3FmaVd3VEk0VlR1SjhVOFhIRFp0WXRRcXVxYVN1amx1aUJja3h0SVNOYVR6ZFhkbXRwTzVQb3lVT1N5UlpKbkd4c1hIZ1BJVlU5NkF4VHI0U1BZbmwyNE5XamJIYVB5RWNsQ09hVlEwUWhxWVBIWmZhQlBaT1hHYk53Znd5ZXhPenIrRTZLUDNpeldJbm9uSFF6S3RlN2hyZW1WUG5uL2J4R0l0THhhMzhuQ2N0YkQ1cStLeU8xMzZHMWVIRnRPWExLMW5wNmM2UDJ0ak1iUUl2bHlVS1N5UlpKbk5MWUlDMW1CSjFoV2xQS1FnWTExNlJHU055cklTei9zRVhsWEZSSWNiU1ZaSy9ZejExaHRabk9oTGV2UkNIaEV6MkpyMFhoOWo3ZVFPN0d4cDlkcjRJVFZjS29GZkl6Z2pTTEc1THJPN2dtN2V0bkk3T1kwdE1iVStUQjZOUEpRMkt3a3hHWjB0aklhSmtrT2NPMDZyYVBpalNWRVFTem1YcVh3c09qM1BmV1ZDaWprazc2TFJuc1JZTk94aDdvT3dqMVMyWUhjTHA1aUVuUjZsMFFIRWpRaG50bXdjbGl1MUkwRVRJZCtWU1R0UHFDd0VFc3hYQmxOd2lVbmc1N1owN21PbmxJeHZWN1NtT2ptQTFubUZiMVUxOU11VXp1UUlpZmxPWGdMYVNXQU5wdWI5aGw1WU1saVQyNGR4Q3JmWXQ3ZUxUUXhoaEVLN3RCMEV0VS9tb3J1eCs5dDI2UlQ2SUhaRnFaSk9FSXJlWDV6V1ppRlpyclk5TmhwUHNvUGIwWDlUN2hxWWJiVXZzSHM2bE9ENUkwSUJsTXBRdHBwMlV2WXlNYkJabWExWHlVNXd5VHF3ekp3RUl5QmI1azRyZ3ZZMTF0RHZtazJKT3B5YjJJQ2p4VjM3Q0tsNDdDcVBWOFJScEQ2ZmJUQmJObFNDUmRvNVhkQUwrc0V0a0xLcTNzQXZtY1ZmQmgyajBFWnhOdTBqemRuNnlVSENaUWhxQU9GcTNzeHJ0QnIySDF1bGQyVytrRnFaanJxVUdTQVVpYXFZeENrUXp4TmpiaVR1ZjlaallmRlhhR2FkVTZkVHl2U1ptZXhrTG00QmRVeFEvTEdMNTExdVBJU3BnYTVrVlVZQ2xqUzFKeHZVT2pucTlKWlFoZzByZDZFY1pQY2lQSjJBV09zY1JCOUlCWlpjZEZENkR5Vm1haFRub1pGNzI4TmpJTFQ1YVl3d1E2dCs4QTVkMVk3NUI2K3NWSVlrN1dZbEZ0bkRObHY0U21Ca2tha0F5bTBvV2dWNkhIc1ZFRVVqU0Y5alZ5enFYTzdTMXNPZ01MWFI1YzIvc3lCbUl1ZVVZKzBVbXRCUlJTQ1FiWkkwQlNMcnBEbzU2dlNXVUlQTGMydysxNFAydThzaHZ2UmNNaXBUNnFZdFBxUW5kdjJZa1l4eWZXemxpRHRQMnN3aE9tZFRQYUFwSW9zdTdBUFZyWmhUdEVFVTNIcitSQURiY0x0MzJtWGxwSVlucVFkSUVGRS93TXB0S0ZnRWVmWTZNWXRzem1xOEhrS0VNeXNGQ3NnbVRRd0sxR2xzTEdwLy9kbDRUNFdWVWtDUlJSZ1VNZTl1M3lwZVB3MzNtK2NOUlBjbVhJa0c3c2NCNnY3TVl5NUJLc2Z5dHJ0RXR6SGVqdXphd0tLS2JYcll5UlhHeTEwaWVONWpDQi8vSStiRnVRZWdkRVVVK3ZlMlVYbHhVeU4yeE9ENUkwSUJsTXBRc0JPRjJQWTZQNGI4MXNIcXU0d3dTZEsyN0x6TTNBUWhYbzZZVVkyRE1ILzJSODNmOHVWVUlHaXFnRTZyUnNLUDNiMy9mQzFmZkxXZy9rUFVPR3RHSmRPMTdaamZlejdvREdYOGxTQWJTSTRDWUlaUzN5aHpYdGxzbGhBbFhSTFZCSFhrdllndWFoajdXdjdHS3ptWHJJOUNCSkE1TEJWTG9RNEFTSnFJVjdHUnNKN0RtM3pPYXhyRHRNam5wSUJoYVN4N21RemxtRzhETFkzUHhiYi8vQy81TDU1RjVBQmJwd1I1ZEVZYW1jMW5UeUF4U0NsM0hmWWhlZ0FRZmVpMUx2UUlFS1hSNWV0b3FWaWc3aXl1bXlTTlZLUlpQcWhwWG1KWnJEQkE3R3V6RHhsbTNDbi9sTkdLTGwxdm1yTTRaK3hOQk8rcG9lSkdsQU1waEtGd0tXZlk2Tk5BSTBKYk41TE9BTzA3bHN2WSsyUnNNWldNanMyNUVFbGJGMjJxUW5zeUlIOE95L0dZcDAzNnZMQlY4TVM2NGtQSnM1YWdpbGt3cUN1T3hiYlkraUZkWms5UzZ5UklQS0grK2RzVXFPajRMeko4aWpqR3MzL1RLV05zNk0wcE1sNVRDQnp1MTdjbVVYV3VoR2F0QmFiR0dkck1YQzJzMGNaOXpwUVpJQlNKcXBqRUpCNEhOc0ZJSUV2dVBlUm82akRFSFBiSGkzWkZ5d3NMdFBrc1BDZDE0dWxlQ3NkY0picDlRbXNaWE9yR29yR1RJRU9nL3Y0cWJVTzFBcDJ3cndWTVFxMTc5OCtrNW10WU8wQXJkZGszZElFR1F6QWFNVURxZVpWM3BISzlMVHUrdVovSHBNWFA1eTl1R2JVNFFrRFVnR1UrbEMwY1lIZjJPakdOT3M1ckdHTzB5dS9pRVpXTVNzbmhWVWdVQWovRjZja2ZXYlM2WFJWazVxY2Iwd2U3cHZFcjNZbmRrWkR5ajBsMHhtOFUrNkQyYUJmcEtNS3Y5Nk1MaG1sWm93T2t3cmNHR08rWFhDbG5Lcm8zSHVsbHpaaFZMQTBwOEhlQ3JpQ1YwekFNblluazlsYkJSejRRN1RhcmI5cWJpWnJOeXVvVURnT3RwV1ZyRXhhYy9wMWVHb0pOQlpIMU9sOFlaZmhxZWo0bXQ4RE8zTTdPVzg0ME4rOXpQcDhxRFEyNHJDQUplczVNcHV2SjkxcjlyS2JybzVsZEpKelNWUlZ0bmlUQld2STREejNnMjFzcHZvNlhXdjdCWjBaQVlnS2VBdXpwcksyQ2ptd2gybVhicVlVa3k4TVBlODhuSmYrVk1vaUp1SGRnb3JaR1kyT3JmTWRIaVhqU1BUQXV0dGE0b3lwQkZDMzNLdWRaTjdpRUVIOXEzRUhqcW15cFZkM05RTUtuK3lkOFlxV1QyYTRRc3h5SE85cXQ1S2NVMTBNN3ltVm5ZVFBUM2VPMU5jc1o3Y1dZQmtiTSttTVRhS21hZ0FrNjk5dTZQamZzTGJLaHJOVUlZVTg1cVorNmlhUENmWjhQTE1MRWdTSDd2eDVwM2VGR1VJdmw3ekxrc0NBcGZ3SUcwUlpqRzRCclhWNmwzODBaTmJ0MSsyQ2swWXpWamtoL2ZMM1FtcHVsWEhNWENvVm5iakRjcnd2VHMzSXY1S3p3SWtZM3N6amJGUnpCcUlNcG9BQUE5eVNVUkJWRVFGbUFiR2Frb3grWUxjSmUzbHZuWU55b0UwcXpEeG5RdjNaQnUvRUFjV3lrMjFwaWxEQXFmelF3QUkrOG5kaFdkTHJlekdpMVFiMVZaMkpWanBPMDVjektjVkZwa3p2U2JTZFgybDRCdnRVSzNzUmk1RDkycGYyYzFuZmhZZ3llY3V5Wm5HMkNobW9nSk1uczR4TzlCMmpIalU1UGdLRnZQL2EycFg2VnlpZnV6bUxFQlpkS1lxUTZ5MngwVFR0dVZWZUxZZTFYb0hxdnhQS0F2ckdHcGxzOU9ML0swY1o3U3lGQ3VVZzQ2OTFOR1NyQWRqb3Y2VjNWdytad0tTWE82U2pHbU1qV0llS3NEazV6elZGZUs4Tk5wREpqc1Z6aFNZQ3kvTC9wMVBQTEFHdVg0a3NtUjBuMkVaMGlIUXhEeWpuMFpMOVRTYTl0M1Bkdkl3K3VnVWdmZVpxWFhBNjhWTWNDSlhyWEFJaTloa2Nyb0cvZTdlclViS1E2MlpnR1JjUDZZeE5vcDVxQUNUbjNQZGUyUjh4bHU3aDRidjJ0eTdpaG1QY3gvUkEyNE5QWDdoR3BWeUR3bG1XSVoweGJXNEsrb1hKVDNSTzFEbFQ1VlJoU3NHRG9SbElXcVJFK1lxMG5TdTFvR09vWEVzdVdCMFZwbmd5dXFUM21jQ2tuR2RtTWJZS09haEFremQ3QzFieGUzWXVYUGhMWlhVaU5jeXR3MWo2SE5sbGw3cG9rdzdlZkRhcWJlNGFvZ0d2TXNRZnh0MW12UXhpbmlHTFRUR0RBMmlxYlViMnJrcTRhSGw3LzA2VzZaVUllcGFwdzBkSTNySEtrVGwzaGxYVWg3S3p3UWs0L294amJGUnpFTUZtRUt4VjB5elRPNXpXb0dBcGNvK1Z0azFYcldkbTVnMjVucE9Lek9MMGl2RUdJVDU5YjNMa0E2TTl6SnlMNThsbWRNVDJ2UVJwK0YrVnFxYlFGVHVuWkdWSnI0RC80ZUVDR3lWZ1kvMlRQdnFtbnJIS25SMFk5bzg2UFptQWhMTlRuWm9HbU1qdTJXWjZnNFRLTkw3c25iMWUvczlmeFpkWC91bnYvQmlPN2FHd3Z4YkQ5cG5EZit6dkhiYXgrRUgzaFJsTG5lU1JSMVlSOVZVOHVwQnVuY1o4c1V3N2VkWjBINUIxbXBxNFF1ZDIvZEpEZmpYYkRGRGNpc0ZjVmwxUTlkY2FRdnhFUjJkVnFobDZoMm9wKzlNcSsxVU83TUJTWW90SzJFS1k4TnEwWXBXZ0FrV0JTNVpWTnlqS0R6MUZiOVRnWmZMa3RKeTUwZGxzT0FPVXVlNkVEOEk3S3gwcFNVVnZEd0xhdWdzN3pJRWpjS0htdjRFb2NXVUV4OTAxTkE3NEFGWFVFM1FFSzJLZm10M1ZjTEZyaER2VjdIcEJZYUdJTU16aVlpK09qMDI0cFptQTVKeHZaN0MyQ2htb1FKTVN6NnNYQzB0UUNDVWpCTmlCOWpXQzc4RkhkZ1did3ErSGJUZnA3OGNxZ2ZnclBtMDVkYXVRWWFVMnFpVHk1RE91SkJDR1A0bVErL28wbW1mcmpoSjZBRCtoNjJFUU9QL0FwNSs1bVdPTERWTnZRTmVOY1RDNmtocjR1S3pBY200Ymt4aGJCU3pVQUdtTS9LUkw2WmNtSXQ3dk1tVkROZXppdkx2bERLNUxFZk84c09Za0h4ZnJSckd4M3d1TW1USTNIZS9VOXo0aDZEVlZMdGdrcmRlcmFaVkM2WmpGaE5nbkREMGpsYkpUbHFFODZLZmV2R3Z0UkhGSC92RHI4RDF3ajhPSWZ6MzhnclhtcjZ0aGtEVURPanBXamVxdFdHYitPeEFZbk5teDJzZUczWnpacndpVE9kU3MzV1RiSmtZaWk1eWZUT3UwMmduSStiL2lMOWZoc3BDcEt6Z2ZCQ3VXMG1Oa3U0aFFWcUdMRVhQa1RqZUt0TjJSaGx3K2QzSlNLNlFaQm8vZ0FDUTdsTTZROFBDU25NcWhSTXhIQU1aL1I1bDc0V3ZSTjJsMG9HcGQ1eFBhV1F1eENZcE96dVFqT3RGeldPanVQbUtNUFhNdjdtNGpaemMrR2xWWS9hbHBOaWl1SGNuQ1A3WlkrS0RPZlhNNU5IalVieUxkSlRIMWFna2V5a1pBbGJadi80ZHdSdit2WkNmcjV6ckhOMTQ4c3FWemFldXg0dlpueFhYTjY5Y3VicDVYYnBleFFtYlllSXFDeE5UazcvS3NaYXBkYUJ6dStwZlJIUmtXRmdydHlNcmZvLzZKNkxBMFpQL3daTXdsQTJVdmc5TXZlUENpYTNzemc0azQ3Q3JlV3dVTjE4UnBpWTEzeGUza0p2Yk1RZnRvU3o0VlNGdWhFTDhUUmt2dk04bHIzMjB6NkxzaWE5MlNlK1ZsQXdaSlRSK1VTUXlBUThDVEs2SVFTMXprL043WlVKaTdpeTVVVWN5V25BZjJHckduTldwQThQQ1drRHBRY3RhTTQ5R3Z1aGhyRDFvRUxqeSt5Q09qYTR5dmJuMnRrVDVaNjZLSjk5YzhpVzRJcTErLy92NjMxWWlCRTR5Mml2UlRucHQ5N3pzRnN5b2JrVVVHdC83MWpDU0lVOStmMFQrbVJkK0pvb2VQLzNHdUlWbjR2aVAvMUVjTGJsUnB3UjM1K1Fpa3lxN2FXSnkrd21WODNBRkZzeEpiT1BHcFllcmYzWDA1c0ViRzJBNTdOZUJoQ2Vhc1BLOFg0cVVyWWVNM2l1cmtaVWRtSjZJbzlnQkpjcnRRdng5c2h6Y1B3YngzNVB4c3BZWVdUNy9mc0cwTE9ZWDVCeEc0QUZFWUY2cStyUEpPNngwOVV0eFpzbVFGYjBVMGdqVnBCemRaNml2OVFIRUk1MUVOaEVLclJHVTNLZ2pxeGJjUVU0WDVISVdJL0JnSTdCZ2Vpck1XbWNXalkxN0JkeFpNdVQyTjNWWmNyZ0J5SXhYZEFZczVsaFA5L0NvcjdKTGJ0UlI1UXNDclpMS1ZBRUp6bUlFWmhXQnRkazJjNjFxTlFrTXRQYWxsUVo3YlhkRUhDSVc5SXBpR0g5b1RmNFphK1oyRHZoNEFYSDk4dWpMTU9NZ1N6ajR6Z2hVUVdCb0t2TlZTTlJacDZmbkhpMWJnZ2pxZTJucUlUQjcwQTVpc0NDemxmRFlNUjFFZDZFWTViNmhDa2FIaXhuVEhGck9OWHgrdHBVOTErNXdlVWFBSU5DUXpoRWtiWmFDeEYvKzF6ZFQxOXMwcTZZTXdYWGNEWmtKQXVWbUVtNmJHK0pYb1ZoZkZvTzdQUGNJazhwdTFDSFZjNE96am5JdTQ1ekJDSXhGNE1LTXZ5SFQ1L2ZrZE1tVUllaGpjbG1WN0tpMTFhNXBVOFV6b3k2cFluQldzdlNPZ3pTeW5FTktWQXlPZkxtOFZteWZxekVDdFNHd1N4NjEyaHFaZ0hCWWxqOVRodUJCTGx1cTJhRmFXMjBKT3YrSlBpeTZvNHFCT1dSUFI4cHUxTkUxQ2tJTFpidFJRSU96R0lHWlJHQms2UEl6eHlLNGgyeVZZOHFVSWVZRzZxWXlxbzZJRnozUVJYc0lNWHFzSFBWMVkvN2NRNERtaXRLRWRBTWNZZ1FlQmdUbXhEZG11aHRnMTZCempRSmVUUmtDenFtWGRlRnRSYVZwZm5CMkNESmtYNWRia0o2eW1GUjJvNDZ1WGhRYVZ2aE9SaEU5em1NRVpnU0JzOXJ5T0NNY21XeWNRUTFpNVlmTXhNeVlLVU9DT2FKZTRPZHR0K0pLSUUza29RS1FnQzVuTWdmenQyL2liM0tWM2Fnanl4ZmZGMHE2N0JkVDRWeEdZT1lRMktiYSs4eHhGd1RuOEpGZkpFNGJ1VHhhTXNRb054RHlDUVpwb285c0RSYVBRSWJjMVVWREtuaFVIWjAvUVdodXhtM1hFM1NOcTU1cUJCcXpQazFmdzduVzZtR0pQNmxJaG9Ea3VCeVRBR2xDdHNnT2ZnSmt5SjRpZm9HSUYvekM1YjdLOFJBNE9PNTdvTUlrR0lFWlEwQWRuajVqZkNsMkJ2ajZIaVFDUUtWbUJZcGtTRk1kYWRRekhGTTdYd01ab29uVGxWMzhqblkvcTUycWFmTXpQbXVzMmkrdWQ4b1JHQ1pIYTh3c0ROdTR2V1Y0cHdSL0EyUFIxcXd3VWs1bXV5QTBWTjdTUGZ3NjhTMFZiKzJwSUV5Z3ltN1VJWFVLZ3lOaWlDa3N5Sm1Nd0lPRHdEeDVnR2FUNndFZXJWNXFTYU5KamFWV1o0YnFheTZyVkliY2ZobE9PdFhxd2JLaGVKQ05PaGExaXRFTDFQSlNrUVpYWXdSbURJR0RtWDgxcm9JZWNvR3V1R1lpMkhqKzlaOEhhZkFEdi9wOG4rWi83a1BoamYrRUNTMURocWd5d3owd2V1Z2p4czRhN1pDTk9wVG1CT0htYkMralQ5QXpybnBxRVZnbTlzUVpCV0VKWmlnSE44Y3hOd0JSRUY5RURDeDE0U0JHSWY0QlZHNnJ1UXgxYnA4VGZkeWFCNHBPZkJrcnV3SFpxQ01MVEhpL3lQN3VFeUxJMVdjT2dWM3l4TTBjY3dsRFRmSGg4Vi9JRzRqck56YWp3NVoxajVaQzhlcE8wUGpuT0lNQVNaRllQZkJEYTNjUzBvdFFtTXFRY0orQ1VIcWpEcTFVSFA3T1M4WDVuTXNJUEdnSS9PWURNS2Judm5UMCsxVndYVzZMOTBUMVh2Y3RYS2FWcXkrNGoyWS9vVGU0RnNrUU1OcEdsN0d5R3dTbE4rb2sxZm5HQ0RBQ0R4VUMyK0orUCs1UWV4OFBBdGlMSS9qeG1xMDRHSFQyVVZJSXVWVjNWd2FpN1BJYmRSSnFmR01FR0lHSENRR1FGWGVUL3V4ZXc1T1kxK01ZQ1M2aHMxbEhuMGxrck93RzVUZnFKTTN3alJGZ0JCNG1CTHJhVzJUK0c4UUlnaC8xVElUTHVaZWh3MkJ0VGM1b05sZDJnL0liZFI0bTJMZ3ZqQUFqRUNQd3JES0FCRUhqSG5FS0FlOVRPYTBaWFlheUxZSE85SGlaSzdzT0czWGk2dnpMQ0RBQ0R4TUNiYm9ycG5zZ2xNOHBta1p1UlQyRmxWMjRENFZVV0t3VjVQSWJkUjRtM0xndmpBQWpFQ0VBMWhDNTJnTHhKa3hZcERNZE9yZHZ4R1dpWmVDUk9wUElYTmtOeW0vVWlhanhEeVBBQ0R4TUNJQmtXTmY5R1lEY2tINGp1TXg3TThycVhjTmJVNTVKTkUrMjgySkcrWTA2V0pvdlJvQVJlSmdRQUVGQnQ5ajBRRzZnL1JRdlBIVW9FaDVCZXgvajIvSThrVjFaQWxQaEtyOVJKeTdQdjR3QUkvRHdJQURyTUsrUzNxd3B1UUVHVmdnZllsNjBzaHZnQ1dleEFqTGNJelVnV0c2ampsbUhZNHdBSS9Cd0lEQXl6Q0VCeXBBOTJUTUlSNmFTYUdVM2dLL2p4ZVpXYTJVWFpBeE1meXd6cXlUQmQwYUFFWGk0RVVCZEkxNTdpZnM1Z1BnZDJXVUlSLzZvMGNvdWZGQW1tZlpZSzd0UXV0UkdIVW1WNzR3QUkvQVFJWUIrWkZ1a1B6QmYwZWFSTUxhTk5LS1YzZmpqRUZqMElEYVNrRnBWTitvUUVoeGtCQmlCQnhJQnVyOGZPekNTYXk4WWFjY2Z5enlUTE5Tc2dyekJaTnc3d3hjandBZ3dBb2pBUUx1VVJZQWtZaU1HcHhzN3Q4Y3J1Mmc2alQ0OVk2L3N4bVg1bHhGZ0JFNGxBa056V1FiUENORXpsVmJzM0I2djdPSzNKd1NlREdTdjdKNUszTGpUakFBakVDUFEwZTRnbUlCdVpWdHhEdnpHQXVhaTlDaEx0dU1OTDZzQ0hHQUVHSUZUam9CeUFVbHdBQk9yTnFrbXhwRmtaUmRQYjhjemllSzlNNmNjTis0K0k4QUl4QWdZWjdWRGt1bHgxb3oyempTbDNoR2ZTWVNuSXZMRkNEQUNqRUNFQU5uZUg4WFhESSt6QTNSdWx5dTdRUkNmU1RUUTloSUdrUkZnQkU0N0FpZ1d0Z2dJSStLbEdpM2EzQXZreW00UW9DL0pIcS9zRXJnNHlBaWNlZ1J3ZW5LSm9CQWEwUjVhUitUS2JvQmZ4QlNYazcwenBBNEhHUUZHNFBRaWdES0U5QjVPSGJJMzRDVjdkckZRZENiUmJXdlBMcW5OUVVhQUVUaDFDTUJjaHF6RG9FbVZXanQyUWNLb2xkMGdpQXl3dkxKNzZnWUpkNWdSS0VBQXBpZlMrd05MZ1JGMW41UmVCUm55cU5ZNzBIbmtpV1R2RENuRlFVYUFFVGk5Q0lCWXVLOTczd2pWT1loUklqcW10dVRLYm53bTBYMDYxOUUxT2NRSU1BS25GQUZERDRHWkRaM0s0TlJHRUwwREhkTE1BcWNVTk80Mkk4QUlLQVNHMUI0eWlQYkRxTHdBUDVaSjlRNlVJZnM2bTBPTUFDUEFDS3lSeGR4R1IzNkRLc0VGbmR1cFlnSlJhajFoOUJnQlJvQVJBREZ4VjZJQWFzZTZERWQzWFBuZEp5a2RjNE1leWVFZ0k4QUluRklFd01ieHVPdzYrV1ptbkFUMkVVUHZhSk12NHNsS2ZHY0VHSUhUamNDMldvcjVwT24yRHJEQXlxOWUyWVY0bDFwWVR6ZHMzSHRHZ0JGSUVBQTVzUmNGVjBMeFBnc1ZjRXpWSzd1UTF6SXNyRlpoampJQ2pNRHBSR0FrN3U5QXoxZTY0dXQ5Q3dINFdLYVJORFFzckZaaGpqSUNqTURwUkdDbEk0Ni84R2ZmSFlwNyt6WUFLNWJlTVRJc3JIWnBqak1Dak1EcFJHQWVsbHZndW44bjFmMjU1SE83TXVQQXNMREtWTDR6QW96QUtVZGcrYis4OCtnRGY1QUZ3aWJPY3ZSMSt3a2Q1aEFqd0Fnd0F2OGY2TlJRYWNpTHdCMEFBQUFBU1VWT1JLNUNZSUk9Igp9Cg=="/>
    </extobj>
    <extobj name="334E55B0-647D-440b-865C-3EC943EB4CBC-191">
      <extobjdata type="334E55B0-647D-440b-865C-3EC943EB4CBC" data="ewogICAiSW1nU2V0dGluZ0pzb24iIDogIntcImRwaVwiOlwiNjAwXCIsXCJmb3JtYXRcIjpcIlBOR1wiLFwidHJhbnNwYXJlbnRcIjp0cnVlLFwiYXV0b1wiOmZhbHNlfSIsCiAgICJMYXRleCIgOiAiWEZzZ1hHWnlZV043WEhCaGNuUnBZV3dnVEgxN1hIQmhjblJwWVd3Z1YxNXNmVDBnS0ZkZVRGeGpaRzkwSUNCWFhudE1MVEY5WEdOa2IzUnpJRmRlZTJ3ck1YMHBYbHgwYjNBZ1hHTmtiM1FnTW1VZ1hHTmtiM1FnS0ZkZWJGeGpaRzkwSUZkZWUyd3RNWDFjWTJSdmRITWdWMTR4WEdOa2IzUWdlQ2xlWEhSdmNDQmNYUT09IiwKICAgIkxhdGV4SW1nQmFzZTY0IiA6ICJpVkJPUncwS0dnb0FBQUFOU1VoRVVnQUFDSmtBQUFDdkJBTUFBQUNta29COEFBQUFNRkJNVkVYLy8vOEFBQUFBQUFBQUFBQUFBQUFBQUFBQUFBQUFBQUFBQUFBQUFBQUFBQUFBQUFBQUFBQUFBQUFBQUFBQUFBQXYzYUI3QUFBQUQzUlNUbE1BSW5hcnplL2R1Mll5RUVTWmlWUjdIeVdiQUFBQUNYQklXWE1BQUE3RUFBQU94QUdWS3c0YkFBQWdBRWxFUVZSNEFlMTlmV3dreVhWZms3dkxqeUc1WE5qUkFiSXNrSWFCQURLY3pNYVFvTVNSUFVTMHVpQVc0S0VWN09vazJXNWVkRWZKSDhnc0VsaUpIUmxESnpLVVB4S1ErVkwraUE4elZtNVAwUUhKckFFck1TRGJRK3RpQzRtUnpEb0JFZ1NSTUl5RFNJcUJtQ3Zma3ZjaDNYVmVWWGRWdmVxcW1hbnVycG9aTHQvOE1WMmY3NzM2ZGZYcnFucXZxcU9JZm9RQUlVQUlCRWJnTzk0Wm4zM3Nld0l6SWZLRUFDSHcrQ1B3cVlUL1B2NzR0NVJhU0FnUUFrRVIrRXp5VjMrcHUvQ2JjZkl6R3B1cnlkbnQvVnUzYmoyNWZ6dE83bXBaRkNFRUNBRkN3SUxBUnZKK25yb1NKOGM0dTVPT1dOTC9QWnhEWVVLQUVDQUViQWdNWHMxU24wOWV3Zm1MWDNsM2s2dVNSMy96UGYvbENPZFFtQkFnQkFnQkN3SWJaMUpUTkpPZFhJRTJxSk8va0V1aktDRkFDQkFDVmdUNjM1VEo5NUkzWkRnTk5CSjl2SkxMcGlnaFFBZ1FBaEtCV254ZmhxOG5pWXJ3MUZhU3ZDbXpLVUFJRUFLRXdCZ0VOcEx6YlpuZFNuWmxtQVZxTU5GNXFLVlFoQkFnQkFpQkVRajBrdVJQWk5aaElsWmsweVFZckJoTEtiSXdCUWdCUW9BUXdBZ2NKc2tqR2U4bDV6TE1BdXVnVFI1b0tSUWhCQWdCUW1BRUF1MGtlVmxtTGVVV1RpQ2VYMG1SWlNsQUNCQUNoSUNHQUxpVXFOa05qRVZ1NGx5WUJpVTRUbUZDZ0JBZ0JFWWlNTUFySTR1SnZneDdpcWRCSTBsUUJpRkFDQkFDZ01EemFLSVRyU1NKOGo2QlRGQTFlUThVQW8wUUlBUUlnUkVJdkEybGd3MUhUWHNndlpVazMwTFpGQ1FFQ0FGQ3dCR0J0U1Q1TmlwSzdpWUlEQW9TQW9SQUVRUmdiS0lNUEZFRXlvWGNUWXJnUjJVSkFVSkFJQUNyc0hnYjhRWm9FM0kzRWVEUWxSQWdCQW9nQU9vRHU2OWRKWGVUQXVCUlVVS0FFRUFJZ0wvSkdZcjJ5TjBFb1VGQlFvQVFtSXpBMnBlZlBmdlpFeWgzUmRjbWZYSTNtUXdlbFNBRUNBR0Z3S2RCaDdTUzg1TW9ncWtObnVrTXlkMUVvVVFoUW9BUW1JakFMeWZKLzRpaXp6ZkFUMjFUWDRWdGtydkpSUFNvQUNGQUNFZ0UvbWx5ZHNBaUM4M2pxS05iaUdIWmhFNDNrVUJSZ0JBZ0JNWWpBTTcwdjVDV3VQcG1kS2g1cjVHN3lYam9LSmNRSUFRMEJCcHlKMDd0ak8zTFVVY25SZVJ1b2lGRkVVS0FFQmlMd0hLU2JJc0M5WU9XdGxCQzdpWUNHYm9TQW9UQVJBUnFUZVJLMzl2UkYwbzJJVHFSQWhVZ0JBZ0JRb0FoQU1PUEhZbkU4cHVnUHZaa05PcVR1NGtDZzBLRUFDRXdIb0ZHa25SbGljVkhvRTNRMld0RGNqZVIyRkNBRUNBRXhpTUE2NnhvMVpYWmNOUXFTaFExdFZXVThaUW9seEFnQkM0M0FoM3Q1TVpWcGsyT0ZDSVFlMTNGS0VRSUVBS0V3R2dFd0lhRFRoeFlBUFdCTnYyUnU4bG80Q2lIRUNBRWRBU1lRMGxYSlRGdGdvNWVJM2NUQlEyRkNBRkNZRHdDUFgxYkRodU1vR05neWQxa1BIcVVTd2dRQWdxQm9YNm9OUHRPNks3S1plNG1YUldsRUNGQUNCQUNJeEdJOVE5ZXNLbk5zU3Jjejd1YjFBNVVKb1VJQVVLQUVGQUlzSm5Obm9veVZ6YjhuZEJoM3QxaytUVlVtSUtFQUNGQUNFZ0U4dDhzaDZrTk11bVk3aWFkaDdJcUJRZ0JRb0FRUUFpd2I1WWo5eEoydWduK05oZms2dTRtZzV1b01nWG5ENEhhSDM3bG5jK2VWSlhyQ2JqeHh1OUhxbEtkVm4wL0dKalNocUpyY3BxemxBVndJekYrajdxR2xHRFMwWGIxRGJWRjJQdzhLSXJ3Tk1nZ05wT0V3K1RzenY3KzdUZ0pPQWViQmc5UDRMSFhBM1ptTGtlMnpxamtmOGpXVjQ3cXRHcjV3Y0NVTmhSZGs5T2NwY0JYY1N5Lys0YVUvZHd5S3lpaEI2cFFiazAyaWxid05FaVZtMlhvVUxUejZYQlNGT2RSYTVwWWg1TVBVVjUvSCtCeGhCSkdCWjhmcHh3K3R5OSs4WmtJUFhOekZLbDVTM2ZHb0tEZ3puUm5kdmQ1Zy94enIzMUNkSUpuRTNoMXA3LzNtdWpCU3dnNXEwWE1lYTJyU3JFMTJSTVZqYUtsT2Z6QWVlM3RJT1U3a05SWVlFL2h3anorYmZYeFFWblI0UTNxVUhXdGhYWm5qU2xmZjNOTTV0eG11V0ZRWEh4SHVqTzgrOUNta053WGRYMlFRM0NncjVQQVlBUXJsMDFkdVVSUkorQjBJaWVaZXhUbVk4RzdmRUVlWC9jdzIzQUhRQzk1VGZ0V281NG5ZOWZiZUsrblREWURGMU9iT0dGZ05uWmlpaHZkV2Q3OUtBcktmYncyYWVqdUp0ZjBhRWYvR2tZVXRmY21Bajc5QWpDcmV4aWFheEVldi9vYnZ3dGFlRHUwU0tQbzkvSjZZdU9wWE5IYTIvNUJyTzBjeitYajZNWFVKZ1lHdUVrVndnNTBaM3YzUTNPZnFFM3drd2dMQkE4UTJMbDVFSHppZkJ2bHprc1FUcUs4RzFxV0Fqemc4MmJKUjJlb1RVN3o2OUhYSHVYUWFjQkxvcEhYT2JreUlub3h0WW1CZ1doT3hldGt1ck85KzhHNWo5Y21NTlBaUlFpM05HK1RxSjJiUXl6aFJSVlViYlpCbUk5dGg1YWdBSThydHovNkRqallJYmhJbzVvOHlJL1VOdkhYMWxpdGQ5MzVnYVBPWTYxTkRBeEdnVlV3ZlRMZDJkNzk0TnpIYXhNWWZld29SR0dYenBzcUJ2YmduTHRKL1JXY095L2hqcHNSbzVLNEJYbk1VcHUwOGlNMVE1c3dKQjV2YldKZ1VPbm1xOHB1ZEdkNTk2TW9LUGZ4MmdTZUVqUkx1S2VkNHNqazB0enUxM1JkbzBDZWJRZzBZbkFCQ3ZJSWVrZkhON2FtVDFhaDhPWFRKaVlHNHpGenpYV2tPOE83RHkwSnluMjhOb0VSL0k3Q2NxQlBkSmpUeXJIS2plN2x4OUFvYjRiQnRvc1JvNko4QlhrRXZhUGptd0xXcC90NmljdW5UVXdNZEVUS3hoenB6dkR1UTh1Q2NoK3ZUV0NmamxvM0FiQTBDekFzUFdMejhrS016NTh1ZTBmODEzTTFUMVRoWEpCSDBEczZ2aDFnNU04VnVIemF4TVFnQjBuSnFDUGRHZDU5YUZoUTd1TzFDYmlyZlZOQys0S21QUGdIenZHeTZ6OHozbnF5NWl3RGdKNm1BMFBJVXBSSDBEczZ2b0ZYazd3SjUvSnBFeE9EOFppNTVqclNuZUhkaDVZRTVUNWVtNERaUnJtM05uUHIvSDNOM2VSZjY5dUxYZTlBOEhKRlhFSEtDbE9VUjlBN09yNFJtK2lHcGlVdm56WXhNUmlQbVd1dUk5MFozbjFvU1ZEdUU3UkpMem5yWm1EQ3hHWTdDNmFYQnZhTVhZenpaNTFvWmF0SHZwYWI3cnRTTE9BSzRrclNLRmVVUjlBN2FraW5KZlR4U1p3OHgwR2J2T1ZBbzRFaXMvWTN1ZjR6U0JqWG9JbUJhODN4NVJ6cHp2RHVnL3dldUMvay9SMGxMQk8weVlvMDQ5VGEybUVFVWZSWldEWVJtemtXUGcyUm9ET0s5Yk1iVXVaQ0FWaEkzaTVVb1VUaG9qdzgzTkVTVXZJcVEyT3AzRUdiTEkwMC9jOWFtd3grckFRUUpnWWxpRmlxT05LZDRkMEhvWDF3YjkyMXRKNGxUZEFtVVYzc3pQbENjcVpHQjdWLytOSTdtZjQ0ZTg5Lyt1cFh2L3JTa3l5c200dEhzQ3VkM0NpNytOR1pQM2NUTDNlMEpKSk5iS1RqTkJ5MFNhMDE2dkNTR1d1VEswNzdvZk5RbVJqa1M1U0xPOUwxOFR5WEU1RFY4c0g5QmN2aEpWeWlTZG9FMXFsL25oWDhkMG55Zzd3Qy8yTXV1dVp2V3hYd0hWck8yeldkR1JSMEJYR21pd3NXNWVIamptTCtCY0tHdTRtVHY4bGJ6cnQySGpQV0p1MXg1eWJZSllaVUU0T1JSUXRsT05LZDRkMkg1dmpndmhEL3RCMllTZG9FTmpBblAvdG4vL0JkU2ZLamlNQjZiT3FTWkpUQ1F2VktCNXV2bHExYTBCV2tGSnVpUEh6YzBWS0N3bFlxUXkwN2pFMmdDNDdvUHJQVkpsZVRneEl3V0RBb1FjV3M0a3AzZG5lZnlleUZlMmZFMjJXaU5vbitkS280L280SjMvUlNybVM3RFJkYVozZWV1WFZyLzluYnFSZnVGNUxiKzdkdVBibC9XM2lvcFFuN3NUbzRRUzN1T0lvN0JSNWU3bWpXbkNjRUJESGZiN01XWndqRm1SZHptdkRrczhreHF3QkR6UzY3b3ArTE5vbE84M2Jsak1Cc3RVa2pNemhXeGdEQmdZTmg2UHE4KzhVN3F4ZnUxNDM1Y2dyYlpHMFNQZmZPK000bjFab0pobnRhNFdHMkRBaUx3dUwza1BFZWlGaVNiVjBUQ2JMekEzZ0ZSOE5UNE9IbGptYllIMG9JdUZzYU94YzgrKzN4RWpKaGgwV3ZDcUI0SHY5ejBpWWJJendUWjZwTk5zUzJqOG9ZS0RTMFVCaTZQdTkrcWM2NnJUV3lWR1Q0c3JXYWd6YXgxcHRxNHBvNHpMcjIvZStPK2JQeXpBOXg5ZmJjU3ovSG8rZWZmRWNxMEhOcC9JTi9JT1FyNmdvU1JWUGc0Yk0vZlZaQThONy95ZHE4K3BVTW9ZOTk2WWhqc1ByZk9XSm52M2lEUlRmRm9qclA0MzlPMmlRYWNSWmJLVzN5citEMTlONC9VaEtVRGZYRk9Lc3lCaU1rQ0VQWDU5MHYzbG45Y0YreUcwb3ZoRGE1aCtiSDdGMTc5bjNxOXJjaC9oRVZqVDREOGQ5UmNYQUYyVkV4eDFCb0huN3VxR3dNRzVCOW9DdWowR1JzZjR0V1crQVl4SFVKMnh1czdRSm5kZHkweVpiZGVsSkdtOENDUHZ0OVhBcGNNbENMMFdKYU5ReEdTeENBcnVlN1g3Q3ordUcrWUhjSHVSRGFwQ2tuTGhFL214WS9FYWZRTWZrNFJmU0lPTUVIU3NOeGNROUVqdk9Wblg4YmtvZWZPeXFic3dYaW5zaFl4RDd2cXMzdXJpWG5tVElCZy8vcnFtQWFjdE1taTlwMmNVbWpoRGI1emlSNTc1ZWJJT01ISkpWeWdhdjRQVkVOZzlFQ0JLRHIrZTRYN0t5ZXVOZnpwK0p3Q0MrQ05sbEJtNFdNVTFVNjBDKzF6akE0NjZJNDlBWk4xNkNzTVVHZ2laODYzenc4M1ZIUmdFMFF0eXNpZk5WZWQxRmJUejRzY3R1bVVuRFRKbEdjclhnS1N1bTF1RFpaamM4UG9PNm5RT1pmMEdrVmpSMG1Ra2RDeldvWWpHWWRnSzdudTU4L1ptaENaL1hFL1pyMUpYMFJ0RWt2dFVka3R6ekdPeEdqYUN1L1A2aXQrYmtkWWwyemhycmY2QTRFT1pWNVhHOGwrWjhjSDNpeTBxa0d3UGdMUDFqc1piV3JjcU5vV2MxU0VnSGxZcHlYRCtJL0tXdDFwSnV6U0RwVVJFUVNYSXRyazlOczFscUgrM2FFS0JVTzFyUWxvRElZdUxBc1JYZXFkNzlnWi9Xa1RWYXNVNTJMb0UwYStNMGJ3WE9LOVVVUG5nTGNMV3BvalFYU0czalA3TllPTGprbVhKbUh6YjF2V3pMMGRFY0Z2U1dBQUQyWWNHaVBQamJweWZVRllIeVMxbUoxako5eW9EZTF5UktlVndqT3hiWEphdktodERKNFp5UmwzT0lsNnl2YThMRU1CcExVbUVBcHVsTzkrd1VmQ0Y5OXI0VldIeVIrRjBDYnJHb3ZvZnpIanplaFYzWmxjNkpvWFc5bGpQZk1EclpSd1hIQnByN3lVSnpIcXZ4Z2tmaGEwZjVIdTVLanJ6dWFFYndLRU55WHhJMjVZRFRZRVpsZzRlcW00WlVuaFdDdFJJVDIzeS9Ld1dxdDJJSWxrcTVySzBraXRmRFk1SjdjYjNVS2c1T3VvRlBpMmhIRExGNjNEQVl1VEV2Um5lcmRML2hBK09wN3ArSzloRkc4QU5wa1dYc0pSVzE5aFRRM0ZJMjJ2b21iQjZOK3RDQXBIaVZjd2hvT3pNUFhIYzFrWjBhY0U5U09XSjhMTHFocDBMSitlaDZ2NDdodUVyVnNIM0lzckUwYThuYXdGL2hOSkhYUllGdTdtOVV3R00wN0FGM1BkNy9ZQStISEZ4YndXdEpuMHltQ0YwQ2I2QytocUtGN3QrYUdvbEg3R0hjTjhPNTVLT09MYWlRdjAreUJ3RHc4OXlmMlhHNmpoclQwdWVDeWNneStscGhlUjY3YXBLN3h5TmdWMVNhcmFrREJKbVJTdFNEcEhZTzVFV3MxREViekRFRFg4OTB2OWtCNDB5YUx4dWdWUUx3QTJxU05Gd1dpYUtnZnBOS0RUb21HK1d2NjZCazZ3NDdzS2t2WTZpdFRiWUhBUER6M0ozQ1h4eXZzK2NlMC8ySFp4RTRpbDFCa21xczI2ZGxlUmtXMXlUSWFVQXh5SDdtV0Vqa0ZsclhWTTdabG9BSUdvemtHb092NTdoZDdJTHhwazVwbG1Ic0J0RWt0NXd4ZXg0YzBwYzcxSjZvM0xPbnpmWmdIUFpDWmgycVlJdFBzZ2NBOFBQY25XQTFScjN4WU9ZSW8xcHV0YmRuSVE4M1duaWE3YXBNckd0R01aRkZ0c29uR1JoMlE4NFlVcldpZ3A5dTZxMkV3bW5rQXVwN3ZQdmdRYVF1TG9LVHh2RGYzUUhqVEpqQWtPakZnbS8reHlTSmVSd1g1RHhNOFhHZm1VR3pGT2R6VG1yaUZCeTd4c1pZM0poS1loK2YreERacjNGU3RnVGJqSWNnSzhqTnFzUEhGcngrcHNoQnkxU1pyMkRvbUtCVFZKcWZKbzIxUmw2MTR5WWhJZEw3VzBXc0NLbFhEWURUWEFIUTkzLzFpRDRRL2JkSkhvMzZCMy94cms2WGMrL1EwRVJ1R1dSdVd6NkJQUGhDdEFVK1IreW9NSVZBTE1sN2dhSjNBUER6M0orYjhlbGMyTTJySDJsendHbHFjNEo4VmFKZlRKdUFsZFVNeHlVSkZ0Y2tBelc3WUF1ZU9RZEUxb2FWTFV3MkQwVXdEMFBWODk2TkNuZFdmTnRuTVBaY013L25YSnAxY2wrdWpEaGxGL1orQVBua3NlOE5HYnFFVnU1dlViVVlKV1ZNTEJPYmh1VDh4MTQwZEtmL2EyVkFiK2c2Vm9vR0IzQUVZa0dWUkhuQWRtNER0NElGZUUySkZ0VWtiUkQzSXFMQWxpWWNHUmNlRTFkeElxUm9HbzVrR29PdjU3a2Y5SWcrRVAyMnluTHhod0RiLzJtU1E2OFFkemZtMTlRM29remRsczNUN01ITnFsVTNPejVoa0hVc2dNQS9QL1FuSW9SWFNwVGRoUUthV0o1QjltSjJWZEJTdHFUemVjbWR0Y3FpdlZQREtSYlZKRTBRVjJvMU5JbDYzZ08rVXRLNXVMQzlmRFlQUkxBUFE5WHozbzBLZDFaODJXY210WnpJTTUxK2I0SlVQSm5FUE9pRzc4dC9LSTMwbzJqak9NdElMdkl6Rk9ML1dzSXpNdE1Jb0VwZ0hQTlhiaUZ2Vm9PNzhlcmh6aXVlQ1Y1UjltQzB1ZEtOMWdVakcxcXBOK2hiNzM1WnVSZUhWeTJpVG5Zd3h1M09hYzFDVzduVFpsRGMyTFY0Tmc5RXNBOUQxZlBjTFBSQVJlNk5zajI1dWdSeDR0bzd5eGVkZW0wRHJkWmszc1RhNTl4cmtxMkgrS2pKQXNsb3dtTTdlZnJVNktxWVR0TVFDOHdCRGdScE9XZGdYVFFJSUhvbzZ0ZmlvajRlK0hmVDY1MWh1N29xaTZkV3FUZXBvZENPS0wxazBURkZ0MGdCUlJkT1pObmxORUM5Njdhc1dwMVdCV0hrTXhuRDNUOWYzM1MvU1dkbndRZDZBTWExMnlXcVphbW51dGNsR2JvS3M3eFlkSEd0RDBhdWFmYmoyMWlHOC9WNkUzMXYvWHhONnhZRUxScndNdTBGZFVkb3pqeGQvOVYrQVdDLy8zKzk2VVRDb2ZBVnBwYzVZLzdZKzlHMXVJL0tzVlVPY0FIbUdOcW05K05iZkFvby8vSTllN0tLcVVYUUZyMzVuT1VXMVNSOEkzOC9xVnBycEROVXJKQ1ZYQ1FPdG5YckVNOTBBZDkrOXMwWmV1VGZrbkZVaU52ZmE1R3B1Z2h4aFYvcUZwS3NOUlRYN01OdGlvZjI2c3RXVEFnRjVzTEZVOXR1ZUpJWnJmb3ltREZ1dmEwTmZiQjltSnE3dDY4aGd6T2tiMnFRdjVNdU5SZURwTndRNkxEaTRBRjhZcWZDTlZkanZnRFBaZnQ5Z1lVOW81bGJUWUlWTVRac0tZMkRud1ZQOTBnMXg5NTA3SzV2bGlOLzJtQ2JyV1cvL3hQbmY1aWx2YjUzL01NNDZWSU5Ca2J4aVRuNUUxbnhjTi9OT1U4eVZYcnplbHFGclFsUU9jZU1USkhSZW0zd0E1VTBJQnVTeGxwemQzbjhHRHNhT3pZSGlCS2xHWnJmVThsRFUzdWFqTjFIMjJwc2l4SzZMeVN2dC9NWmRpemE1ZldlZm4rUXRIM3hPQTBhQlI1Z1lDNzlsTDU4eUlmN2NMOTRRSlppRmVGZEU0QVROL3daZm9rMFN4NC8zYVI1YWpFZ2xESlFVUnNndjNSQjMzN216Z2pZcDN2ZitlWkxFL0Eyd2taeWxBUUZSeDV5bkx0d1JtWE42N2VkbFprcmlKQk8yRDcwUm9tS1luN2NQbDI3U05IaVVGczZzMkZUT3IydGdCdDhFU0xwWktXUWZaaW5mM2ZweGtaTVZNR2M2SXNPNEZwa3JHcFhOQlBaT1BaYkp0VUh5eWk5RkMzVzMrU2k4WlhPYXJSSUdVZ296RUlxdXlhbHNTdERPdXBKOC9BYmNtcnRSMUg2cUMxL1ZPbFpTYm1JZlNaVTgxNkdoR25ta2NySjlXQWVaeUswVDdXU2pYbWtUUVVaUFhLYkJRL0R5Y0cwbzUxZTJGd2tOZld1Nmo1ZU5sekUyc1JYaWFTMWY2M2NwaHc3Y3lCUEpiSmc4WXZxaDFuS2FPOEVzU2RaTUE1VXd5TkhDMFZCME1ZOXE0YUNkZGZBcUNMY0lhL0pYMkVrZm44S3Y5aVhMU24yMWxvU3ZiWnc5eUxhaGJLZDhWMWdMVzhveTBEaE8weXYvVDROSFpTRVZnWUZhalRqY1ladkY1WnNiMjRkVmVTM2tyazI0WDc1V3QxSmtpQjJIbmhjM3RhT2ZUek9DdzdMaDdGQUpneEZjV0hJb3VtTllGc3dLMlZrMzB1Tm80dVJrdU1OM2dMMmhoTHRpMi9lbnN1Y3lGT2RYanRuaTNZTlUxR3ZzUGRhVXcveThmYmg4ZTZiQm83eDBSazE0THNWZGp1RUZqNGErSFRFSk5PcklCSGR0TXNnUEV5V05Vb0ZZamFpaXRWZ3NqMTJaUEpvQ2J0Y00rMUlsRE1iSUg0cnVHSllGczBKMjFzTjBsVzJRL0JTN0xhZllMWkx0TGkwb2FZamluLy9pcU4rdldkamh1VFhQQm9PNW1MME5iMEpLUTNaSzNUNXNvZVdjTkEwZXpzSk1MbGlYcnZRYnpORVZEWDAxKzdDZGtMczJxU3VyaVoxVW9WVG1ickluYXZUbHBNZk55R2grRjZnU0JrSU15elVVWFF1cmtra0JPK3RDWnUrb0oyZk1DYkt0M2xvUUE3NmdZV2I4cThYUWpVYjh0ZzNad09NdWw4amNGTzd5Y21BZmh1dEFEdk5QOTNpeWg3OXA4UEFncGlCeEtKMWZ3VGFhSGttd3pmTU1jN0NvZ2E3WG5LWVdyTUpwenY4VUVTa1JSUE14NXU0dEJsZlgwVnJLYUtwYnl0Q2NGYXFFd1doR2JOOW90dmVyQkxaajZQckxDdGhacjJaM0JVQmdTNUl4c2gxRzdFc3I5LzIxb2lRbFpQUTJkRXFxSlRCaEtIMkE0N3dSeVE1UHVzSXRtRVBaRStNVHZXVDVHSHR2N3ZEcTRYaVVsODZvZVNxZFh4dmJrS21HdnJwOTJLakhFemFlc3FlYnFSMnZpL2pRUTZVRitpMENidmJHYyttaWZVT1VTaGlZYlpVcG9laEtCcFVEQVR2cjRXNHFYVDE5Z2JjMVAxcDRCUnhVRnI0eWdYY1pTa1FrbkpzZENSUnZMcEU1dis1eElUcThyZERTZEN2S292TkxkbUlUcHNGam9oRHVCVHJncWNGTHIvSnQwbXJvVzk5eEp6SzU1SlljUUV3dU83RkVMVVpkRThKSFdZMWxwOG40b1RGTUNvVkJLTG9UQVhJdUVMQ3p4Z2VwRklQMEtYd2llOUxTUkpnMlBIQVdjajRLd250VzlMTk1JR2hFNXZUVVBHRkpoMklvMm5PeUxXWlV4bCttd1dPOEJJVnl0NFIxNUNyWWg5T1RnKzZ5UUMyUEhVc3MvOXYwYVJLRXhSMnAvZUVteTQzTld6STBUdEFoTmxYeWdxRXdDRVYzWE91SzVZWHJyTmZGR1I3dGJNSDF0MjlnMGREckFDZlBjUmdXanJVV3NFY2tjMzdsOW1HKzBKeDJ5OEd4dDNaTWc0YzNZZEcyYW1ZZlJuTkIyTFBqODdlcG52L3FaUHRKOHRPQ0NqeXgwbE9vNmZST0dLZ0tHWkVlZEFzZTlJeEJLTHFpN2RXdjRUcnJzbGpNUXBvZnlhdW1weWh4cm9Qd0N1dm1CSVJ1dysyZTNEN01QdFNkRHZQTDJZYy85V2c3UjU1SHZmS3dNYkNsbWJLc05QOVN2cUJaQ0RtL012dHcrdW5RUFJib2NKeFl5TXV2cURheFNDL2xxTFdTODY2SXRWVy8vSnl3MTRtOHlFcWxrWFlCV2NnREJsWStIdWdpR2NjR0xmek5lMjBwcEx6QnF6MFFGdEtibVk2SDBZOWM0a0p0VUhjTkphSWdQRVNlZnc4UjlUSkJ1emJocmVUMllmWHAwRkwyWVNDZk82MHRGUkpROE1iRHRka1dXUnJDZkNWcFdBcWxQWjZONExoOU9QM3creTZyNFdBZmxvUWRBcHVHeTlqNFNxYjBxanhzMHZrUkVXTVQvKzAwc2hZYnQ4Tkt4YTVOS21GZzVUTTFiTG1udzEyQlNIcTEzR3Vya0FDZmg4NXFJYjMrSUJVRTFubS9wWXZHWTJMOTBwS1Y1WU5rWG44UFI3RnlUSWRlMTgwVmpWUG4xMXFXSVlhaXA3dTVjaTdSVTJqc2dhV2dUeDRXOHRZa1V4YTJXczg4bTlIUExBU1p6SlgrQ0s2OWRDd2locjV5Mm92cVZ3bGVLK2I4YUpGZWNRZEgrcTZJd1ZPVDNjdlB0b3lGUFR1VnRqRTJxWXFCbmMvVXNHWDIxc24zMmxJSVFJeDlQQkIyMHVrdGd1VUcyM01jNDAyYjRtYWlLN1RJODg4bUJXSTRNUWgrbmZreXpWUlRwcmJiOU9YQmlyQTlPNFYvYldqdVhVc3RuendzNUsxSnBpeHNsMjN1WFcwV0Fsck0rZlUrWExsOUdLNFFaYmk3Zno4SUNqdjhDbW9UaS9TU0NmUmRCZnNtbjViWFB2OGJ2NWNrUHkrTFpBRTdsYWJSdmF0aVlPY3pOV3poMC9NTzk5cFNDR0R5MGxudHBOT2JBSzVCTzludHdKZkhRcHZBQThWTUY2bDlXQTVGeTltSFczQVA5ekJDV2RnbkR3dDVhNUlwQzNQd3loMUhZaFlDV3F3bm5NQjZpVmlDaHlnYit2cTFEL1A5UDFiQlJ5UmFwSmNsTzhxSUUwVjlrRGY5dmZJOXNvUUkyS21ZMnFRcUJuWStVOE9XYjY2YWVLL3RRclo5UEJCMjB1bGQ2Tmx0d1MxRHBZdWJOcTlYeTlpa2tRNEpVL3V3SElxV3N3OERMZlNTVkNENDVLR29qZytac3JBcFFHNXNZaFlDb3F6Y0FieEd1WDBZNGpFZitucTJEek9raGJvYTM1QXMxeUs5cUxjUTR4bk5BSFRtL3Y1ZmZzK1gvcGZJUjFjN0ZWT2JWTVhBem1kcTJQSjdPUEZlMjRXRVBzSG13OVVlQ0R2cDlFYWNHazVmUEgzUzJBVGR4VGtKd2l1bm14TUZPaDlZcnE0TGJ3V21WR0dZUDdpWksrWVU3YWVWamJJK2VSakVSeVNZc2pDMzRkenlsMWtJcUxGZHBBL0FWcjZUVVc3eGF1dE9uaHNqaExFbFg4c1BsR3lGVkpwRmVwRjVUMXNpYU5xbjVXbGhPeFZ6M2FRcUJuWStVOE9XbjRzMjhWN2JoZlRTV2UyazAzc0FETVNkdzlmWU9xekhKZVl0RENxem01TnB5SjFmTTNPWUdJcW1lM1p5SlNkSHdXMVUyTlMxd2o1NWFJVEhSQ3l5MUkwaHBxVlE2a3AvREVPU280eDZtdzk5dDlJMTJURWNDMllWMUNic2s1YWc0eXcvTUErZm9PVFlQaTNQU2xpcG1EWWR0cDNndUFvR1ZqNVR3eGJtcFFaYWxudHRGZ0tVL0hSV0srbjBIclRzamthUGhUYUJac05idHk3R0lteUlkaEN4TXgzTC9IN2xrL2R0MWJ6eXNER3dwWm15ckg3Wk9DZlZMTVIzYzhKQlJvdHlMTkxnUTkvMnRvMUpoYlNpL2lZVzZWUHVWNU1QWVRGU1BZQlRjTmhLeGRRbThPaFZ3OERLWjJyWXdxcVh5NzIyRk9KNnlNTURZU1hOYndUWUNLMnYzTEV2QVh3TDV5WnMrc0ttWDBvVTltR3hZN2EvNjFYa1U3WmdFWmlIUDRHWmRlK3VzQThEMlFIek5tSm5PdnI5YmVZWGNjcVNiNmRuOEdUVm1VSDdvQ0FwMHhjMkZBYWg2QlpzOExqaW9Uc3JRSkNiZzZYUzJKY2N4MGthSUc5MTFQRW1YL3cxa3hzTVlQT0RoejR6S0FyN3NCaUtscklQbSt4RXlqUjRDRjdWcjJ6T3V5UHR3OW5RMTdkOW1Ebnd5OUZQSlpuWHBVLzkyaDhCSWJiUDVLZ2d3YUhSdjBOaEVJcHV3UWFQS3g2NnM4SWIzVFpwaHJmQXpYRmlUU1d2RmtQdkdmSGJOaVFBdlhpU1MreXdQVzdDUHB3TlJiTTlPN21TNWFQVDRGRmV1bnhONWt5NksrM0QyZEEzM2ErU0wxb2w3bXNQOGZDOG00bXh5WG9wMHlaRnhUb1ZSN1hKaXFFd0NFVlhDbDQ5RUxxemdwMWp6eUlsM0xjSGx1VHBKakZsUCtwMzF4QUZidVpCTG5FTGFrdHpXTFpqOXQ1cnVVSVZvOVBnVVZGRVZKMDlqdytsZlRqZFZnM2YvRU1sdkFUN21pV21OTWtWNVZPL3RRdFU0QjFYZUZMV01VUUpoVUVvdXFYaE15dUc3cXc5ZWRqaHlrM0VIUjdrQXhTZFViRFErU2JRMVI3azVJVEdKZEkrekQrc211eVVzdy9uQ0tQb05IZ2dkaFdEYk9YaG9iUVBjM2V3Ujk3dHc5N09YanRWUHZXcHpJYUwzbVE0ZXNhNllDZ01RdEdkM0VibkVxRTc2Nm1jSC9RZUlxRmcybkFmUlM5RVVPcEZLZTBtUER0UHFMRUlHNG8rYlppUlplbHlnV253S0NlWnRSWkE4TTNXa2N6cXdQUHAzVDdNSmxETXc3YnFidzJXZU1SdmVNeENJd3lRb3BEdGFwNEx5N1lUQk1FZ0ZGMWJzOHFsaGU2c0ErbWxVZDlCRW9JVjdRYUtYb2hnQzNXK1ZHQzJ2NnR4VXdyUGhxS3ZXQzFZc2tqeHdEUjRGSmRxWkkwWWpPWm9oWFFMSUdrL0dGbTZiTWJBaXlkMUIzbDhwcHVjQjVwWDNNTDdIZVJiTWowZ1FtRVFpcTVES3gyTEJPdXN0Uzl5Q2VEd2lFeVMxallTQ1JablVleGlCTnZKYms1UTV2eUt4aUpzS0dxVXlWVXBISjBHajhKQ2phN1FBZ2pRc25zUG9vV1hJa1pURnpsdDYyS2N5SFc4THNSM1pjbGFPbFErMUxybEN5NmVROHRtKzBKaEVJcXVSS0Z5SUZobkhYSy9JQmo4WnkrQXRiTXVFdGI4cGhISzlOYjBQaHdBQUEzdFNVUkJWQnI4TjMvbXBTZC8wZ3ZGT241TU9FVzJXeFNQUlNCcTJIMnFzcDRHajZveW92cE5nQUNOUlRZaEt2YnNvRkpWZzNGeVhKVkVGTDJBeGxDTDZVdWhwNzBjV25zT1RHQ1UzYzBWQzRWQktMbzU4U3RFUTNWVzhNNWcyMWRnRFBMdFZEcjlDS0ZySXJtQzZHNVZXOUNmWGQ0eGs2bDFFclZFa3BabXUwWHhlQVdpWXMvT1pIS09KYWJCdzFFVWwySnRmU3l5Q1pEc3VOUXJWQVlHZ1NlRktsZ0xONS82WS83N3h0Ly91MTlwcGtObDZLNzNaZG5uTmM4Mm1ad0x3UHZ5S0pjVUNvTlFkSFBpVjRpRzZxeGIwSTFBTEpoSVpZL3k0UjZXc2hmaWpZVVp5UEMvajlNVFhHUkM2WUQ1N1dUbVNuK0M2SUhteWlzY2xGc3VPQTBlNVNTejFtcm9ZeEUyOU0wL2JOWjZoUkxoQ2I1UnFJS3RNT3Y1NnBlK0JXRGw2NllvdTlyNk1SRWNleld0azQxQUdJU2lPN1o1aFRKRGRkYkQxTmhXajdOQmlQaFdWeVpjeDh1aXZGdExmUjErc0d3NFlNS3JUQnVMTkZGbmRKTnRjcWxwOEpnc2hYT0pnVDRXZ2FFdm1rODRVNWxRY01WY3E1aFF3NUlOenliNlpWS2kyZXloTWg5YmFxdWt0bEpBV1dJb0RFTFJWVzJwR2dyVldhSGxNQ2haU1A1ZXRtN3lBbDVmWUY1TnUxVWxkNjRmVzg4TmNhNHVDMjRZZlJqbXpOcFlwRzNPb1dYdHNvRnA4Q2dybTZWZVhSK0x3QUFBcmNsYXlwZEt1dUpCUmJHZHZ1aVhqYUN2U3NxLzdybzBNelM2Y2lnTVF0RXRkUStzbFVKMVZtajVYZGlqL3pLTUhidkF1TmFTSTBndVJzTlE2RmJwZU9MQzk3NHZ1Zk0zYm93dU1ENEhKdG5iNDBzNDVvTEhYVTRJK0dDWDFxeUd0aWJyU0haQ3NXbndtQ0JDa2V4RCtUanlXakQwZlZDa3VsdlphOG1yYmdYSGxEcEZxZ1NDMldheVdqT1Q5K3ZKVDQycGpMUDZ4akE3RkFhaDZPTFdWQXVINnF4YnlWOER3UnA3NEdqRUhyZ3ZJTk0rRXpoMmQ0VmRhZkw3Zm43QTZwWDRnYVBjVVlscWxpcjZJZ2tVQU5KZFhHNWd2S1p3YnJud05IaVVrOHhhNjFRZmk2d2I0emxycllLSkhaMUp3ZHBwOGJSWFNaVWl2T0dXazBmM28rZ2Z2eXY1dUN2VlRXTUpNQlFHb2VpNnRuUnl1VkNkZFRINTBTajYybmtYUGtYN2NyZjI5ZHdiQ3BiUnVwTmw0eVZXVzJkLy9ydWl0LzF1SWo3bXVkQTZ1L1BNclZ2N3o5NU9uUTYra056ZXYzWHJ5ZjNid2hhZEp1ekhtVEVKNW5LT3JDWVZNd1pVYTdteHlGQmJrNTFFemkxL0dqemNKSEVxMWRmdjlJYnhxRGxSbVZDbzdzRk8xSktLaEFjZUNwWmZTNUk3Y1pMOFJSR2ZlRFduWGFFd0NFVjNZaE9kQ3dUcnJQOG5PV3NsUHdoeS9ISnlIaWM1cjhKRmZmVnluTFJEOXE3Z1pETHRBS01wOGVOZFlDQml3azlPSkdRTHBFdEN5NHpqNHBUWHp3ODlGbEo5Sml1ZmFtdXlNcmxTWUJvOEtnbW9WOTRTem9wcDhuVVB6NzNPZ01YYTdpTmJzL0trbE9lZVRKNzVnYU5KcFZUK21qSDhDb1ZCS0xxcUxWVkQ0VHJyLzM3ZitYL2cwbjA2L21BYVVMSXVPMDk4MTBYSGdSbnRYVTZnOXYzdmpya0NlZWFIdUo1NTdxV2Y0OUh6VDc0alpmQmNHdi9nSDZSUmMxdVdrcU5ZNkpxWVhjdHErM3F2dS9lMHpQRVhtQVlQZjlJdTZjc050VHMzL05FV2xHQWxyQ3ZDYzNDTmtZOEtGeWNVQnFIb2VzUndKcDIxNXp6eEhYNUl0UFdxR3MvQTVDVTUrejZSd2Q1VlNmSVJGWTArQS9IZkVmRytvUU5FVHRFclROcUtWcUh5QVJCWW5KcnJvNVB3UTMwcDNxa09GZktJUU4zVi9MYW16Q2kxV0U3SjJmWTY3Szk5Q25FK1RoRWl4b2thSlF5OTdCQmpsT0dkS0JqUWRZWUlMT2wyK1JsS3dsbjN2SFd3V2Jma2d2SnZ1WnBaN24xTHRmQlVEVEpBZTd5dU1xSU94RkVVamlNOTY4cDQwOS9VdlJGZ2xWWEtTUUZYQkxiODNWRlhsdVBLWGRIZWJPTktVbDRJQkJiVXBHVUMrU0UzTktlRmx0UnlWd3duU0tDYVcvcm1FSmo2SUtleVJBNXBVSTF5d1Rucnh1VWFjZkZyRGZTQjZLd2I1TjZiWnkzcDQ4bC9YWTB5eGpjUTVoYks5UXlNT1FkWjhaYnVoTnJMalUxcXNpQS9FRTJiQkkxbk9ENTNmYjZHMk9PRmZXeHphOTZNZEo0Z0dyaU90RDN4SXpJYUFqMVhYM2RtRGQ0UlZVRzE3R1hocG5SZTVBbWJVS3liWmJITE9yTFVnZ2MxeXFrV25MdCtYSzA1RjdUMnhyenBkT2Z1ZkVFQm4zT3hoNjdLbk8zenZDa2IwNUpEbXJhK0NzdU9mTG9oaTBYUkZwb0dJVk1RS2xFeTZDeDRTZnBVelFHQkh1b1NEc1hERjVrNzlSYSt5WFBFb2Vac2FXV25yeHhJeVFleVhrTWVkTUF6OC92ZTI4ZXlUclNaODFkVk9TVkNTL1BXa1V1MDRjSlhHV3JqMEhsb1RvczhCMlozR3pZMGc4dzRPZlFkem5XNUREdlV6enhqNnlab2NVUTc1czJmdXdrSXVpWkhSK09rcHJ5UUNDdzRlejZHbEVLajNjZTlUOHVoU0hBRXR0QjRZend6Y0lCVkV4MDR4a0RNWityeVNEZGVmd0RhNUVSUldzcTJsL09Vb2JQcVVnUkdod1lCRGprZHpZMXlMQWhjVlN0cGx0eVpKSzNudDF6TVJJcEx5clNKRmtrblFMQ0FoaHpzczc4SGFYblFLMmh3eVp6WlJBN0wxNDU1YThxbDI3UnF0ZjhsVjdlN2FteW85bWdFRHMrNm96Tm5sTlBLOXBETmlQMWxacnVTZkxoYzgvdUplSlpCcjZBakRwYlBRSnM4VURSanJJSmtIWlZmSWJRd2IvYUVDbTI1bUZWcjh6alozSEkxSzF4TXpPZFo2bDdaV1Nib2tKdHB3MEN2b1BGTi95ZEFteHpMSm04Z1JSUEIyUWNuTXNkRDRCUU9XYURmREJGWVZnNUlNNVFpeC9xNi9EcDZMb09pb1JGbzQyV05Jc3pxL0R3M1ZxT2pPYisydmdIYUpOTXprSW50dzVIbEF3VkZXQnBsRitkdjFtN0krRmduRE9aeVVsRkhMN2ZIR3Y1NWE5dzZHa1lVazIwbzNkZDZvRDVrM1pWSGNPUVQ4b2RySE1zc09FdFNuSHFDMGlvRmgyakJwaElocWx3R2dVVjBvOHZVRDFSbkE3M05BckVnc2pZRTZuZ2lZaXN3TW0wZ3YxNnppYlhKdmRmZ3hGWTFaRmpWM0JFc240a2RTZDhwWXdPdjBEalZvRUllRVRpZFUyVStmTU5qSTRtVUt3TFhDMnZ4My94RWZPYy9NL0lOVFp0MEJjZkJNU3lPS0J1ZC9obXdqdmNObnZWWEJXTzZUaDJCMWRJRDI4Q2lMbUtqWW1CZVJGNGkwQ2s0NzExcHcwR2RTZkxYZ1VCVHpuU3dLLzFDMG1XYkF4OEtEcHA5R0E2NWZsMWtlTHBlcC9WN1QwaVdJTk1ydStaV2dsZXhLcWV2RlN0UHBUMGdVQ3U0Skw4U0oyOGNSYlYvd3VZWG9EUHVwaUl3Vi9yN21UVEwwTUd3Tm9sUHNKaHROV2pCeVZYQzMzMmpTbTJxV3dXQmZ6bTMyQy9Jdy82cXRJL3FGa0tnOXVjS0ZWOXRKay94Q24vcTI4ellLMlpKYlAvT1NVYW92OHUxaVJpQ2FQWmg5cW1ObTRVWVVtRkNnQkI0VEJFNFRGN3BwazFybnJEakNZN1RDUHZlNlVFYWpGb25UR2ZJMDVONmFQOXd4RFNRS0pjVnB3c2hRQWhjU2dUUXArSjZ1K3hzNmUwVUJoUmNZWmIrbGpvOVNiTVBSNkNCNW5ac2ZDbnZLRFdhRUpnVkFtMzJNZVAwdC9ncVdpeGhINUY5a0taZlk2dGZzRDc3WmhyVjdjUFJGYmJ0ZU8ydnBIbjBUd2dRQXBjV2dlZmxRZ2tjR1A4SU9abUFoNnVZOUF6WnVrZ2pFZHZVZGZ0d2RJM3REbHhtQ29kK2hBQWhjSmtSYU9MZE9PM1RSUHExc2lXVXV4d1pzQS9EZFNCUFR6cmQ0OG5pYjR0cG1jMkhJa3BYUW9BUXVKd0l3S3FKc05RQUFIV1l6Z2hIU09aS3Y4TkJ1Y0tuUWtONWVwSnVINDc2Yk05dm53MWY2RWNJRUFLWEdBSFFFZHVxK1gzUUlHSVZoUm1MOTNoV1o1ZGQ2dUwwcE1YYzdxdERwbzhHOTNsUitpTUVDSUhMaWdDb0RIelNXUWMwaUZnQVllY2pjVFVTTlU4WVBJZml2Sk9lS0pHQjFtYytzcGhLbGs0WFFvQVF1RXdJZ0EwSGI2WGFraHFFZjhNemRhWG45dUdJbmNxV0Rrb0d4enBDbXpBMjJSQWpHajJMWW9RQUlYQnBFQmhxeXlZUjB5YkhvdkVRNWtzcTNEN016enM1WjFrNSszQUUvaVovRXVVV1pnVUp1aElDaE1CbFFZQnQ1YnVMR3R1SHVGd0FnVEQzZWVYMllUZ2dLWnNVNWV6RFVMdWUvSzJ6RzRnS0JRa0JRdUR5SWNBODFBNVFzMkUyb3haQTRuUU5wY2J0dzFIVWc3S3M2T2t1cXNDREM3OTM5aC96YVJRbkJBaUJ5NFVBUG5XQXRYd283RFlzMGt3L0hacmFoOEdqSk5NbWJNOE8vUWdCUW9BUTBCSG9LMmMxbnBFcGtMUlFPM1dsVCszRHFUYUIrVXplUHF3VHBCZ2hRQWhjVWdRR3VrbUhuV0dpNWpHTjFKVSt0UTlINEVDZnNET004dmJoUzRvY05ac1FJQVIwQkZyS3ZZUmxNSWUxQTFraVZUWFhoYTlhdGlGd2NGTVdvQUFoUUFnUUFoa0MydW1Na0FhTHNtb1JObHRFeWV6RDdHUjZkbnBTdW1lSEVDUUVDQUZDUUVOQU80Y2VjblJmdGpyZnMxTVhZNUgwOUNSMnBpUDlDQUZDZ0JESUlZQU9IZUE1VzVvdjJ5bHpwUmYyNFNoS1QwL3FxM1dWSERHS0VnS0V3Q1ZHZ0NtSUE5VCtJZktFaFczQnpKVmUySWY1TkFqOFpNaytqUENpSUNGQUNBZ0UyT1RsaG9qQU5kYWlIYmFLSXV6RFlCcUd3amV6UFR1b0RnVUpBVUtBRUlqZ0RFYjBjVkMyNGNiWUFwanRIMlpnOGRPVDd1WDJEeE9LaEFBaFFBZ3dCR0NtZzJ3NGJCRVdyNHIwUU5kSSt6Q2MvQXJSSGJJUFU4OGhCQWdCR3dJd2VSSGVKQ3dibGwxUFVMRk5VQjlQcUxFSWMwWjVPdHV6ZzBwUmtCQWdCQWdCN3EyR1BuOWVpK1Vwamh3YzV2emFFUGJoQ0R4TndNYUREME1oQkFrQlFvQVFrQWhvWXhPWTkrQ0pEcHY0Skdnc3dsemQ5QUtTREFVSUFVTGcwaU13d09zbWZiNFBSMkhDUGgyS3h5Sk1tNXlvYkFvUkFvUUFJYUFRMkVJbTRWcExmSDByeTJldTlIaXdBbEc4eXFLb1VJZ1FJQVFJQVZBWUR3UUtNQlRaRm1GK1pmYmpFNVRTMHJjSW9od0tFZ0tFd0tWSEFOWkNQaXhBUUY4UVRaTmdIVVViaXpUUlZ3RkZKYm9TQW9RQUlaQWljQ2pOT0ovVG5ld2hHK3pIeWo0TThUWmVreVVBQ1FGQ2dCRFFFQUNOY2N3VDF1TGtJMW9PZDM1VjltSElhMmhyc3JuQ0ZDVUVDSUhManNBd2VlVUlNRmhySnk5M2MxakFwME8xcElHMkpwc3JURkZDZ0JDNDdBaXN0Wkx6TC8zeDk4YkpvNU04Rkd1NXNjaFFXNVBObDZZNElVQUlYSFlFRnNGVUE3OVg3aHRBTEdTZklSWVpwOXFhckVpbEt5RkFDQkFDR1FLci8vVjlaeC83ZlJzYysyd09wSDczbmxaaENoRUNoQUFob0JENC8xR0xySjVTYWREZkFBQUFBRWxGVGtTdVFtQ0MiCn0K"/>
    </extobj>
    <extobj name="334E55B0-647D-440b-865C-3EC943EB4CBC-192">
      <extobjdata type="334E55B0-647D-440b-865C-3EC943EB4CBC" data="ewogICAiSW1nU2V0dGluZ0pzb24iIDogIntcImRwaVwiOlwiNjAwXCIsXCJmb3JtYXRcIjpcIlBOR1wiLFwidHJhbnNwYXJlbnRcIjp0cnVlLFwiYXV0b1wiOmZhbHNlfSIsCiAgICJMYXRleCIgOiAiWEZzZ0NuZGZlMmxxZlY1c0lGeHphVzBnVlc1cFptOXliVnN0WEdaeVlXTjdYSE54Y25RZ05uMTdYSE54Y25SN1pGOTdiQzB4ZlNBcklHUmZiSDE5TENCY1puSmhZM3RjYzNGeWRDQTJmWHRjYzNGeWRIdGtYM3RzTFRGOUlDc2daRjlzZlgxZENseGQiLAogICAiTGF0ZXhJbWdCYXNlNjQiIDogImlWQk9SdzBLR2dvQUFBQU5TVWhFVWdBQUJoNEFBQURmQkFNQUFBRDdIN1REQUFBQU1GQk1WRVgvLy84QUFBQUFBQUFBQUFBQUFBQUFBQUFBQUFBQUFBQUFBQUFBQUFBQUFBQUFBQUFBQUFBQUFBQUFBQUFBQUFBdjNhQjdBQUFBRDNSU1RsTUFacnZ2cXpMTm1ZbFVJa1IyRU4wcFJEYnhBQUFBQ1hCSVdYTUFBQTdFQUFBT3hBR1ZLdzRiQUFBZ0FFbEVRVlI0QWUxOWU0d3MyWGxYemV2ZWVkeWV1WW9sTEFXRkhqQXlJc0x1aTYreFk2UGRIbUpoS1FKbkJpTkNoQkU5eWpxT0FNVTlJcmFYSk1ROVVoSVpJVWhmN2ZJUXlFbVBjSEJBSnA0SmEreWdvUFRJSnBHRkZHYndFaU1uc1h2a3U3RlE0bXpQN3F6djdzYjJISDdmcWZPc3J1NDYxVlUxM2ZXb1A3cFBmZWYxL2I0Nlg1M3ZPNi95dk9yS3JRUlkySlZiTk9NWkQ0UEp4aWV2WXNvcGdTK1dwSjJVQldjNVczRjZxSGRMb2c5bHdabGV5eWhsU1N1aDZsQThPNklzT0V2WmlGTUV2Y3krbldKcDgxdFVXWERPN3hQSUIyZkg3Q0FmakNia3NpdzRFNHFwOU5sMzJYa3BaRkFXbktWNG1ObUJYR2N2WjFmNEhKVmNGcHh6SlBKY3NuS2IvWEV1K1k3TGRGbHd4cFZMbGQ2V3dJRHQySVNDM3BVRlowRWYzNDNCNnJDakc2dHJsaFdWQmVjc1pWeUF1bXZzcFFLZ2lJWlFGcHpSa3FoU1RKTEFLdnZHcE9qQ3hKVUZaMkVlMkl5QUROajJqR3ErMldyTGd2Tm1wVnE4MnJwc3IzaWdRaENWQldjSTlJb1VRd0xORjJNa3puSFNzdURNOFNPYUI5YnZzRy9PQXh1WjgxQVduSmtMc3VBVkxMSDlnaVAwNFpVRlp5a2Vab1lnNit6RUxQMEgzOWw4L01kTlFsSENaY0ZabE9jMUt4ek5SMGJOdGYvRnQwSjhqMEVxU3JBc09Jdnl2R2FFWTRHOWF0Ujh4cTUvOHBjLzhYUHNSdzFhTVlKbHdWbU1welU3Rkp2c1FsZitjWGI5Z081ZWM2MXBCUW1WQldkQkh0Zk1ZUFFZMXdCZS93SVRHNE5XaXJkQnFDdzRaOWFRQ2xMeDBPZ0s2dXhiUHFxLzJ5amNCdEt5NEN4SXM1d1ZqRFgyZ3FvYTNjTmRmclBJREtxS3puV2dMRGh6L1pEbWdQbGI3Sjdpb3M3RVRQVVpLOXlTMTdMZ1ZBK3pDa3dsZ2I3b0VwQjVuYkhIL0RJYWpKbURzRk1WUEdlWnlvSnp6c1NlTzNiYVY0cmxUU1pkYStoRDBkWTBsUVduZXBwVllCb0piRWdQR3BtN1RPcEdsN0ZYcGlsdGZ2T1VCZWY4UG9GOGNMYW8zUWNjWGlkR2w3eG5sZVdVRHhUUlhKWUZaN1FrcWhTVEpOQmlweklhZzBweWtIWDlIVzgra3VSaS9KY0ZaekdlMXV4UU5QUWhyY2Vzd01kc2xBWG43RnBTSVdwZU1meUVqcHg5S0FReUcwUlpjTnFvcTd1NEVqQU8rSzFoWWV0UjNQeDVTVjhXbkhsNUh2UEs1ekU3bEt6ZGdUN0ljT0greTRLemNBL3VoZ0VaQi96ZUt0NmNneFptV1hCcXhGVm9DZ21ZQi94dUZXN09RUXVrTERnMTRpbzBqUVJ1cXhGV3orc3phMlBRTk1YTmJaNnk0SnpiQjVBVHhnYkdOZ2ZNU2VPY2paV2ZhMzd0KzNMQ3ZUdWJaY0hwTHBFcVpaZ0V6QU4rMnd6SFZxNDM0Rld6bDQ3Q0V1ZVlWaGFjT1g1RTg4QzZkY0F2OU9DUHZXZXV2OVBiNkxLWHorZUJ2ZFI0S0F2TzFBUldrb0srRk1DNUNnMlFGeFo3czIrdjh3V3V0VFo3dXlUbjhyOHNPSFA1Y09hSDZRVzkxY0ZueXZ3K3lBYjA0ZklyZjRsSFlPajFaSDdZanMxSldYREdGa3lWd1pMQXJsN0w2dFBOQTM3WFNCOTJmVFdvTlhOOUFuNVpjRm9QdDdxSks0RlBqbXlLTmcvNHhkNXA5ZzM1V2NVNnU4cXZCMUVXbkhHZmY1WGVrZ0ExZU9Nb0RjVGRNWHNCV3E3eEpybmVlNG5sOTVNUVpjRnBQZHpxSnJZRU90ZG84Wlpic0dRMitsWEVxdGtJM0ppSDlzV3VhNVlaeW9KemxqSXVRTjJmdlBwYmFQRGJKcEl6OHpzb1hCLzJSRFMyeXVYMVBJR3k0RFFmWkJXT0xZRU45Z2FQejdnWk9hMERmc2xla3R1blBRODNWbGRpNUpydllGbHd6dmRUbUgvdU5yRTF1bWVmcXJSZ2ZRZUZ6Rzc5bWRGbW9DdVpmNENDdzdMZ3pNMERtVk5HVnpCZWhQTmt6QjAvbTlaM1VHaThWUjRuNEZGWGNqbW5TQ2F6VlJhY2s2VlF4YnBJZ0xxQUE1MndaNWxFTkIrbmZXZ3NZOHJ2TjNqTGdsTS95aW8wbFFTYStnUU41RGNQK01YQ1Z1aURWZ0hvUTQ0UFlDb0x6cWthUVpWSlNhQnJta1JyUm5lQUZMUitTYTltMmpXZENaVS9MNEc4NEt4OTlDUHZmUGdnTDFJdEhwOERjd2pKK2o2STU5RnhBbkk2enZPZ0R6aytzREl2T01taFk2ZkZhMmQ1UVhRYjRyOHJtZTNMdzFvRkFYRzZmK2prZHdJQ2NQS0M4L1lURVBxZWZDRFYvMDFMZ0d5aUMxbHAyMTY4NFRVQytoQ0lsdG55OEo4Zm5PZ2g4aURRb3ZJSU0waCtlMzBqK01VVEdOM2FuODUzLzBEbVhqNXdMdVhaTE0yL2xyUzBXMkIrSDRRRDY1bjZnQWFWWS8vQnl3M09nVEhuay8vbWxUc0UyT2dqN2RXVzlpUjhHTWY2bmNyOWFibjJPM2Nnd1hCdWNQYU1Qam1QZ3M0NXp6UUp2ZU5qYU9qRlNqNWh5OXdlMFRCSFp2TUhPamM0T3psZEJwQy9KaEhPOFZBT3FxNk1kTlRMNWhRYzlFRTdFK0ZGelRVMUx6aUg5b3JqdVpacEVabXJ5MGEvSE53NzZtSEJobDdQMTJZajhia1NSMDV3WXRMbk1GZHlMUnF6MlBqbUQvQWRqODRETlkwOUQwaG1ySFRLbnhSeWdoUHZvSlA4Q2JkQUhOTXVoMVBDWXh6d0srRjFHVHNYWVpxc3p2VThVVTV3WWhPV2xINzFQd3NKVUVPL2g0clhRNWJySGF2UGkzcndSL004M09xdlBza0J6bHRHbHp5TDVqRHpPbi8zMStpYUlSc2RmMVczZWNDdjVBWXZxd01SeHFma2N1MU9lOTVNY2ZLSGZDTGxPdUYvSytTMU5DRjU4YUphZUQ5Ym0zSnVHaUk2QVZxSU1WQk4zMkJncUJiMElkV2hFWkhENEN4eDBuSVJjL0hMZVBIMTFUVDYrRFNGam1seFVSM05EaU5HVmNtRjZ5aFh3V0NscjR5a1J1Nzc4Vm5pZE5lSGJ0bW5IMmF1RDdUdFp4dUx1OE5tbjJFd25YTDF3QWF6eHd3OXlXTndsampkOWFGdGJkbk5vNXdUOHR3S2V5OG5MRE5lOWpiMTVPWkJ4a2IyamxqajEyUFg1d1k1bDhFWjQxdzNGcytQbDE5ZXpOTGFkd3kvK2x2allVd2ZNM3Q5Nk5PMG0zbVFzUUVHK3diZWhkdi95M0E0VGQ2dkdlTjAwb2NzcGgvYTdQN3pYM3ZmKzk3LzhMNzAxWjhCaFFqVzhVTHhIdThadTI1bTRsSE9YaDlvVDlaNTF6eG53eEROMDR6OWhYLzdXY2Irb2tITGFYREdPSjMwQVFacTJ2MHcyWW55RXNzTk92SSt1R0xOK2NrdXdtNm92VWF2WG5ET0dKbHc5dnBBaDA4Y0dpc3piSlovbXN2dWUyeGlMdTltak5OSkgyN3hzYjUweGZ2NUQ3eVJQOE5IZi9ZZmY2ZGY4ZysrczhrcDcvMmdRMDEvNGxISU9IRURrN05yN1N5bTBtZXZEeDZFODhwNDQvWXo3Ny82NnM4NnlHMytrOHdXcDVNK2JJVU9heVFXTGExMi81Ylo4V3dNR1h0NXo2VmNETXZwVGNNeXcyMTZmWGJWeW1oSlR1Ti9EdlRoakY0VzIybUFtZTh5Wm92VFNSOWE5aEVuYWNtVHhwb1ByTUtlWmRkSEZtSGNUVDFzblQreFNjZHpiWS9MTlQxOUR2UmhBR1Q1WHB6a0p2N1o0blRTaHpNMUFlb0d5VEVWTFdhMGU0TmwxL0h6dHJrSlJsYlhCcHRZc1pDRlF6MEgrZ0FuVHMyN1NjUkYvSjh0VGlkOWFPalRIZEo4QXNkNHduWjVxNk9ybWUwRThnNDVSK3dsdU9nWC9LelRFNWtxdmY4NTBBZGEwcGZ6eFVsT3oyTzJPSjMwSVdqV09PR0tUbFFmZWVFdHU0NWpOVUo2QVpoZkJ4NStpam0reFBkRzcwY0xOZjhwZHRrTVozOWQ5QUV2M2dkWmlMa3o0Z1JzdW43TjQyTnkwc0xnYTR2WXJBMERMb21SSUVGd0R2b0hyMVdTVFNnenhlbWlEOWlrY1o2Z0xZM05PaHd4QUFiNjVQYXh1ZnlJWHh2bHFNOW90bXJqNXlOeVRoVTlEL3F3bVB2RmVtNmlueWxPRjMxWU5ENUE0d2JKS1JVWmlwZDJ5bDRTQTdrYjlFYnNzaFBkellNK3JKVENmYUFUeTVPMGdrU1BtVFpjamZpbEl5VXVaV0tTMDJhdTROQm9KNkFmSTZ4TUlyUXpISDZaQjMzd1BudDNFdnppeE0wU3A0cyt0SUpISktZamVqcTk5dFF1YXJodDM4ZTZrMGRReE1ya21IZ3U5TUdSMXlwWkFnbTQ2RVBkb1ErWmdnVmF1YlZuNWFzRjljT0tqYmpCNnZWWEk1Sk1IMTNwdy9TeXkxVk9GMzNZcGEzc243YWJiZ29nQjlBSHU1aTFnSDdZc1JGM1dBZ1diZnBGbERFMnV0S0hzYUlwVm9TTFBqVHByTVJHNnZyUUc1bCt1QjNRajFpaWh2bDFHU3REbk1TVlBzU1JWbzdUT3VnRERKRzcrTEp4NmlBN285TVBTUTVMd2VyQS9kUjVsQVZXK2lBbFVmQi9CMzNBRXJrOWJ5UDlXZDhrMHc4aFR3WFRjUWNoNUhSSWxUNmtJOGU1TDhWQkgyQ1luM3UzdjVrMmxMU25IMXJHTjZYUzVoVnp3K2VwbDFrVk9JY1NjTkFIOUErZXQzVXZiZWJUbm42b0IwZXIwbVM0MG9jMHBUbkhaVWw5K0k3bW0vZUNiSzY4N29jNWlmcUg3bWt3TnVsOTFQVERVL2QveE9mb1N4OXFQdjVYek5xZWFyNzV4THozdzNCSFJvbmU3MzAvTXAvTGlLZnUvN2tqQ205OHVQbmVCNEpvMW5NdDYzbnR3NnZudmtza29MOUtId3hoRkRrbzlPRUgySDI5QjI2VnhwTnc5ZmlDSU0rcnM5TzFhMDVKOHlkaSttR1pOWDJPY0dyRXRlVjUvd0I3UERoaDdtOGZablR0V3p3K2hjeE45dEtSVDd3TmxLOGd1TkZHa1k5OEl0RzRiMlRVVStzd0J1L20xTTlGdjVVK2FGa1VPdVRyd3diN0NiVDZBNEgwekorUEpnTi9oMGgzMkl1TnQ0dTQ5UDRHS040dXpacCsyUDE5YlAzY3BzcmZDbSsrcVZkMjJMejZKYUR4eXV2U0xQTnBkdlUvdmRvWkU4c0VPMVFtVUhZZS9UeDA0akdla3RNQzlkVFpCOCs5cDgzbEg1VSttR0l0Y05qWGh4Wm1kcmZVTWlyeE5pWUQzMjlkdnpSODYzbnFNdWlQZkNyWm5INVl1RHIzbHFnZDcvSzJmS3g3TDV0WG42MWZmZkxKRDJBMjQ4a25uL3duZXdhai81NWRQY0R0K3REWDZ3MWU1Z3ZlOHRXSjUvMmkzeXVzaGRSem0vY01HR1krVUdWVitxQkVVZXdBMTRkYUU4MW1VNzRQVjhReWJOS0hiMmVIdmp1eTNtalRtSDVZZ29aaTc2ZTM2SnMxMk9hekoxaXhlTlhzd2VzUExvdkV3TmlQOGdUUCt0cTB5Y3U4OGhxZ0lqay8xc2FubWZVY2VZMS93SE0xalBudVNoKzBwQXNkNHZxd1RLZUNMc2xWM2RqdWNFbVlzYlZtcEltbEtJdTIrVjFNWHU1QW1EVjAwN3ZnbjZ0LzBONm1PMW9MdThNRDNtM2lkVXZ5NnRQb1YzS3RLYkNOeEtRSkZBTUtMOHY4RFBsQ3owTFp6elh0cnE3bllGR29aVS8zU1pYL1lJaTEwRUd1RHkzcUJnWitBK0d2NVgyTytXUFQ2TVBmK01nL2wyOXlMYmkxSXgyV0lUUklybmJ5SHUzVmVNRTNUajNhKy9rQjBUYlJaOTN6RTlxODZzeElmS0h2S0lRQnJHMUJhZkxjb3N6aFk2RDJVRDFGdGsrRDlWeDB0aW1DZkdoOU1GclZQL2d5S2Z3djE0ZkdJWEQycFh1N0pRMW5OTUs0OWxMdGMyaG5WNzhWRk52eFFaRENENGJadDZrZHJSODFlbm5UK1V3aUNYeDd3WXJOcXk0QXcxVTcrbzVDdTNvLzJTNTVJdXV5ekJORXdsb2pWVk8wZmR6Z1FqMHZVUGRCMTdGOFFTQmM2UU1YU2ZGL1NCOVdhSitsMTVHdnc1YmFMaDMvbVBzZW1qQ3VmeEVRWEgwL1FQQndWUFhJa1FCRG5XcUJHdXNTa2h6NUdlSGMrb3RYZlY1M0phOStMUDBPclBGUkVHQkErVmtRUHFQMGQwU1ovTWo0bmg4cmFVWTlLbGRMMVY3cEEwbTRGQmZwdzIxdWxLaURLYzdVZTNFZ2pSUlhVZEFjRzExWGUzYU96b1Y5anp0NitkT0xXbDgxNCtDa1d5K0FqaGMwL2RHRnJzcHYzSkpYenJJZjUvLzJnOFdCY0ZjbTZKRTdMc3ZrSGMweXV5WWVKVTNXQXplYkR5NVJSbVE2bHdWVS9ZT1VSTUgvU1IrMk1PNUNIaXY5NFdvd2FURXNLZ1BjajRuODdhQTU4Y3Z3akhtUit5Tlp0NURPSnE0WityRkZyYituekNVUEh2RWxUMDNqVGdhdnVnU3R4VDV0dlduMElTMXE1YkxNUTU3Z1A1RTZLTm8rcDNsVWp3U1BUa1V6V09tREVGRFIvMGdmV3RUVTRJLzZMYzdER2FvQzlhcnh4bllSQkV5VVI3OXgvdHUvaWFhK2JhVWY3bGkzZE5PZk9QM1F2NGNrSFQzSWlvN25nbkw1dkdJZ1Z2REthZnduYUVLaC81RXZmVEozNEZ6SU1uVWVjREZhajNncmtQK2hWS1B5SDB5aEZUbE0rdEE5QUVLOHIzYzRVSmdtc2trczhHRktkL2d0NXArNi9XbTA5WE1qMjNxSVhuVkhweCtNdzVlNmg4ZysxQTR4V3ZjMkwvQ01lQjFJajUrVC9KK2huRDRSTk9nYnRYWC82bEYyVWFabGFRWHJnVmV1Y3BrbFZ2MkRGR1hCLzBrZi9zc1JRS0xKbkhDc2VNbHpDeHMzRzlxQTVsRlJQMjA1by9zTVkzOWdKTDVqV0VLUzNCNmRmbmhGeG5tY0pZejFLQXEwOVpESGNsN1BkTWVoc2hpSk9XMm9IUUZhZ1lYdWhiS2lUTXVVRXpSVnowQnJtbGw5MVQ4b09SYzhRUHJBTDJWdndCaTVFS0FYOUFDOG9FejhXMUJ0cmRhd1hPck5FTDFpSXpaUDc1dDI2ZkJvRktVdnRaVW5HUnFXak1oajlHcWNBa2RBamhuaHZpc3hvVXhqa3NQUEc2am5nU2pSSkp2NjhBbitsZUtSbi85Nkx2SlJUMXVZUzJJSyt5OGtUcVVQeW1zQXpBTUJmelhlcHJoYnd1SkNiblF5MHVqQ1hkMndoRVRSYUw5c1g0VEZYK2ZTdm9mUG9DZ2R3N2ZGcElGU1BKVUQ3VjhvdGsrQzRhT3Rmd3dSaU1yTU1tVmVrOWJWWTBvbTJkQUhXcFliZWluZExXUTdrY0l5L2d1SlUrcURmbkgyMWZTRHQ2ZzlVa01PWTRNdG96dnBHZVpLcldub2hzZ05oUkVXa0NyT21IN2dOTFM4ZlJscHVCSjg2c0pxKzVUSWFyMjRQN2JzcDZaMFA4d3laZGttRFF2QkpSbXpIOXN5Yk9qRDJGYWc3TEN4S1FBNWI1Y1NRRWlna0RpbFB1amxEbDM5aXVRamxDR1NHRVBxR3VxemdsMEhNdGt0N2FOS2tnZXJMT0JVbU5NUFBObEFhNHpkSTZDbDdxdUNSQUFPdDBVN013MGpaQmQ5bmxHbUtzR2txVjZTYTlTcFNxUDk2ZFVoQ2d1NXJ2eEZnTWhSeUhhaUpLRURoY1FwOVFIZ0RuMm9iVDF1MzdyUTZCMUNiV1hlSVBISEdQdDlrYWVoSjhaVUtTUk1kY01EQ3dIOThIcGFZMkFOR1daLzM1aHBrMldnUEdubGNkTFFHQ2ppSjJQZTVXU2pUSm5UckFmVGNhb3I2NXBPdTlZSGxhMEtGRkVDVWgvUVVQWjhmR3FlR3NzY1ZCTmJhYi9CUkwvdzhOQzhGV0h0UG9CUWF6TnNNcUxyNzJrYmhOL3puMlBMdmlmU0xjUGE0a2s2V21QdzlyL2dOUDZ6cXlNVUVlWDVMZDZuWUhESXNIWmdUQW5uMmloVFpUVm94dGdhUm51VjZWU3QxMURDS25wQTZvTWFYc0lyVXBrOWpSTUovMWhiUDBRNjB5TS9NZ1d0cVhpZ2IvZ3lXZlpCRUQ1bHZkdGxpcjZoZGo1dDhMS01FLytHejREV2ZxaGpSN0lpcXFmMG1hY2pkLzFVNVZoU2MzOUdtU3JXb0JsamF5aEJqY0pXK3FDRVZmU0ExQWZWeHJET1RqcXJOVzNSZE96WnJxYldHUzJnTmZFT2xwUXUydVJidnJlTlgwdFAvT2o2eUJoUlhRM1ErQ25NOGY4eitYNm5LQmhQZ2FRZ29qSS9tLytMNFFIRC9Hckp5c3d5WlhLVHRxV3RMa01PU0ZuWlMxSmNCZjhYK29DM29UQ2M4WXE4SnpEelJhWit1R0VyZ05ZWlF6d0xWb3ZFYkY0VGpaSXVOZkppSkVZTFY1YTZUeDdLYWtVcWMvemZzbDFnUEFXU0lrZkR0Rzc0ZUsvQkRTcnpkZHdzVXpKajBscmE2a0tmY2lHVFZQcWdKVkh3a05BSGJUaWpIZXdJekl1NnhmWnRiN1VUOXNvZm1iMzdQMXdiR08xV0hybnFzb25LbUFYTC9nZlZHRUhGK0pCaHV4eGJ4cFBJMzdRTk9tUTJyUCsyZENaQWxuUHZzbDZ6SGxyQ2R5UWlvQnFuS2szVlAyaFJGRHNrOUFIRHJlS2RPOUN2eU1HbHdyNys3MVNRQXFFZnBkb1ltWFg3UmE0UVAyVmxGVGY5WU10Y010b3ZUMk9Nb0FyYlplTzdlWVJvdEo4Nk44cUYwV1AxUXNpaHVVSG5Kd1lMektrR21kdW9CNzJNY3VvN3ZtcUlXaXA3U1lxcjRQOUNIOUFvdG4ya2FLaDdBbk45UndRYy8vNytTTHIvL0xxcjk0NXNsdU9wV3Nia015ZWM2YzdJTDJhZ3V3RTA0d3NRYi9sanJzSjRHa28yS1RsR0FTeWZBdjJkbXY2Z3Bidml4aWlUY3ZITHBLbUVudGYwRlVyVVV1bURGRmZCLzRVK3dFbzY5SkgydE1rd1BNa09QRnFoWmJtczJOTnBxTGl2UGVLV2I3c2NYeEkvZU50VFY3Q2kzdVJFMVBZZTNYR2ZXdzlYNmJxTU12MTArRFZvS0ZxT3JVSEJxSloxVVV1bEQwcGV4UTRJZmRoUzFuSmREZFJzV0MwdVpUSGdsZSs3dUtMY1RXVzR5NHE2VEswQ1JQQUk1TzQyeFFrZndGNWJwZTA5U2tMN290VW1EajcyZE1xcE5BcDE3b2YwcjBHRFZrbW1BclZVK3FBRlZ1aVEwQWMwejdzK3pwN1NoNWlybCtLSkNRYStaU0R0V25kVVZsdDd4R0tHWVBpQTZPakt0dW5Qc28vQVB4SDFaZmpYOEMyazdkUTJ2QXFaMXFqSEdGc1R0V3lLV2txdkR4di82SzlKZ1JYNlgvc1BwejVPdkM0RjROYTlESkhETk5FR0RiMzBkNEtWNlFSNDJaTVpJeXlrWTE5MSt4WjNXOHJlRThVWUV5YndqUzRFMVJxblVqVEZDRXJaRWRSQUxhWFhoMjVRd0VKT1Jmc1QrZ0R6NElCRHc4dFVtaFR0dTFtQ05ZWnlVRTNIMnJWRzlScExpUkFrWDJQUkgwR0N2WCtPTzV1N2xuWTJLRE5mamVjSHlGeTZPdkxEUWErYnFFWTlIa3FSbUFPMWxGMGZJQ1c3UC9jRldyeGZvUS9BZThIQndZNFI0MHNMd1FIUWRNRWJiWSs2aC8xZzZXQkVPdHhnN2hMUm9rZm84VEhSTmR1NXFTc3RGdVhBb1RqeGc4Z3Q5K29aWmFycVROcVpIa3ZvODFxVUM1V05Qa0RXYzM1Sk1VR2NJYWFtakkzNm4zT1FZRThoRVBxQTFXdStKOWw2V1hhTUxiV2lkT04xYnpsVkdiemFiOTcva1hOOU8yMElQZEpqTXUvNlVFOFdTSnBoNWNCZTJnZDVlSmZIdGZqU0VUcDMxYmc2MnRud3FiV21kQ2g2ZWk4M3l0dzNNdkdnVVk4NS9kRGlqMS9Wa29rKy9NMzh0QlA0Wi9wZEVSUmgxSDJPY0dJZ3h0ZUR2bS9PMTVxSFE3K2RyamY5NW9lVnFvMUg3ZXNqQmZyczZ2VnFWRklScHdnMDlBdm56Sjc5NW9YQmxqK1FwVGJKckY4Vkp0VVc5NDQ3MnpLUy93K1Z5eXpKZmNFazN2OHFLY284bFBIeTM2NUhPdDd3Mmltb2FzbEVIOXI1MFFlTU5LZ1JTQ2s1NS84YzRWVDZnR1p6Q29BZmY0U2RaYnpoUGExV1NIemxKUndldGkvUkwyTDVSVmZhSXBJNHpUOWV6TUtPZVUyWWFkcFNCZzh0cDBYMVozL2sxN0pLL0sxZTIxMlVuamlRckdCWjBnT0VWeHJzYlpKRS9zR0p1aEVCZ3liOGRoNFJxQ1VMZllBaE4vZVhsQlp0UjlmdkowbDErODhUVHFVUGFITXY3bm4vR3dmRXJ6VFpQL1M4ZDNQMTRJQWJoN0R2bFhsQ0d5R081ZUlPTjRHTVNiWHJiNURZK0RIMjZHZzBTWjFKdjU3Tzh2dUc5MjdwRk1PME8xcHBDT1VRK1RCYXBhdzdXZFF6N0tVOTczY2I1akNXV2FaTVp0Q2dRdEpsb2NOdTlsWWF5cUxMUWg5dXFXRXZ5Y3NjL3pjWWErNU14MSt1Y0VwN3lWc0hZditiV2ZUaHFDSHpQeDBIQ1pCZnZhalcweTFUNXpFUVJ0WjA4cEc1MXBxTXZlbkoxOE5SRzNscEkwbGZWY24zRmoxazc1TDV2b2lQWGIxa2R3OTRmVjNLYVBXUGNhVWhZMTgzVXBwbHltUUdEVnAxSU1tZVhVc1crdEFQV3hTcDZwK3p3SjMyMXdmNzAvR1VLNXhLSDd6YS8zakkvdDhlUWY3U2g1dVAvNlRDdmdrSFkwbTlaZnYwWWo1bVlwcEtKWm9xc0lEbWl1dWxCMkc1Vis4ZmF2TGE2NjZNNlNCOCsvRkV4MUVJenZtT1RhRzdmL01FZTlQUG1tU3JUQkZoMGo3M1ZpTzE5ZFhHTFBTaGpSZE5ucTZ0L2VtNHpSVk9yUS9qd05hM1NRSEV1cDVha3pTbWwwci9nRlVWbjMzaTZxcy9QcTdpR0hUNEluZGpKSStmTkFOOVdKRXlqYy9OYkhJTXRxZXFOMTg0by9XQlZrbDBwUUw0cTRZNklkYkpWTEpLSzlNVzA4NUdXbVZhNVdTZ0Q0dXBPR0VXbDluZXRBNm1LajlmT0NQMW9VWVRYMm93ZjRtUHpnNzFjTk5VSWtvOTA3RWV1MDI5YkY1Z0J2clF5cmhMUzEwUXZkT3Bpc3dYemtoOVdQODZYOU9BVG9LdUJmckhtbzVEdXBtZnE4Y1haMmZJVHdiNnNHdlBzR2ZJZkVwRmQwNm1LaWhmT0NQMWdXU0EyWHBURkJpWG5FNDBaaUdwaGp2R1FHbXFCY3ZDMHRlSDlheFZXTEtlMm45enFwSnlodE5KSHdiMjdDOUdjNllTVFJhWjF0OUJZMExpQTlOWlZPQ1htYjQrTE9mTmZWZ1pYVlBqSXUrYzRYVFNoN285dnJxWnRiWHVJbWVScGs5ekJwaFl6cmpEU2w4Zmp2V0Vad3k0TTB4NlcyNGRqTWREem5BNjZVUGJmcGNONXFpcmI5SkJDQXZCMVh6eEhwbEQ2dlQxb1pQeGlKZ0RxSGhKbnIyTWwxNmt6aGxPRjMzQTYvZlFsRVZ2ZEhHRUdYMlRZYmd5MElkRnZad2tvOHBUMTRlYU1mMHVlYTY5NTZNLzgvcm1nYnk5OGYvZi9tK2YvOTRuMU9hb1lQV2R3eURGNVQ1dk9GMzBBV3Y5amt6c3UvTXovUURXTURPOWxmbjRiK3I2Y0R0a0JLQURNS0VUN2Fid3N3dkRMY1NsVnZnR0tscS9PZzlRbkc3emh0TkZINWI4RmE4S3Y1cU5VSlNaQlVnZmpyQVdjUzlqRGxMWGg0R3hWRXJ5M3FUMk9MdFpDV3daeHpYT1MrQmZKcGFjdXYvbkRhZUxQdlRKSEZtVG04ekllejExRjBpMktiR1FEM3cxeHozRTFDcFBYUis2SWU3RGYvK243MENEUEVxTjZaZ0ZiWHorWjVyNmdKRmc1czUya09KMG56ZWNMdnF3Uys0MExldnpMN1RCckYvSHNxckkveHA5WkNMa01JTElqREVUcEswUE5iVkEwbWJFL0dpMkhYTWpkK2dpOEtqRHJvWHB6S1hjNFhUUUIweEhIK0JFM3dzcHBzRHNuQ1RQNXIvMzRsNnRJM2JPWmNoQjJ2cXdLaGVFQlhodWpyWGZBd216dVlVKzdJU1gzQi9aWHhLZUxrRE5IVTRIZmNBWUR2cUQzYnNTYXRDZGtQU1ovR01UeGRBZS9jcUVqYlQxWVNtODNlSFZrN25wTjBrK2c3SHV5NzgrbXBSdmJGenVjRHJvd3lvZE5jR1g5Zm13aitkbytnRXJxdDU0L1JOakgwZHFFV25ydzFtNG00QlhqekpMVStNOVJrRzl0TjJYM09GMDBJYzdOQjF0SE5aWG41L3BoeGlQT2xuU0Z2dVQrT0owc2pMTTNNM3dZVTBNZVk2eDM4M00yWVU3L0pTZEZNdlBGMDQ4NGwrSmZpR3QwSERyMmI2UzBoeE5QeWllc2c2MEdGMUhhVld6TU9hVmdtTmRkdEtxUTVhekVLUDdIRDJtUkpZeTNYKytjR0xnRkZkMEI5MjQ4bTRiNTFuTTBmVERkRTlwaWx3dExxcWpLWEtHWmxsaTI2SDB3Vmo3UFRTNUU3SGxQdHFRdXZ1U0w1eXUrdkFWOWtNNGQwTmU4elQ5SUhuSy9EOWxmYWlQR2JIdXBkZ0hTWm4wcm1VbzhqOTE5eVZmT0YzMXdmdnMvVCt2WlRsUDB3K2FxM3lGaG1QZTJhbmI3eEJMM1gzZlVlcnVTeGx3THFmdGMrV3JLYWZCN1pxOWZsNFhtYmI5VGlYSDBJZTAzWmRTNE53YU03V3FuMm9WaXBEQTVwajFoNm5iNzhSSERIMUkyMzBwQmM3ZXVKZGJSQ09vb3BVRWVtTzJMNlZ1djFPTk1mUWhiZmVsNERqWGhqdVFieU5QeHl4U2c1aS9hOXdKWGFuYjd3UTloajZrN2I0VUhHZVBGaFBnVU1lVCtXdGh1ZUpvWTl6MnBiVHRkeTZWR1BxUXN2dFNkSnh0V3FpeFdia1BTWlZ2N0FHL3NOOVBreFkra3Q5ZEgrQys0QUduZHhVZEo1Kzc2NDZaU2twUGpJVXZhZXdKWGJEZnNYSXk1Y3RkSCtDK1RMZUtkUXpIUmNmWnh0dHJJYkJYYm93b0t2SUVDV0MrUC96cVpIR1FqN3Mrd0gyNURHZHNPbXJSY1hhdmptcWRHMWhjUFozMGM1TXI1SURmdGU5dnZoZGUyVENMbDQyTFB2ekxoNDl3ZmpyY2wrMFVwVmg0bkl2c3hRYjc3aFFsVnM2aVJnLzQvYjBtZTV5OWVKNjIvZTZMTjFvZmFwK2pMMlc4d1V2WmZTayt6cWVHYi9sbjVXekRhYUllT2FIckRuMG9hV1A0UjJuYjc2NzZjTVplUHZKKy9mbzhaZmVsTERqVGJCdGxMQ3Q0d0crdFFadkF2Y1ZIYWR2dmp2cndCWFpOWG54alAyWDNwU3c0eTlpR1U4UThjc0R2TStMNHorR2ZTdGQrRnp4SDJVc2JUWC8xeU9ZTDZib3ZaY0daWXRNb1pWSEJFN3J3K2MxOUxvZyt5Mkw2SVhKK3VpL1VrVDREbXViMFExbHdscklScHdoNkVCaWhhekd4MXdyRE94bE1QMFRwQTlZYjBDY0JjZUZyZm1sT1A1UUZweSs4Nm5kYUNYVHNrOGpRSHIvcEZ3VzNPb3Z2Q0VUWVN5MjEvdVlzM2VtSHN1Q2N0aDFVK2JnRWdpZDA2VFZMMEl3eDI0UVNpUzVDSC9TYUpXakdkcUthckVWVjJsRUFBQXE3U1VSQlZNeGx3V21Ccm01aVMyQTFjSkF4MXBTZSs0VVkwdzlmK3Z3SDN2KzIyRVdIWjVpc0R4alRla3prR3lqM3BmYlJqN3p6NFlQdzRseXBaY0hwS284cVhiZ0VBZ2Y4d290OVJTUkVVTnJ2TU9WVDgyMG42ME9mS1hjR1FScDN4VVdlVE5LVmhXWEI2VXVzK3AxV0FsMzcxQnFjRUNrUE9NRlo1WmVpMUE4MXRXNU1yS2pXUHBrWWo4akorb0NLamtRSlhlVyszSDRDK2lCMEk2cjRjZkhwNHZ5aThMSEcxUWI2akhCTzRLaUtjcEJBNElCV09MSGJJaGMrS2krRE5OZ2pkV05pbWI4ZS9ScWYyRTdnd3l1ZnBhMkQxRU5NckRjNk1sV2NHOFBva2VBWjRZeVdSSlZpZ2dUdXFPN0FUNFQzOHdPUmZNdTBVWnFHYm93djdpa3p5NWhrRTlzSnVxZFhaVDdUUkV0OFJtK3FPTmNhRHRiamJIQks0VlgvRGhKWUdVMFRPT0FYaC9lb0YzSGZzRkhnVzUrT1pyWXB2L01yUDRiY1ljbHE3OEhKaS9McVhNa1EvUi9aWmRTMWpXYTRMeDZXOWtXL2tIVkptZUtzZmVLMVRWTlZkYlhlVGVNMHFxNkNVMGhnOTN3a1UrQlRSckJMMUdkc3RmMk9yODhZdWpGU2hrL0Fad2ZZYytINjhDeWl4bHlCWmo1a2JGK1ViN2d2bnRkVHJ2MlkyaTF5cGpoM0didmVEVmZQbThacGdhNXU0a3JnazJyb1J1ZHNLbk9kMDFyR204KzAzekVNcXZPRWg1YnZQL2NibUxJNERZbnRqMUVHa08zcWtWOFZZTGt2SFRmM3hhODdXNXp2ZVB5djc3WEM5ZUdHY1laSXVpSzVTd0R2K0h2QjFNRURmcy8wOEpLblIxNXB4Tk51dU1GeXhQMFlmVmh1b3AySFgzOW9sVVJUNGtlQ3NxVkhYc21kMzdZU1RycTVBWnhqOU9GbWNVNlNRUlVYTFlHdTRhdksxSnVCZHRiV09nUDdYUThxRHRTc2hNd1orajlHSDZ5MGsveE05QWxxNzJwZkxkekExejVNM2JCS0M3bTVBWnhqOU1GaUpuT2NWbTNWVFZ3SmZCSHZYdVVieU15QkU3clE3dFFCOTViOTNqZDBRK1lOK1UrcUR3UGorN3BvMXFvRzZPYUp1b2tJM0FUT3BQcVFCczRJTVZUUmt5V3cwZndoTlBhOVFLS2hyU0ZvZCtyN3VuaFg3NnZVWFRmN1Bhays5STN2YzdVTjdZVnVLbFlpQWplQ002aytwSUF6UWd4VmRJUUV6bDVCWTFVdmY1RTRlTUF2RGJkS2xSbVlOa3JiMEkwSkZTWFZoN3FlQmtkWEpSZU9lTjR0UXpjbVZFOVJONEl6cVQ2a2dETkNERlgwWkFsODRlckVnM1B3YlR2Vlp1Q3NUM09KZDkrMFVVemRzSXV3N3BMcXc1azEvYURkbHkxRE42d0tSMjV1Qm1kU2ZVaU9jd1I0UllnbGdRNCtJTk16WDdrOGQxOU5SdnVGWVZoVkdWRFQyTzlKOWFHamJiUnAzQmVBdUJtY1NmVWhPYzVZRDc5S1BDS0JCVkN3R0VLTjN2Z0pnZ2Y4WWs3dFpablZ0OTgzM2tYM3J2WjdVbjNZNVo4VzV4d0k5K1ZUNTNUbjZMNGc1YzNnVEtvUHlYRnlHVlUvaVNSQTF0QmRzNFNONE5lbDBUL0lDV05odjkvaVM3NWQ3ZmVrK29EMzVxbGdjT0NiYUczdXpqaTZMeUpyOWppVDZrTTZPTTFIV1lYalM0QkdVeS9NYkNNbmRLRWZrTjlmeDZ3VzJlK0RTOHJnYXI4bjFRZllhRkpoZTl4OXFmbmpTbzd1aThDV1BjNmsrcEFPVGdHMytwdFdBbmd0YVI4VmhZd2M4SXMzcTB5QXJvSlVvYmRObFRsT1A5REhCMDRwL2FScjBqelZtZmJod1N0S1dlUFQ0bkdtSDZqcXpIRW0xWWVVY0U0U2N4VVhMWUZqWTdxTFVvOGM4SXYyTExmRXdkbllSNUxkVS96QWZnOE1UQkV4NUVxcUR5MDkzTnZrbnYweU45L1FiWjJIMURhV2xEbk9wUHFRRXM2eEFxZ2luQ1N3eVBUeUlHUllVYzZDeXEyWGRPQWRld0J5ODRqaTJyYWRSYVRRSzZrK2JLbmRGK2lleUxOZjRwdjFickhyME9yR0VUUEhtVlFmVXNJNURuOUZkNU1BVFQ4ZjZxVExvK3Y3ZHFYL1FETnpwNTYzNFE5STZXRWZuVHNzbEZRZk1MNGwvSWM2NDhyYXYwZlZ4UDFrWnVZNGsrcERTampESGtGRml5R0JvVjZ1aDF3akIveVNSL0dTWDF3UCtvQ211Y3puaU5ITUh6alZrbFFma0grSFZ3UnZubXZtN2lIZHR0aXJuT3I4a3pYT3BQcVFGazVuZ1ZRSlF5Vndwc2VQRUw4N2FwVmoxSjluM0dDdjVUb3c0UFlLM096ejBQS0N4S1Q2QU1Qc2twZlpmNkZET2xEelYzK2ZPYm92aXAyc2NTYlZoN1J3S3NCVllDb0piR0Z2bDhxNEhySUlZbDMwQlBWdm9XbWpmK2h1VS9KRkk1ZktIaFpJckEvSGZrK3d3RTViMUQrcytyc3VZbjlDTm11Y2lmVWhKWnhoejZDaXVVc0FYcXBlT0IwODRKY1gwK1BIZ1MxREZ4b3dYVmI4OTdOaHY2OE5VWVI5WFI4cEJoTHJ3NXAvR3RydUM5QkJXRzR0M2oxaFo5S0Jxc0lwa0J6bkw5Z1k2ZTRQZE5XSjlTRWxuSnFqS2pTTkJQRDYxeHVBQm1HdGJJMWRuM2ovc1lsdGExL0JWTVRUL215MVliL0RFeHk1VGhVcmlmVUJhNnorMEZ2L2FmQlFHN0tUdFNZdkdxVStVRlU0QlpMajNCMUJhUTdHSmRhSGxIQTZDYU5LTkY0Q0RXTS9hT0NBWDVIcDQ0d04rYVBIWjFIdTB4QVRMc04rWDNuajg4SHJ1WE9laUg2UzY4TjZtMTN6a1MzdkMreXE2YXVqcy91aStFRG54dnl1QmFTcGNMNDdpUEw1NS9sS0xyK0s1UHFRRWs2TnVBcE5JNEcrWHJBWFBPQlhGdmUzbjdqNjA3eUZiM3pvK3EvNnhNYm93S3hNYmY4bjF3ZHY1VVBOTjMwWEwvVXo3ZWYyZUdBeHVBelJyalRzTG1PY3lmVWhKWnhoMkN1YXV3VG9KRlNSZWxXL1FhUHlOOFVvYUZTNkZQcUhzQ3FXNUNCd1dHUTRMV09jS2VoRENOOVQ0QXdwcFNMRmtBQk5zOTMxMHc5Y0d6bTFjcEVucXFZVStvZVFLdmhRVXdoOUFpbGpuTm5vd3hRNEo0aWdpbktSQVBUaHdrOTM1bzhkT1dSQzR6cHlTSVlrMmVoRDNiMG5VMnhtaXpNYmZaZ0dwd0pjQmFhU1FGZXRZRzJLbWVqb1lwYkpmdC80NGVpRWJ2cWdaMEFjU3FRa3UrUytmTnIzSlJ5ellBV2lYS21iQlU0bmZiZ1JuSzd5cU5LRlMrQllIb2wzUjYxa0RVOW9VTGxkdXlnWHZob1JJMEdYL3FHdmRxU09aQjlENE81TEk1NCtaSXZUUlI5dUJ1Y1lrVlZrUndtb3BaOUxlaUlpS3VzeFRSVnZYVVlsUTd5TFB0eDZtME5CWmhKTUp0ejFQRGtNWU1aTUNHZUwwMFVmYmdibkJCRlVVUTRTb0tXZkI1U3VyZzZXaWN6VnA2Nmt2eE9aemswZkhJcXhrNERsUFcvRDJicnpNMmVMMDBVZmJCQU9kMVBoZENpM1NqSkpBa054NkV6Z0lPTkpXZXEwbks1ek1pbUppTU1qUFhWSUZpOEozUGx6NzdiY3QrZWFOMU9jZlhPeTJwV2pxSFRUNFl3cXRZcWZMSUU2NDg5eVFicWJrMVB6MkQ0dE9nMmN6QkdlRFRQSk8rRXhDYWhRTXBocjkyS1drQ25Pcy9nekl0SHNUNGN6dXR3cXhTUUppRU5uTnZsdTBFa0pkZHdXK29kVmYrbUVKbzZHdnZ3NzcrbGlRK3EvK3VVdmo4WWxvbEQvMEQyTldVUm1PR3RmL2crL0NxUHorLzdPbDg5anNoU1ZmQ3FjVVlWVzhaTWxnTDNJdERxdXA5ZTVUazZQMkFYMEtMMkxxR1I0dmNuck5DcHR2UGc2TzEyTFBYaVpHYzYrUkptNnpUUVZ6bmlpckZJSEpVQ0hzZXpqZ3dweEd0Z1orek5YUjhHQ2d2Y2I3T3IrODE5Ny8vUDNtMm43RUhmWWk0MjNCNnVMdXM4TVo1L2RmL3o1OXozLzhIN3ErakFWemlnNVZQRVJFdGlscFo5cjdOV0laR2IwK29ldmZzcTh2K253THczZkd0ODJLUXZPbTM0WVJhdXZSVXRjYjhsVkcwVkRwL0dVQmFkR1hJV21rUUMyU0xQenZ1c0t2V2xxbUk4OFpjRTVIOUxPTHhlMDlQTzA3VFI4bWwrUTRMd3NPSFA5a09hQitTWmpmMWtlc3pRUC9HVEZRMWx3WmlXL3NwU0xTWUlyMXcxdmVaWkpXWERtK1JuTkErOERHRXhwRDRuT0E2NGdEMlhCR2NSZDNjZVRBQjJSVVh6M0FXY0xsZ1JudktkZnBRNUtBSXV5VTU5S0N0WXhEL2Rsd1RrUHNzNDFEKzJSN3lybUdzNVk1c3VDYzZ3QXFnZ25DZlNzVTc2ZHN1UXlVVmx3NXZMaHpCSFRXUG9aZi9uREhQSHZ5a3BaY0xyS28wb1hMb0U3SVFjWmg2Zk1ON1VzT1BQOWxHYlBmYzE5Ni9Uc21VM0FRVUZ3L24rTXltWCtnQ1M0YlFBQUFBQkpSVTVFcmtKZ2dnPT0iCn0K"/>
    </extobj>
    <extobj name="334E55B0-647D-440b-865C-3EC943EB4CBC-193">
      <extobjdata type="334E55B0-647D-440b-865C-3EC943EB4CBC" data="ewogICAiSW1nU2V0dGluZ0pzb24iIDogIntcImRwaVwiOlwiNjAwXCIsXCJmb3JtYXRcIjpcIlBOR1wiLFwidHJhbnNwYXJlbnRcIjp0cnVlLFwiYXV0b1wiOmZhbHNlfSIsCiAgICJMYXRleCIgOiAiWEZzZ0NuZGZlMmxxZlY1c0lGeHphVzBnVGlnd0xDQmNabkpoWTNzeWZYdGtYMng5S1FwY1hRPT0iLAogICAiTGF0ZXhJbWdCYXNlNjQiIDogImlWQk9SdzBLR2dvQUFBQU5TVWhFVWdBQUFnNEFBQUMyQkFNQUFBQkRreGc3QUFBQU1GQk1WRVgvLy84QUFBQUFBQUFBQUFBQUFBQUFBQUFBQUFBQUFBQUFBQUFBQUFBQUFBQUFBQUFBQUFBQUFBQUFBQUFBQUFBdjNhQjdBQUFBRDNSU1RsTUFacnZ2cXpMTm1ZbFVJa1IyRU4wcFJEYnhBQUFBQ1hCSVdYTUFBQTdFQUFBT3hBR1ZLdzRiQUFBVUUwbEVRVlI0QWUxZFhZaHN5MVhlODlNejB6UFRNeE1SeEFmcGdRc0JoZGlEeDl4QXpMV0grNkNJRHpNYThORWU3cjFHeEpnZUFra2dRWHRRSVJDVlBxZ0lpdElOUjlRSFlRNGFJbm14R3pYaElvUVpjeE1rRUU1UE9DcGlmbnJ1blhqT1BmZm5sTitxMnJWcTFlN2UwN3YzM2oybmU5cjkwSHZWMzZwVmExZXQrbXBWN2Q1QmNOdXYwZysrZlBWZlAzZCsyNXM1cW4wYkZVWFgwNTFSR1c5Myt2cUJldlN6NzRVaXJycTN1NkVqV3ZkaDlTM2tXS2dyOWNZOEQ0MmllbDByYWhNOTR2MGpWSGFiazJ0WGg2WjVIWXlNOW0xdTZiVnRLMVUvR0tZWDBTRmV1RGJ2YlU1Y1Z2ZHQ4dzZVK3I2bDUrNWVlOHhON3FGRHNGSTRkazZJeXJ2YzBGWG80WWhEYzBhb2ZXNXdBWHA0aTBQelJjQTRmcFJiWEZYcUhRN01GK0dOQmVEclIvUFZmRzd0SXNhQ3dWR0lhaUxBS2ZORnJLRHBiOWdtbHhHWVUyaE5ldUN4MEVLZ2JaVXlYL2RsTkozQkUra2hCTm56cFlVZzJFRFQzN2FOTGlNd3ArTWlhQ2pWdFhxWVl6c1pGSDc3YzFZTkFlYk5LdzdNTVZGVnlxMDI1bGNQaEt1ZnpHL3p1ZVZyME1NZWgrYVhXSUllZHVhMytkenlGbnozSEpoam9xL1UvODV4ODIzVEZ6QXN1all3eC9mWEJNS2VZelVFQjNQc2xSUFBIU3VOcC9PNnVCQnFDQjRvOVYwWm5sZTZvaDc5ZjNjSUFvREozNWpYTGlEYjNYTHVPUms5YnpUV1dQdnoxdVpoN2IybjNod1dQVjVjNmM4Lyt6TVA3NDVYWnJweWw2cDVyTEMyZ0Vobkc1SSt5TVh4c1BveTlIQTRYVTk0UEducTlqREllTVVHY3FOSERNVE5VTVNpc29kQk1ncTlOTnV6VG9NUjlSZXpZYW5lVEc4VXJ6bEVuWEgvb2pYVEhvd3lJK3Ixakg3N2hyck1PTEtlWWZHaVE5UkYzdXRNSjA5ZjdhWXJPQTJsT3E3eGE5bjJMMHBLblV4RGkxTEpVQkRQY0NYYmVSajRNTzZua21FYUN0M2o4dzlCME9NOTMxU1NZZEdhcXR3MEZDcjE5NTBZWis3MG5JdE1UcTI0c3hUSkMwMUp6cFdySC81VGZiM25QYTkrTXFPNTM4NWp0WlpGTDhWdnB5Nk5UVzV4SFVYNTNOdUp4bHdUN3JpekZOZmttbUJTSXpVdXBnTXg0dHFQQ3JrbHJFYzBiU0Rjek5pZkJoaU9HYkdjZnBYWEZFb0EyWTNXWE9xUDRhNnJQK1B6dUpYVVpwNE8yY3RyY05xN3gydVBxSW9Hdzg4WVBxeWtkNkxRZVRsNXRRY2FWM0NMajRHMFNNVEU0QVA1TlhBSkkvaEEzZm5lUno3eXNZZFZ1VE45a042bnBsMUlwaGI5RzJrWkJWc09iZzVKbFZHQUQrY3luQmROQjFUb0VtM3U2QWo2Y1pXc0NVRG9Zbk9qMWhKN2NGZWtwTG5WRDBhdmZ1cEZiTVpMc1ByTmorc0k5Y3BuWEQwZDd5bVVmdWpIcjE3Nmtrdk5UdldUZ3UzdENSNnZvdGZIdk9lTjF3elY0MFBSdWxLVkQwZ2p0bEJSQ3FxaVYvRHl1azZUemthMVhMeWN3OFdtQS9IK1d4R0x5bmNtcnNqSnFuU2d2blVlZktPdWZtVTR1elN4bStvaVdiRXpsUTJXWDFmTDFtTThYVzgxWFBUVkVwVGxtZWg3eGpGV3pNVVBiK1dxSnJURGxhUUtzNHpIdVBlZXROQWhaSUVOSCt5VXBKWUtWWFZYNXczMUljdWxwOHNKQjRaU3gra3JHVkd5OVc3MEdOdUNmUDVCc0N3NzQydldUNHFweGloa0JQdEV5VnR5NU1XWHlMWE9hRFdOQ3pyV2VDR2lWLzM1dkNZZmdnTzJaemw2VEl2SjdCOU0rcm1RTTEreWZ3eG5sOWVtTFg4YXE0aktJY245c1BxbFBGMEIvVVR1V3hqd2ZOc3V1SlhRdlEvOEExdzk3M0JmUVpxSEpRZGtvSkw4QnNhWmI1S0VmSkpjY205eXlPaGM2Q0tlZGdjZFFuUzQxcVhrdkNqN1N0T2FoeUJZei9PTWNDL1JlZU9hZTlOTFNwZ0x2UXBNVFd1QUU4ZXRzZXRvZUJTbDdhZ0twZlJ6OUlrc0p6SVE1Y2lFTHNYTVNtOEJPdEFCenozSHFOOTFkQkNjQ1JWaHZlZjZTaVBIWHJxUnlOZ2NrSlJmT0pUUzVVYjNub0FWOUVBM2M1WDh5Ynd2WmxINGxvNXNOaWpJUXgwY240cFFvcFpZQmxWYWtGVW1vNGNXSWRXR2VLY3VLSHJOSzhnbnRhM0UwckNWNStINWl1aDFjWHFBUmRyQk00dEx6aGJmdkVENVUzUUlWdk9xNXpCY2xSNWlOUDJZcTZ0SnBYQnNTcUlzclZBTUQ0ekt3MkNEWC82THlaVXl1azRObzVkdXVZRStmTmlXMXJBcDdXblBNeW9wcTdmRlRvVUJ0bkhSTzh6WWViRDZkalE2bHpEQmh3QkRRU2xleWZXOG1qckNNZ1oxSmVaNURCSXVrMW1XTFRjaHgvSkNmd2lDN2IzWTlDd0pHd1k0Vk1XTCtENThhQXJMU1BhVTFHWXU2TUhUbUkxUGRWKzI1MXgrb1BxVGgxRU9oZWZNSXAvNlE3TWJUYzBsdkFiNGdPdE0rT1lhUnpvcS9La0xBd1pEeGJBNkNMQThlMVBtekVTanordnl2NlR1T1B4cUhYYXRjRFlwcTI3UnlKdXBybUdGVjR6bm9TZGEyRCtSR1dVUFFNZDA1cFRRVjM0MkMwdEo2Z1liNnROd2R4eUhBcHdaL0Vqcm4zMksybFJ2VkQ0WXB1VjgyemE0Z1RhZGRnM3JrbmprK3JWazEwMEpiN1ZaQU9qQm0xazRJUlZoSnVFYXhObG1reGtPVnJKZWw1cnBYL2MvY0o2Sys4aENIV1BxeUhIOWxzbnN3d2R2bzUxY21XMW1DVDNrMkVuNzlNaEwxYnVFOGtQMVFpaTk0dk9zT0ZlZkw2SGhBMWhpSmdnSHUrOTlXSlJ0SlZkbW0rdUhIbkpjQm12TXZFeWpkTW15aGRwMU55ajFmYjhBUzVBam9lRUQrSlc1VVZ1ZThmUE9LOUxvYVhQbHRGUEZnY3hFZzlwY285N1pzNHRmb0pvanpmZGVHajM4d21kLy8zQkFxbUo3SU1wRTJBMDc1NXZ6NFlPM1kwQnd5ekhLVnc5bjZpMnNIVTRnVmNlcUZ4UHpzWllTQThRTVh4MUs5RlA2WjhoNjlaVm8zbFBETUJvTis5dzJjYzQzNThPSFU0bHZCdlZ3UHNBeGJVUUxZS1NncFduWWNWSGp1V3I4N2Y0VzFJRHJEeUxpbEk4aUVXRnd6WTV3Z2diR0RlWERoNDUwZlpBZVhNdXBQN2pRY1A3Slk4bkhZbFkyUEIwRDFJVDhrN2xwUkdWa3llanlOMkt3b0x3UW1RUzV3Z2lnWXF2MzRVTlpZa2EvNVg1SU1FMUZuc0pPNjBrY3MwUG9BNml3alY2MGszcFMxZzJ0QmZ5ODQ1ZW9IUGxoRzlybUhic09DcEgyZmZpQWZ6b1N6a3EvNVJScVcwYVo3OXNBWmJWTHNJRXhwaHN1dDcyMEprQ3RTYnYrRnpQTm95K2RmLzNMa0hEWHl5bVByTW1FRG95VHVUQUw2aldVRHgvZ21lQWNRZUMzM05lSzVaUDJ2ZzAvUi9NWXBXRWQ5elVUV01ld1k4QmhkbmNzdmpYMTZENFYrQUwwY1M1S3JzZnBzN2xuY3hGR29vQVBIK0RLRnBaNmtuYVM5UEIzYlFqUXNtc1lTR1RyRGxlRFZ0YVI5N3FGNW4rdjFQK0kzSnNlVmhZSjlYMGJJQkJQNnZmaHcwM3FJUVNuQjNhNmdOWXZRdWtXckRtMzBsNS9YMkN6VUtwNHBuTExHdDVvZVFzZkVOOHd2amtmUHVDZmJld3pRUmEvUDlCSWl2TGpNSHIzcUl2emFvSlJKRnNGc0RnTzg2eXhPZmNMeFlSV3dwR0ZaSFFxTzdnUUt2czdkVnljNFFOaWFwQzdqVzU1eWFsRTFLM1Jvb0NQSnllakIwd1hvV1h1TUh3SUZ0bWNreGdqcjVyb1BpMWo5blNaVWxYb1JISmgrSUJJTW52UXZ3OGZmRDNRckh6STVmUFZBN2hwenREMWhhbWl5ZkFoMkJiR211dVBKNXBDYllXcTh3NnN5TjBKV2R6QkIvYk4rZkRCMXdQWlVrOFA4ZXZOMU9NQ0JVK01pSFZyS05CWEw2VFVJK202N05QM2xQclBzRVJGbUFHUGlZTVBpSzRTNm9qQUI5OCtrUC9CMDBQTWNQUHFTQml3TzZjdHJzSUNPekE0TzdaY0N2WDNXWkx1Q3c5UFpEQ2tuWGxBUkttdTROeWg2NWNabCttZytISHdBWkhvaDA4am14ZUJQMStRUCtvK0YxOFNnbkprYXNMcWdhY0xWTWJkdThLMW5ycGVUbFdkU2JocjZ5NzRhSU9zK3llUTlubTJQRFlqM3gxOFFGU1BXaG1CRDc0ZWdHeEVGZWpCYnpLbnpBVGhCN3BZdVZqNVdhdFFjdk5Td3pwcFRJVlZweXNUUWI5RnN2Zml3Z05XejcrSWJpR0VGOGtnSFh4QWdHYUQzUWg4d0d4cWhhR1N5TEZEZDMxQkR6SG0xK1lZNTc1dEd1aEFKQjdqWHNoZ3dmbi9LbjdEbmE1RVhRdE9iVHAyb3dxNTZZb3NObHdSMFNyekQ0bHZSZUFEQnN2YkxqdDVyYm9jN0EwVmdwUEhKSHFtd3pzUWlXRzNIL0pZZFBydU1LYlFhWTFoajNnQWRYMU5hMEZkOGVpS3lHYlcreHpaUjBlUHdJZWc1VDN6Smh0ekZLcnhnb2c1WkNCb3ZZa0xuVExzQlZDejdYdTlTMmE4L21kTUVySHhGMTdRQkRZR3pQZGZha1g4NXBDOE9tcFQ0QTFFbExGZWo4QUhOSmFORlhLMDNEUFNnU1BOSnBlZmpxa0lLR2JYOE92d3hCR1U5OGVyNHRjR3N2L3RjMWV2ZkdVZzFrWXMrbkFWQTE0K2I1MnI1OW5DbmxKSHRqRHQvWFE1a0prZ2Z4UXVqSVlUdzZ1bDRhMm0rM0VkMnVUTS9PdkJCeXcxU1ErUktqMy9KR0hPUGE2MTRRVGx1UFNFOWsvcVZYZlhNQ256Nm1YRDc3YnA2NGdyV1pOemdUN3h4SFhiSWx2aGRHYkN6b29oM1BlU2JJRzBkKzJ2MWtlVWRneUxGc3N5NXVwaWZBazgrSURpRmJQa2xJejhvM3BZbkR2VDdYRE94c2QvWHBaSlJZZEhodEhqdXFZOGJITElxT2I2WUNyV0l3djFkLzBzZUFSUlpJUWVjQzR5TlJ5Y0E5NTdOMHlCeUNjaVV5cXlhaVpFak0xalhaNzhJV0hOOVoxVUhCTVhLa1NsaDVIU3hrcHdBSzQ1Rk1GVGZrZzB3M1ZOQ3NGdDEwMUU3akZJTlBzdVpRZXZDMTJNTmhKTXpRdnhxem1kTS9QUGlvOUp0TlBpTXNyVnplS1VBdWwyd2h3OVhyVkFJNWxOQmZUZDFvejd5aGl0Mm1QYnlXcnNLZDU0N3ZsdVdEdHVwUy9mK2RWekYweE53V2YxZ2w4WUQrWElqeUdic1Mraitsem1nUHNPT1NMQ1ZzaXNZOUVMZHBIZE1jY2ZTdFdUc0tyMXF0VjhxZktvL3JUTmJNK3UzdXVCRzA0WWo2Q2RMK1BWZGVVT29pT0ZWcUY3TGowSTdsa0RnUTdjRFJOb1FjY0JtWGtNZXRueVJZOGp2bi8xQ0lmWDlMTGlqOWhrUGZnK0p1NGp5M1FSTUxrWm5lWnRZdUw3Mzd4WUplbXZYdmxYV2FRMnlMY1Q5dE13Ry9ydmlTWnI3dGdLdVNXaVEweHlUVUl2OGFNOVUyOGNCditHZjg0b1ZOV3ZCOEV2T2cxWFRnQnhubGh1NUlnNDlSK1NUUnJqZmtDeTAyWE93NFFsVit4VTVUaHR1NXAxNUlkTkNiZ1JUemhUUmFucVBvZFNFVFdlZk5iQnpad04rbmM0UlBydS9TZXlsNHM4b1MxVForbjVEeWxGelUxNlRmTmozN3VqZmtvV0xueEFoalROSFRaTXdmdFpIMm9IeGJvc3VGbi9UdTlvb0tRWDhmVXZ2dnJpeTU3T3ZXU0FkR1pRK3BlSDZyOFBLZmtidjFYOTZjOXd2aTBZMENWK2JwM3ZJdUdVYlJUbm1oU3hZUTJZcllBK252aFFxUS9ac0xsdkgvbmhTRWhEZG1zQ0ltazZHT3M2ZEpuTHU5VHdjTmxYcXBLbVdwbjdnMk0vaXFwR2JjWTZQcWI1MHU5Rml2VjJJeEYrY0VtUFFibDA5ZE14VTUzN01ZT2gvbDJ5Mm1aV0RjeU9SZ2pHQi9OT0lLYnBUNXd4TmRTT1l4Sk05TWFydjF1OXptMnp5ZjA5bGsySlZsdFZ0V3N5TEdsOTlOMW9paTJYVjBKUDd1VEVNbTExWTVQQ0JIU0p2ZGc4VzNiekpqWkhzUDRkalRiUktlaGFvRHQ2MFFrRmJ1Uks5b3BJNC80b1lhQ0gvZGc4cDhrZUxKQ3JaSUZKYTJTMU1uOG1lajBSWnE2T3JLUG5JUGxnM2theUJvVk9URnNlMXRlU04zQnZlQ3V0NFJVV0JseUNBL2xhS2g1N2wzeHYvRUJaRytHZHppRm54ZWhxYmRIczk1NjFUZGV3V28yZkNtd3BQdjVsSThSOWJiUjUwTG5ydm9ucHhYdmlCZk84eUNSQ3ZuWTVzcmIrTmZDaGQ0M3BFSXh4bU8xRUJBRWZlQ2txb3lkRjkzMTM3ckJxR2lmRFltVWNiSHQ4bjJtT1JnL0VDMnV3dHVSNWtHZ3FreVV5MFoyUlJtejk2bnhVRGJEdElRUWF6TGwrallwa2J1OXdMeElZVGNoTWs2TlgvVkU1cEtLVitFZHRjOE8yNzFrNmVoZXI2V2lTRis3UW1xL0lCNTR3VExwZStxUUQvV3NXU0xydXh1NUlFZUNzMlkvTFZCN2RuWFJSZlJhZGxsdm13bnIvME5JM2NoLzF2eVVMQ2RweERYd29KVncxd3NRY3l6TWhFVlExZVZVVVIvekRVeWVCMmI0R1Bpd203TjR3TVhqK0J6dTJ3VkZ6WWVNbmR6KzdIcS84U1h0MDFkZkFoOGFvWVJkeVh5TVhnRjV1bVFqdkRQeG9DWExJWVY4WXk4QXFIajVzSnNCcHV1Sk5nbzlpYzZ0OHMvQ0JaR2l5c3pTbEtqQzIzNGtwMmhvTlQwekpBcUh2c3lObWM4UHdnZXJkNUcwTGxtSThBbU03eG9nVWtydDRLMWZCNnROenJ2aUc0WU91dHhYVENoWnFCQUg0Y0RrOFN5K3Vud3htZjZCZWN2OEFUWC9FMFIzTU0rR1k5VStucmVDUEh6N0NMakRndys1d0RsOXJENDhmRnZ0UGQzN1VSZDg0ZkhCVmowOWh0K2lxcjk0SEQzdnVEMjg1NmtFZVg3cWJLM0dtSHJlRGYzeDZEdmlBdVQvWHl6K2lraXZyM0psOVZUMmw1bGVPR3ZtN2pzS1RSTG5MUEFHR0cxWGpkOXg2dlovUTQ1UklpR0ovSC9rbStXZHppY1JJbnFrVE9zN29oRVR5YVdFay94YXQwN0hUZW45a3p1bklBRkZwOXcxWFB4WSttUFR4ZnV1azFLM1JXeDdqY1oxYzdoby9zck5ZK0pDbWR1M1NhY1pOeEdrNFRyYU1XMU5BSTd2NTFWWEhITHlRcDhISlQ3UmhuSUFoWHdqamV3d2Y4dmdVV1BPcVhXcjRMdHRoOVU5TFhNZTVsMEdHOEVFZkl1cG1FM0VSL3d1aWZpd2JqeHNzWFhYdTVTYkRoMXcrQmZhSC9lYy9kNE1OeVZZVmpsN3FBMDdFcGU1SVdtcGtZenhqcGJHeCs4U0tMT0hEemJ2VHJCVFA1bDUyY3lWd2xGdTMzK3h1M0xOcHU2d1YyT2tvREdNajZwS1RXa0luSEhsN0NZQkpYbXJqOVBndXQ3UWhkTUtSdDVlQW1lVGR5RzAzZ3hMR2RqcTV2YzNubHFFUDhQc2pIUWJZTjN5WWg2VjVka1NQMzhUVXI4aXlJTENaczdKT1pKbXpFT2dEdlB0YkZ3ZFhZRE96c0oyNXNtVTNWMkx6d3UxL3pQS253Tkk4QkxIVXhsQjRtMWs4ODArQnNTUTNRelJpNEVOSDZPUm1KSG0ydFJ5NGR4RXdkUnhCbU0rZmswVGovemNZbFpyZEMvMmhHMHJmTS9DaHJwZmVkVWFaczl1MmNTUnZ1bk9qTFQxVmh2OWVJQ0hWT1B4bU5TL3NwTVVKNkJwb1JWR3Z3dWNOUGdRMWRrSGhYQnVkSTFtR2sxbWYvZE5tZ3VpNXVMYjU3emZncDZRVEwrWlZnWWw5Q214YWxZcFRYRHRHdHJMeHduVDJLRGhMdTVLNXFCYnI3bjNOQ0VkQU5NSStPS0ZnelRtcGRPcnQvN0YvUmRaNXZVRnRMNWxWK0NRL0JUYWRPajAxVDM1QmRXdlVIOWFNMDNhR2RtZHpVbXRSNmVPbEI2L2pyVXNjQmF1WmM3QU9aZVpVemZTemFlRzdudXUvOC9SK2dEK2d2bCtzZGtsaVdJMjcweTk1dmhLdTE5VlRBNjYvcXE2cUdqM1EveURPRjN6UUQvK1QxWi80RWEzYmY2ai94NkVtL1A4WHlWZnZzOFJ0a3A4Q215VTk2S2xqbGdTZWtLemwrTGR5SmxUamRMTFZyNUpNNkZOZzA5bmk0VkpWQ1d4UDZGTmd3MnVjeWxpY2lkNloyS2ZBcHJMRnc0V0NGMlp5bndJYlh1VlV4dUpzK01RK0JUYVZEWTRSQ3YwQkxvaTltTlE1aXFiK01LRlBnYzJVRnN1VCt4VFlUT2xoZ3A4Q215azlCTmQ4Q3V6L0FNQUdrR0hiMldsRUFBQUFBRWxGVGtTdVFtQ0MiCn0K"/>
    </extobj>
    <extobj name="334E55B0-647D-440b-865C-3EC943EB4CBC-194">
      <extobjdata type="334E55B0-647D-440b-865C-3EC943EB4CBC" data="ewogICAiSW1nU2V0dGluZ0pzb24iIDogIntcImRwaVwiOlwiNjAwXCIsXCJmb3JtYXRcIjpcIlBOR1wiLFwidHJhbnNwYXJlbnRcIjp0cnVlLFwiYXV0b1wiOmZhbHNlfSIsCiAgICJMYXRleCIgOiAiWEZzZ1hIeGNhR0YwSUhsY2ZDQTlJRThvWEh4NFhId3BJRnhkIiwKICAgIkxhdGV4SW1nQmFzZTY0IiA6ICJpVkJPUncwS0dnb0FBQUFOU1VoRVVnQUFBZUFBQUFCVEJBTUFBQUMxMDhuSkFBQUFNRkJNVkVYLy8vOEFBQUFBQUFBQUFBQUFBQUFBQUFBQUFBQUFBQUFBQUFBQUFBQUFBQUFBQUFBQUFBQUFBQUFBQUFBQUFBQXYzYUI3QUFBQUQzUlNUbE1BWnUrclZMc1FSRExkSW5hWmljMzFERXVSQUFBQUNYQklXWE1BQUE3RUFBQU94QUdWS3c0YkFBQU5KMGxFUVZSNEFjVmN6VzlrUnhGLzQ3SG53MTd2V0NCeTRPSVY0U3ZoWXd3SEpGZ3BZM0VBaFl0TlRod2l6V2hERkMwSzJBZ2hKQzRlQVJKSUlHYTFLQUVKeEl3c0RrZ0J6WXAvWUh4R1FyTkNpbEJPc3ljdUhMd1pza204WDBWVmQxZDN2OWZWdG52OE5yekRlOTFkWGZXclgzOVd0MmMzcXp5ZHFXZjVFL3A3eXZ0RFcxcjQxZDFUS3BVc2VuN2ZHRXdCRHprZGJsaS9scUNuMGl2QXBxMm9tR2kvcTB1Njd4VWxUeXgvYVQ0eXRsUEFRMDdOZTliRkZ2UlZ1Z25idGl5U2dQZTFZUGhPcEVMNXhSMERtV1VwNENHbjJ2RGY3QndMbDhEMU9zc0tYOFpzdjEwUVBMR3NOK3hTd0FWT2h5Yzk0NlVndFA2djlHMlNFaW1ZT2NYVE0zOTY4eVo4L3NXdlNaV09YZE9tZ0F1Y0d2QzZBUkNFRnJwckI1UXFTc0cwTnM1S05ONEMvZnduckZtRjI3WXdCVnppdFBQWW1KS0VSclFDWm42YmZBcW1kZlNNUkdVSTg2cy8vczdQdmdqd21hRHF6QzAxU2NOTDRyUU9XOXErSkRUSVhXQ0t1b0J6SmM3aHRUYjhWKzhPendOOHZNQzREbVpib1BJVWNKSFQ4SUUyTHdxVmFBVWV0dWQ5WFV1OVV6QTl0Vk9TbFRZODdCbjVKc0N0Zk5Wci9qcWFBaTV5R3B2aEtnb1ZjQmMycnNPem5nOHBtSjVhUExsNkRJOUhMRzVnWjNOYWY0OTUybEUyQlZ6a3RBWTNsRmxSU0pJcVlIelJ0UnQvSXFheWZkWnJrdXZVTWNDdXIxR0IrMTcyd29TejlpTmxMa3E0UThPNTZuZHhDcWJuYWpUNU1zQ25QZUV5Z0psbXVuQVBqanhwQ3JqTWFWT1BhVmxJVk5YR05mTzZPQVhUY3pXV1hCMkNqUVpVblNua3d0dU9DWHExZmdxNHpLa0pkOGlVTE15eXpyMGVpU3RlRjZkZ2t1NFp6d0ZvRDJ3MUhOTlhiQ1pyd0VPWEtXRU9aOHVnUXVJSTRTcHZXenV1aThzbFhJZENCMmVYY21ONnhkK1V5aUNjRGVmVWdoSENoM3FHWjFtamJUZUxjZ252Z0kzMlRFODJBSlJMT2p2SVRlR0xyOUpaTmxIN1hvUndZOE40a2IzQmlTUk1xeFJMSURzWUZZUnRmOVh1bW4zVDFFbHA3UWluUFRWaklzS0NLeXFiZ2lucDU4b09BZHpKd0VnNjNpU3V3VW11ZmdwNGhGTlZUZUtJTUFkbU1pbVlrcjVmVnNQZTNQSUxLTDBKYnV0ZEE1NVV1bFlLZUlSVEhTaVNpUWcxU3Y2ZGdwblhESE40TUpuM2lzVzRidHRlYnpydXFsb0tlSXlUbWtReFlkRVp6S2RnQ3VxNW9vbkh6UW9HQVBaOE5DanNXU25nTVU1ZE9tN0doTllMbDBqQmRGcGlpcGFzRzRGa2pLVmNPUFhPd2xTV0FoN2p0RW1ZTVNFRGU5OFVURTlOU2phUjJuNGdhSG1FaS9JVThCaW5NUm1KQ1FOdjBocFpVUGVMSnFBV0VMOEkwMFI0cE1zd0xNa0x5eURjcEdEOS8wSzRoc3lFcTA4YTBuM05jNzNZSUdVUXJ0SVNJUkwrU1B2cGNNQWxUYU44OXhSekdFUUtVemdiWUxIQnZWellsU0xncTI4T1g5c2c2NnR2d1crMkdVYmtoTUlLRFJ0SitHdDR4anVNLzQxWHpwUkdabXo1dTRmTWxKOTU4UTRXYit1aVZuRUVpT0NOTHN4MWREYURqN2t3VGVKRVpuR3A3RXVFNi9CM2pBR09OSEsyYmcySm1LWlcybWVLekhxaHlpWVdteDQrWURDdXhmbmNoZHJteVVlelYybWNyc3lmeXVwZFBsN0ZDR2ZVeklKd2dOT3J4UURaRWpCM0xzcGhza01wWDVyQ1BHeDh2UW1XOTNYQkRPNzZFbm5GdktTR3lRUkR0czRkSExESHJDeHcwc2FHV0RVVTF0cmJXZGEwSG8zdDZDdU5NTTZsNG9oVkRuV3dmS1JkNnhibnVBUStVemR1Uy9ET09zV01PR3h1YStXUWt5N1BPbmg4Q0lWVkdoa3RlMUxidEswdVlScExhUi9haFFzZHFBd01zZHhZYXVmdnQ4UWVydWlqK2lVNEdkelA4SHh2by9PUWs3RTZSZGhRT0hnWHhkaXZQVjJyWTUwNGxYRHQ1eitLUFNOdHlMM1JlQ0Z3MURJczVpT1NuVWVzSllDUDMxUENOWUQyRVU1ajFENnJoeWNZb0llRXU2UjJZR20yN2VBV01ObWRMTHVHZUpIbmdhdWxVeE9zYUh6elJSaHNNTmFxWFNtNWdnQityRzNRQkJsbHROYndpaGR5TWxaMjhDWTJFRGJVTkpyeWtFWm9kbGpBWkhkVUN5R2krQVRyMHpGVzZ6dFZUdUYrd0xzdmN0L2dZdjBOd1N2bWVnUjdtQkN3aC9sZU8rREVwZ1o0R2d1RWw1Ui90bCt4L1RBQVZROG54Rlc2MmhiSlV1RnZHWSsvVk1ocDczc1ppdzBXb3U1N0VreXl4SUV2bWFNa1JqRTB0dkVTOU1pb0JKeE1PVTdVUnlIaEZzVjgyTUltOUt1NjlTWEVaRU5wWHpvcThWejFOZmV3L0s0dXdNN3UreUtKOE00VlhRTzdWbW5WdjhFYVVjSXRIQVNCY0VEYTJHb0dHcWZHcmpGVUZtR2FkRHo2MkVmNmJtTDVsaTVBL0pGTzhUc0VWMnNOaWx0UVhBRURUbXlraFJGNklKd2RvUmhwR3VpeFd6NUNURGFVOXFWSU9uOS9vL1c3V0w2dGt6aXVlanJGN3hDY204VHowRlFPT0xFUmtmQVBSeWcrc0hObzB3MnVFSk1OcFgxcEF4SE9TaFIvOFRYdGVRai93NkR1V0YvWmpWTUluNFE5ckxRNkZycmoxcGV5Q05QaWRKK2RjMThhNmR6eDJDWTlKNkZVSEh6cVBEUXFVY0pMU0VzV09taTdYSitHbWZmdHJGd2swS0ppYmdkc2s0S1ZPT0ZoOGVnYzRZUUdvNFF4VERQN2c3Y05uOUxJQmVmT3lGS0ljRGVzYzRERlp1SElFZ2pqVE9CeHdUYmxUa1FwdHFuY0dqaUZibWh0YnhzdWxmQVZkczU5dTBoNFpMSUpoTEZ6ZElqcExFVUpSM3U0WlVNL2J4c3VqVEROWWRPZXpza014NUxickJMbXNOdEJyYkZUQ0VjV0xWejQrbHJkMjRaTEkweXI5QjNySFNld2FkM2ZDOCt6U2h0RkhLWkZZK21FOGViRW1CdTdiYmcwd2tRdDdPRUJsbTU0N0h1YzFsOWVWRnhvYWVSN2RqUmFoU2hoY1I4bU5RQTZFOVBqK3JxOFZab09DVmVVZGY5MTdOL2NuaWZTTXNybzRiNXZCOU9uRUw0bkNqSFk1Y0JnNnUwUDBVWldlT2MvRCtNeUU2N1NWTWliVWtZWGFRVVdVWEQwc0hkZXdudFNMSTNLZU9DaVN3QjZobnhDeFhRVWt5cGVRNGNqRHg4dnFSbzlGRkt4ZlYyQ2I5TGZ0am1rN3pLcU5BcU92eFN4YWlZUjdXSHh0SVJLT01tdWFGMzB6YmtieGFTNkJ4RzJXQ3lkaDNrRWFSaDhkM1BiS1k0eE81OTFsUmc0ZXNqVDc4TnNMRXI0UURvUG94WXVmRnRhR1Z2YVJDQ1k1MlN3YmxEZGxQUHdKRWRPSVZGY3VhdFM2b1UwYnJzY3BXTGc2S0ZwdkpvTnpxS0V4UnNQTkk1NzBTME5sOXZrWXBpNmFzSjc3SzlQV3E5WWRKNDdMYVdKSHBycHNVWlhsK3FKRXBidnROUUpjME9yWWwrN2RpK05NTzFMSXcxZzN2U0RnTmY5a21GeGN3M0JYOWtuQmZUd2hsWnMyc2tYSlN6ZldpckMyOXJJbnUxcnpJZVl1bEx5bTRLcW81eldkZXp6bmwvUzVWV0VDd1B3ZFpqM1VUaXdYWEx3U2E0YkpkekZ4cEdFT0tSVjYyVVp6amF5cXA4QWt3WEozNmxkRmJWcWJXamROclltUEZEWmRnQStBelVJME5TUnJuTjhpK3RLbkpTc2pYVWxJUWE3MjZvQ2pUUzJVbUlQWjlpaHZMUXE4OThyNUtuajNHS3BxbkNlVjB3YUpYZFJnaDVxb2hXM08wbWN5QWd1aGRzaVlkejJ0UkdNZXIwOXBZaXBIRm5vUmQ3dU84MVY3T0FObDZWVXkvMjhSUXVLNExTczM4Q1FBZjk2ZUtScW1HdDVTc2NJNDJZM0VvVW8yRlZHWnY0MlhONGNWaEdyOTB2c0hZRGZLVHozV25FbkoxMVlKSXlyTS9YSytPMk85clUydkcyMVk0UXJkRVFRaFYwOWd6RGlZaHd5eG1rZVZSWWdQWUc3NTN6RWFpK0gyekxHbG54OE1iV0s0T2I2dmJzMTFyNWU5KzVCUlU1b3AwcXRLQW9QVmZ2V09zL2tndDRpSmp1OHlQY243cDg0ZkJmbnphaG9BeS9HODJWRjhGVTR3UTZ1bm1BY1RGVHI3VjFuUXVTRTRpV2FKNklRZjQ3L2xXejFueWVIUExhVnNTS21RMGhQMWJvQTMxSnF2OElkYVQ4MHdPc21Td0x3eWVQdGJIbUltL2NNdnBSOXUvdUlLK0pYNUlUbEF4b01zdkFsd0Y4OXdLMHhyMTdLV29EcFlTUW5HOGNBbi92Nm43Ly9aYnpuNkF2YUhZNXVqU3dBWDI3VER6TjYrSWZ3TnR6TXQ1bk1pVGJaT3pIQzJWOWZnTmVlb3I4RjlBMGdmZ0pNSjFvZ1ZjZC9xcVNlYi9ZazdZTkM1QkdDTHovWC9rT2ZWQ3N2ekY5VUNjclFFeVBjcGIwZ0psU2E3dWFEc2lHbXFyVHc2NWZQM1p6Lzhhb3duTW5pVXVGcUxnVTh3Z20zNGQ0WmhQUExad3Jtd3EzQWl1dUZmU2tGUEVKNFRVVTdFYUhDelIwT3krOWg1aVorc1R0eTVTVVFiaW9iQXVIYUx3d1VCbHE3SG1vS3BxZTJZTEpqd2x1am5nSXVjQ0lyWTFxenBEazhCZk92aXdlNU5hdjBPVXhPeEIvdG5wV1hRSGlxd3Rtd05mQzBhaUw3amg5SmY4QkRHdjlFL2I1bGl3bk9uU2ZNQ3ptUnBacG1Fd294c3RWM0J4aFMyeU1tYWFSZ1V2MkxQY1kvTnBJQ0huSWlLK3ZhUkNqczhCSEpuaElOYUFvbSszbUI3OHlQQVpKYU8rUkVidXpwVUNZVVlnaWtyOFVtUExTTjF4OHc0V1l1MWtvQkR6a1JneG50d3RLaU5UUW5UQnpSVzFURFBpbVlWbW54UkQwWGVxU0FpNFJYelFrN0ZIYmc5OHBMZldUeUhFN0I5TlFXVGs3OUUySUtlTWdKZmJpc05pV3BoODNQZ2VydDgxNE5MOHpvRE1VbTMxWlJ2UXNUM3B6M0ZGN1lHcGZ2S2NrTVBxVXF1RmNLcHROYVBMWEtnR1NDMDR0dVN6V2VJQ0hoMnZEQktHdk00R0d2NEdzS1prRjFzZXpPaVhNaEJUemtSTDlNdktXZEVJU3Z3dndtd0djZG1IRTNCZE9vWE95elpxWWRXVWtCRnpobFV4Tk1TYUZsOWdZZWh2OFYrcHFDR1dvdlVqSnpGMVVwNEFMaE5Yc3FFSVF4MTFJd1l6YlN5dGZkdXBrQ0xuRGFzVTNYTXBkbDUvbmZsdTVyZDRmQjN6clRhQ1RVbnBoZnpPS1FUZ0FQT1RYY2d0L1U4UWRPNnY1WmpnenhDb3llYmk2cTEyVlA2TDFzdlVvQkR6bnRQYkFPMXIrZ2s0MnJ0aWlXK01HR2x2elVySGV4ZW1XVy8yVmtyS1dBaDV4ZVlqUFovd0NsT21QUng0TmRuZ0FBQUFCSlJVNUVya0pnZ2c9PSIKfQo="/>
    </extobj>
    <extobj name="334E55B0-647D-440b-865C-3EC943EB4CBC-195">
      <extobjdata type="334E55B0-647D-440b-865C-3EC943EB4CBC" data="ewogICAiSW1nU2V0dGluZ0pzb24iIDogIntcImRwaVwiOlwiNjAwXCIsXCJmb3JtYXRcIjpcIlBOR1wiLFwidHJhbnNwYXJlbnRcIjp0cnVlLFwiYXV0b1wiOmZhbHNlfSIsCiAgICJMYXRleCIgOiAiWEZzZ0lGeDBhV3hrWlNCb1gyeGNhVzRnWEcxaGRHaGlZaUJTWG50a1gyeGNkR2x0WlhNZ01YMWNYUT09IiwKICAgIkxhdGV4SW1nQmFzZTY0IiA6ICJpVkJPUncwS0dnb0FBQUFOU1VoRVVnQUFBWEVBQUFCYkJBTUFBQUIzNmFoekFBQUFNRkJNVkVYLy8vOEFBQUFBQUFBQUFBQUFBQUFBQUFBQUFBQUFBQUFBQUFBQUFBQUFBQUFBQUFBQUFBQUFBQUFBQUFBQUFBQXYzYUI3QUFBQUQzUlNUbE1BaWMzdjNhdFVSREtadXlKMlpoQnJoM1pkQUFBQUNYQklXWE1BQUE3RUFBQU94QUdWS3c0YkFBQUs0a2xFUVZSNEFkVmFYV3hqUnhXZU9JbC80c1JaSVNvRVV1V2lMdW9Md2d2WkZVWDgzTUJ1K3JBUGRVQUkwVXJGRWFxZ1FoVk82YUkrVmJhNklDUWU4RXBJUEZBSlI0RG9FM0txQlNvUWF0TDJoZllCUjBoOVE3TFpSUld3b2xuV0NaQnN5K0djdWZOL3g5ZlhqclByakdUUG1UTm56djN1dVdmT25KbDdHYVB5bnJOZjRqWExySWIxU2ZsL0dnQWU0bUNyL3owcG1Ebk9OQUlIZUFEcEhLemRZZVRaUDkvejB3djFVUzlhaFZzbGhQNkx6ZDhINzQ2cVk5UnhXMlMwVVpHbnlWTytTaG9BdGtkRk1PcTRmNXpIcXc0M3VGQmFGd05xL3lMaWNRSit4MDJPRjk2RlF3RWtZWFZKMmJlOHc0Y2c5RDE1TXdsMWpFVnNGOTRaU3M4M3RHZjhSZ3g4NnZOclE2a1lrM0FWL3BOYzA0MW5mM2czZk5vUHNBZzMvUjBlN2l6Q1h0RTI5MGpjU1ZZSjdrdDh1ZG1sbFQ5a0p3WTV3S25FeUVsd1lwQm5BSWFMQ3hPRGZHclljRDR4eUZOd0srb3MyUldUVnppOWFUUW5CdmtpOElYUWdJWmtEallNeGxYWU1Wb1RnN3ptQytmNXdIZ1ErV0N2TzRuSWkvQS9BNVlrTHh1aDhpbzhMTmxVVDRETjh4OG9yNnl6RWl5YnVBU2QxVVozVEQ0QnlMTXQrRkJwbndGYzhTQm4ydWlPeVcza2YzdjJsVWZ2UC9BcE9FWmVFWjVuK2RZTDROL01LS083SnJlUVV6WUFzRDlPbEpjQ3JsUCtMVjI4dCs2b3Z3Yi9SazVxRDZEcjlJUk5hWFRYNUJieWFYNkJzZWJtVFlsWjE0OVpDQXRsdm5UbU1iWDJBbWZDNkJHVFc4Z3pyOXdUQU56MmF4aU4reHdxaENVc1ZOTVB5NEc1bnN5SU1GNkJmbDU2R1Q2QzE0NlkzRUtPQW1qMk02Tmg3RGNxWCtSdU1BMFBkVm4yVHh6Nm9RRzlJa0pLaHp1TlR3a2F2Y3VpSnZjZ1gvVU5Qd0p2bHJ0REozU0c3OER0TjhFQXVTQzN6VzBaemw5ODlQVEg3S3VSMGFNbWQ1SHZnclhDMmlwR2F5M3c3TFVaYnRVS3BRUDJGeU1BN3Nwc1JkcWVWVUN5NU9YUTZEZnM1WlAzT0N0UlZkcEFEanQ2bmVhQnVpSzJhbHQ0TlBFNzdkTkZhZjhBeExOKzY4MUlBbk1aenR2THB3OTVjOWhjYy9DZFpVTGs0dEJzaXA1QVVlN2FDeUMyY0JoYmRvU3FkQ1NCeVFaZ1pTeWhvR1B6OHJCSEI4TWl6MU1FbUFkeEgram1HMXdERXB0Q1ZTNjZIKzM0QXA2TkhHMHczTkhCWU9ETXRqa3JVZFJ0aVJSd1RwcDZGbnBTMVl5VjJSSVhNV0o0Y1l1TkhFOFdoVFZjdWRIYkR2SW1MWm03NGlCdVVacDZXaS9kdTlLVjFDVWI2T2NVMCsxaUk4OUp2N09GanRSeWtIZG9BNUVUdStXR25GWmIrbGl0SSs1S1hUUUxHRnVpUnJlUnowaS9VOE9TRUUvOVBPQXJETUE1ajdpRHZMYVBNbG1SZHRka0JEUTh1ZUllTHpaNFBJOFkzVWFPNFh6YmMvRlkxajliQWpaVjYxRlJCM25qa0VURUxPeklDTmpVUzNmQUJiUWVORG10b1JHajI4aXJ3NGZ6WHh1NG9kZlZWNVNVZzN5TEF3dkNEVkJIT2ttWnd2bDdhVWhlc3VSNE1qbmxMYTdSYmVSTjZYZHkyTUQ2N3dpODk4aTlYK1BsNnovd3lEdklkM2xZNFJHR3NhcFlpRENtN1RBVzBPZ0ZKd0p5aytNTlJZeHVJeTlMdi9NZzhMSXdEc012WlNUMlNyaFJjU3RFSHRxOElWWWRucjVrZWMrYzlodXVyeUdtUk1Ub0ZuSzhkYy9SZ1I5UXlNV0g5SHhjUC9ZNU5oZmVjcE9QV2hRMnh4UVYxeWUrbEN6S05DQlVpeVlQaVlqUkxlUjRRamJFU1RCcXZBYndrMUJ4LzM4SE9aK2hCV0hZbkZqNFdyUVFwZmh6YU5pN09tbnlxS2NqMkcxMVZUd2hDMjJoT1BGRUlZQ1B4MHRncjRPOGRvQzh0REJzSHZoOHhXMGtKc0dOVmRMVjV1azhVVlNVeWFPZVBnL0cwMGtCT1ZYNngrV3pqL0Z4Zy81bTRMQTdTTVpGM2lhZm1KT0diVk1jelpjZUlKdTNrR1NzRkNieVFxMDJ1VzMwdDI5OHI0aGI1aWRlZmpzVXhIQitpcjBZd0ZtQVQ0bWhzVlhMdU91K2dvN04rZXBmazZ2TkxEeklDdTE5ek1yWHA4STREdlJNWk1sTEx5Y0dlcnJrbzZmSXNzMTVOVnhLRnVDamRaWlc2YktVOWRXNThGbjd1Z3llZzd5TTNsd0lWQ0JvdzBxcHQ0N3B3R0dKQit5TW1MT2hnaHo1Z0NwWDVaUEM1OWhidXZDNTB4ZHdlN3ZOdTRzQWhjcW5pV3drQ1RMbW8rVGp2WDgyOGd6dE8zOUZmMkVwdkJxc3JDSDU3ZUN6bkRFbGQzVzhsYjNJSy9HWHY3QnBOazI2QkxkU29lZWl4L2VWVWlOS0NXVGNHWnBDSXkwRWJsS2xWTEtVWldYTmo2Y3duQiswVnJrTUxnMVg0b1VwUUx3N1NJVDZiWnRYZW15aEhKTks3K0pNeSswazBXdktvTi8zS0pQRGd1UXlKMkwrcHBPWngwTCtPQnk4Z2Z1RS9zK3ppc0dtdGgxelZXOFhobk9KRnhlb20xNFpnMGtYU1ZBVThzSkxUNFpwWlMvR3BrV01PczMrTjlibmV1amMwblBSNWhnRDRncysrQ1JGSUVmZG9oeXV4UXhENUFYeDNHT2szSzVGdlF0RlA1ZklDMCsrL3d2bjExeFpiQ2Zjc2pySTkzN1U5ZWhTckFac3p0NVdyYVJFVFRrTFE4YzVJNGJoUHNuTUVKU3l0TG8zeGZJU0FubHZDZURpSTYvRFo3eENpamtQSDI3Rk9KT1NzNG1pM3ROZ0puR2Y2TXpkajhqcnRpUzFjbkpPUkxzc2p2THpEdTA3OEl3cnZueTMvRUs4Z0s4WHc3bGtvNkZYSmMyd29XaE5wQXdKelkxU0Nqa2YwRWcycmFOcVlqbEdkbzRaekxhU25mYXU4b3VHaEJMMUVBcDVubExvS2VXRkh0RlJXUmhQVkhiZU1SM0UvK1hKSXJ6dkdiZlVQZGRXeUZtYjBzRHlJSGZ4cUJqRU1yUHppdWtnVmUrYWg0OGxVc2lUM2FLUno5QXBTODAzWjl3eFE3YkQ3RHdjRkpnTzB2U3VTajdrUGlmV3lMTmtnYVFUZXhqd0dNN1JKcnpnRW1ya0pHWFlFSHl6OGlFL1p3b0lXaU5uUlhJWG5lRjZoRWRqMVhSUVJNZlJ5d0VtWXZLT1RNV0xLbHMydVZIYVFENURrN282Zm5jcGF0L0d2Zml5d29BemQxMDFOREh0dlIvZEx5a0RlWWJzTVd1b2xqSkhySTF3M2pDRElqNEFuK1k1cnc5RkpRM2tySWtMaHJFaGlncVB4akhDZVZPbFhxaksrK1ZKOHNoc0lyOU9SMWxqZHhjem5BZDZOV1hNKytVSmJtaTlzVEpxTkJNNXozWEdIbDJNY0k0MzhZNkc0UDN5Qkx2THliSlJFem1yMEFZLzRVQ05ZQUJsaEhOOEFVQTVidm9yZkVqUkc4NFpLMXBuT24yMVc4aXZVMEJ5anJINmpremFZWVJ6REMwYk9Hd21qSXdsbFRiYXFockpFaGNMK1FKbHVmTkd5TFZWanRiQ2NMNG1SaUtKTTRrMXp2QzJQNXhUZU5NeFh3ejBWUlp5MWlJWGE5R0tOTDZDNGJ3cnRGVkNzbm1GMm4zQ09VMVJjdHFCeFVhK1JXdkQ5WVFCZGFEdVVLQkVwNUpoZ1JCVFVLY216dHd1MWRGU1ZHOWZvMzJhWXlPZnB5dzNrK1FjU21zWVJPRmhpeERCRjhMMDZpOFQza2xLMzVHallscG54VTZQMmJTUmg1dWl0bkpNVTNKRUdwMkM0RkpCOGlaV3FURHBXbFIzeER1TlA4ekw4TkVQS3ZaN2Z3d3NkWm9pbURXT3E2QlRVQ1NrZ3U5emw3R3E0blBGMGxCM3hKdm1YNzlJYjhyZ2k1OVQyRzVLczB4eDNhVWs5MnlwNmQvQWNMNHNldEhtRzBpV1E0T3FMMDlFcjFIaDJRYWhpaS9pK3hhMWJKVnBrZnRySWtlTFZ5eDdNWnhma1RRbmMrSmFMWFZIc2x2WGJkamIxQzB2SmI0cDJvSS9pbTQ4VWFHMGEvQnJHcTg2RHhQVHd6WEpMcExOaXcrSFRlT09aTCtxTXdIczExWExRM3kvRE9vN3J0NUZmcGM1UFB0ZXdzT1hoRWNISHFVT3EyTUV2eGxjWTU3YjYzSUpuSVpyanFqUnZJWUI5SnRHMnlXYmlGQ1hVN3c3RUl4eFRkSWFLRTlraFJLVUlVeGFjS251Rjg0NWpOY1F4Z2VmZU5sRkxOdVhOR3g4aTFYbjdLZERYbTlEQ2gyeG5sOEtMY0xWcEgvVys3TFFOMGN2bjJJS1FWZmxYSXpnSGU4eXZqenhYcnZ3cXNLTnhMcFg1dTR3RytZcGdCZkNXMTlVMkh0ZHI4VGRZUnBmbnZRRlVIZ3A1b3VGdnFPT3U2TkNLZEszNnNkOW1XUFF6OStNdGs0Zzh2QkRRdSt4eFRHWWFad3FNWWVwczR3TzllUFVmYnk2TUtucXNwdzZuVDdlaTQxVk85b2NUMXh3a3A2OFFqWXZicDg4M0l4MVlEdXROcWduNmdibTRiRDF5Uk9GV0lIOWJma1RYZFdZUU9MLzdDdE1aM3NrbWdNQUFBQUFTVVZPUks1Q1lJST0iCn0K"/>
    </extobj>
    <extobj name="334E55B0-647D-440b-865C-3EC943EB4CBC-196">
      <extobjdata type="334E55B0-647D-440b-865C-3EC943EB4CBC" data="ewogICAiSW1nU2V0dGluZ0pzb24iIDogIntcImRwaVwiOlwiNjAwXCIsXCJmb3JtYXRcIjpcIlBOR1wiLFwidHJhbnNwYXJlbnRcIjp0cnVlLFwiYXV0b1wiOmZhbHNlfSIsCiAgICJMYXRleCIgOiAiWEZzZ0lHaGZiRnhwYmlCY2JXRjBhR0ppSUZKZWUyUmZiRngwYVcxbGN5QXhmVnhkIiwKICAgIkxhdGV4SW1nQmFzZTY0IiA6ICJpVkJPUncwS0dnb0FBQUFOU1VoRVVnQUFBWEVBQUFCWkJBTUFBQUE2SVFsNEFBQUFNRkJNVkVYLy8vOEFBQUFBQUFBQUFBQUFBQUFBQUFBQUFBQUFBQUFBQUFBQUFBQUFBQUFBQUFBQUFBQUFBQUFBQUFBQUFBQXYzYUI3QUFBQUQzUlNUbE1BRURKRVpuYUpxN3ZONzVraVZOMlRCb1ArQUFBQUNYQklXWE1BQUE3RUFBQU94QUdWS3c0YkFBQUtqRWxFUVZSNEFkVmFUWXdqUnhWdTIvUG5zV2M4UVFpUlpZT05PRUQyZ0VjaUFzRmhQUmNVY2ZMQUlTSnc4RWhFU3FSSWVJTnlDSXFFUndvWE9PQkVDSkJ5V0EvL1lrRHA1WVpRa0IxRkNtaVJtQ0ZSSkM0d3c0VlpWc3A2U1lDZGVEYnplSy8rcTdxNjNmYmFzOTQ2ZEw5NjllclZWNjlmdjNwVjNVRndkMHYyYzQ5LyswYmw3bUlZYi9ROXdISlBJdi9nZFVRKzJxUXpuZlhST2t4THVnekhvNm0rQ0p1amRaaVdkQm4rTzVMcXY4S3NJRCtBZDlJalAvL1E3OUM3WnNUbVRiaVpHdmtpd2o2YUdlUWRlRDQ5OHQyakwyWm5Cam5BVm1ya0pEZ3p5SE1BNi9jbThvVlJ3L25NMkR3UDcwWk5uajB5ZVpuTFBhTTZNOGhMOEQ4RGxpQUxzRzB3cjhLR1Vac1o1RFZmT0MrR3hvTW9ocWRyczRpOENmODJZRW55Z2hFcXI4SS9KSnZ1TTJEejRoUDlvL1dnQTRjbUxrRm50ZEVkazg4QThtd2JmdGk1RlFCYzhTQVB0TkVkazl2STMvZlFJOCs4ZU9KVE1FVmVFMTRPaXUzbkFQWjlneWlqdXlhM2tGTTJBSERMcDJCYzNzV1E2WlNYM1d1UFZSeFY5OE43eU1tZkFwaXZueGFTUm5kTmJpRmZaZ1A4Ui9lNmM2b3JNZXY3MHhiQ1RKOHRuVVdBVS85b3d1Z1JrMXZJYzQ4OGppYTY3ZGN3SHZkQnN2a3VGcm9MKzUvMERGMnJJb3kzSU01TEw4QUxLQjh4dVlVY0JkRHNPNGJlQ1pERkpuT0RaWGhyTGNoK25wbit1S2YxdGtSSXFUT24wWHhOb2RIWGdxakpQY2d2NlU0VG9SYVpPOVM1TTN3Q2JqOE1Cc2c1dVcxdXlIRCsyak9YZjJtUFMwYVBtdHhGWGdacmhiVlZqRmViWTlscmwyL1ZNcDJUNEFOR0FDekxiRVhhUG1pQlpNbmgwT2puN2VXVHRUZ3IwWUcwZ2V4MjUvY1ZGcWhiWXF1MmgwY1RmOVErM1pUMkQwRTg2d2NlamlRd0YrQzZ2WHo2a0hkSHpUV0h6eXpIa2IvTkpSZm9DVFRsRGpJRFlndUhzV1ZEcUZxSkpERFpFS3lNaFFzNk51K1BlblFnaGt1NDJjaUxGQUhtUWN3RDNYeWJkVVdpeDRnZ0tFVDNvM1Zmd0xPUm93MUdPem9Rb3lYZGJPUkJoNkp1VzZTQVM5TFVpekNRT2xhdHpKYTRpQkhEaTF0czVDc2dyZUhLalY5M2tIZHB5U3lqdDFNcFNWTXY2Nlc3TEYySlNkQ2xpbjVPTWQwdU52S0M5RHRiNkk1cUR2STZiU0FLTE40UUpuRWl0d2RxNmE2TFdhbEJzNEN4SldwMEcvbXE5RHZWTFEzeHFlK0sxUkYrNFJGM2tOY29MOHFLdExzbUk2RGh5UzMzZUxISzRubkU2RFp5RE9lYm5zRVRXZTl2Z3k3clVWRUhlWldkSG9xM3NDNGpZRmN2M1NFVDBIclE1TFNHUm94dUl6OFlQWnovUWNNR0dFUmZwTUJCdnNlQWhYd0RWSmRPMHFkdy9qV0NXNVFzaVoxTVRubUxhM1FiZVZmNm5ldzI5UDRoQkQ1NDlyRy9zZkxHUnp6eUR2SXlDeXNzd2dUQmdWaUlNS1p0QkVGSXZlZWNDTWhNamhPS0dOMUczcGQrNTBIZ1pXRWNobS8xdkUyUzZTRGY0OGk1emF0aTFVRTFsU0RMV3BhMDN6QU5WZkZLUkl4dUljZXBlNDRPSkFUZkhSL1N5ejYrd1hPUmMyKzV5U1JLd3VhWW91TDZ4SmFTa2t3RHVBbzBPU2NpUnJlUTR3blpDQ2ZCcVBGK2dOOXd4ZkZYQnpsN1F6UENzQVd4OExWcEljcXo1MUNGZlZPWE5IblUweEhzcHBMRUV6SnVDOFZKSmpJaC9DUlpBbHNkNURYYVFhd0l3eFo1c29IYnlGTU03cGRJVjhQYTFTbVRSejE5SG95bmt3ZHlxcFhmOWw5Nm1wUU1MYXR3dkRaVXlFSGVJSjlZa29adFVQSmU3SHlQYk41R01nZzZPQWRkdE1sdG85OTMvcU5OM0RLLy9zcDlYTFlNdUxhOUZzSkxBRC9UdmVPcHRqSHJXQ2tIT1Z2OWEzSzFXWVFmQjVuR3JhQUY2d3M4anVzTUdEVVdwWmVUZHVQQUN6MUZsazAyY0ExUGd1Zmc1NVZnUmFYTGpCOXpLYVJLTEIza2ZmVG1US2dDUVFPT09vTjFUQWVPT3kvUU1Ebnh6dkloQ3lLdzhOcFYrYVJRYXJCNzQxK1hiK0QybGlQSEI1QnAvWlRFcW1tQ2pQa291VzdmMVVhZWc4TWcrRE5kZU1rOEdoN3RJL25wOEorTXNTQjNkYXlXdmNhbCtMVjRvMmRXVGJvRDcrYTU1NkxIeDBxcEhwMFVNdTRibWtjanpZVnVVcVZVQm5uTHlwcWZUR0U0UDJsZllqSzRORnhKRnFZQW9mSzdKRkhiNXExQk1OZFBTS1hMK0tZVk5wTDArZHJRN3dmaWhBdkpRNStJeVZ0T1p4NEwrZC9oNUV1NFQraVplaXo2QUlOTmpmdXV4VSt1WURpWGVIR0J1cGtzVEVuSCtqQVJhbGZJTTYrK3lkUEt3VVo4dnlaR25XNHZ2dDNmZ3M0dFBSZHR6bFkwdnlEbjRvTlBVd1J5R2NVQWp2Y1R1aUh5ek9nbm15VzlDMFUvbDhnemJ6NzVqZXUrd1ZKdVdSM2twNzlmU3dDT1FhMjNlRHRKd051RzRmeFFOS0RqN0FnUzkwbG1oaUM0OUlMS3VTbVdseERJQjdzQTE1NzlDdnpJSzZTWTgvRDk5b2FxcFNVd25FdlB4VXppZWRHdDhDSWlyMFIxRk5RMG8yMG1SL2w1bmZZZG5iaURUOW5sWS8zbkpKbitqdUZjQ3FPaEwwazZ3SXFpTlpFM0pEUTNTaW5rckVOVkdTY3FPVDdIeU03THBvTXNlMWY1a2xoNGg0Mm5rQmNwaFY1UVhqaXMzd2p0R0U5VWRsNDNIY1QvNTBrSnZ2cEp0MVE4d3lua1FZUFN3UDR3ZC9Hb0dNWXlzL09XNlNBSDNqVVBIMHVrSk8rZ1YzRjlER3ErZDJZWXRDSHRQRHZuUXFIcElGM3ZxdVJEN25OaWJmTXNXU0R0aXowRXJOV000WHhMTUhBSk5YS1NmdVNrajhSOHlJZWNGRFhKWFhTR0t3YTc4MXROQjBWMEhMMGNZQ0syNWRGZVV0bXlwOUZnYVp0amtOcWtwS0ZpdEU2RXhIQXU5ZUJlL0ZEU21IajRuQUEvS1cwcGtTVENRSjRqZXl3YXFwUDZqZEJtaFBPcUdSVHhBZmkwTEhsOUtDcHBJQSs2dUdBWUc2S284SGdjSTV4M1ZlcUZxcngvbnFTUHpDYnljM1NVTlhGM01jTjVxRmRUT3VSV3UwYlRKRVZ2ckRRbE9HMGlaN25PeEtPTEVjNXhFc2FuQysrZko0aXFueTRiTlpFSHJlUDBIYU5HaU9FWTRSdy9BRkFldVBJVUU0MzdrWkIvb28zUnB0a1c4bk1Va0p4akxDMDZKbVdFY3d3dDI2aGxsVWZHdUI4SnEra1NGd3Y1SEdXNTgwYklIUk9zMVEzRE9kcURGU1Eza0tqdXNKby9uRk40NHpOalF2RVhDM25RSmhkcjA0bzB1WUxoZkUxb2EzR3llNFhxTWVHY0RxRElhWWNXRy9rZXJRM25VZ2JVb2JxNVFBZVVKWEN2U0x5d1FsZDhjK1dNcUdxVUpuc3lCc05MMnNqbktjdk4rYU9WdDNzS0poNjJDQ244SVB3ZWtqaytrN3lla2FObFdXZkZUb3RadFpIelRWRkRPYVlwT1NhTlRrRndxU0I1RTI5NW5uU1YxSXhZbzNIQnZBd2YvYkJpZi9mSHdGS2hWMFI4aEI3V09VMDdPb1hjRWVQMzNFUHNjckREK2xYVmpGalZ2TVJGZWxNR1AveHNZYjByemJMQWRIZlN6TmxTRTEvQmNING9XdEhtMjBqMnVVRWJha2FpV2Qvd2JHTkwxMklvOFgrTFdyYjZ0TWg5T0pXanhXaDAyQmpPcjBnV0l3dGlyTGFha1d6Vzl3YWM5blROUzRsL2l2YmdDNklaVDFRbzdScittY2FyenNQRTlIQmZzcHRrODZiNEk5T1lrV3hYOTF3SXR5cXE1aUUrM2dmMUg5ZmdXbzhrQ25qMnZZdUhMeW1QRGp4S0hWYmRDSDZydU1ZOGVMckdKUEExVkROeXVtQVZQM0VkL3lYS1Zwd3VJdFJsaS9GRHdaalVTMXJUZnpzRW1RNzBnU2N0dUZUSGhYTUc0OHNJNHdldnY2S2dPc1JGRFJ1L1lsVlk2MmM1YjdEdHlJNWJuZC9kMGwxWHZqUDR1cWd0MGNlbmhFTFFWZkh0UXhQNlRyZkorUFBFTzFEbVVZVWJpWFd2ek4xaFZzMVRBQytFQjc2cHNQdk9XN3g5em9KcC9Ia1NPMXptMVlRL0ZtSjdUYnVoUlNuU1p5clRIbVlLK3RtWDBmWTlpSnovU09nOXRwaUNtU2FwRW5PWVNwQlRTY2NrVlU5WkZ5WlZhMEZCblU1UGViUkpxa2ViNDRuTHppUlZucFV1c25sejg2eEdtK1E0ZGRoYzRkdTZTV285QzEzemNOeis5VmtNTlBreC90VC9GYzkzSjY5Nkloci9Eek5kS292dk1lV1JBQUFBQUVsRlRrU3VRbUNDIgp9Cg=="/>
    </extobj>
    <extobj name="334E55B0-647D-440b-865C-3EC943EB4CBC-197">
      <extobjdata type="334E55B0-647D-440b-865C-3EC943EB4CBC" data="ewogICAiSW1nU2V0dGluZ0pzb24iIDogIntcImRwaVwiOlwiNjAwXCIsXCJmb3JtYXRcIjpcIlBOR1wiLFwidHJhbnNwYXJlbnRcIjp0cnVlLFwiYXV0b1wiOmZhbHNlfSIsCiAgICJMYXRleCIgOiAiWEZzZ0lGZGViRnhkIiwKICAgIkxhdGV4SW1nQmFzZTY0IiA6ICJpVkJPUncwS0dnb0FBQUFOU1VoRVVnQUFBR2NBQUFCTkJBTUFBQUJKV0dlYUFBQUFNRkJNVkVYLy8vOEFBQUFBQUFBQUFBQUFBQUFBQUFBQUFBQUFBQUFBQUFBQUFBQUFBQUFBQUFBQUFBQUFBQUFBQUFBQUFBQXYzYUI3QUFBQUQzUlNUbE1BSXQzdnpVUzdtV1lRZHF1Sk1sU3dLTGZMQUFBQUNYQklXWE1BQUE3RUFBQU94QUdWS3c0YkFBQUVJVWxFUVZSSURaMVhQVk5UVVJCZENDR0VyekEybGpEZzJEbEJMQnh0WGdicExLQ3doeGxiWjBLdFJmZ0hvYlpKL2dFVWptM1NLR1h5RDBKdGswQVV4QS9Xcy9mN29lL0I5Ulo1ZCsvZHMvZmRzMmYzVFlpaVJ2bkx5WWUxMHlnSTBTUmp0Q05CcFJjQTlTTkI2cXhvREJYNEloN1U0aC94b0NIL2pnYzFlQlFQcXZKZU5Lak0zSTBHRlpsM29rSHp6TkVZbXVLdjhhQUsvNG9IN2ZLM2VGRHZmOUswemJYNGszU2E3dkdUMWEydHpkVW55Ym1FS0NiampRZGJXNnRyaWNtOFh0aGM0MzIxcmRQVWxGclVRMVpMMW1CZUVkc3YxTVJDbWc3eGVQL3V0Zkk3Zi9sSlZoZE9QaWJLZnZpMkx6WXRmRmIyK00yU1dGT3MzZ2V6QnJ5ZVN3QTlwbUdPZDZ3RldKWDVVa0dJS254cE5wYmhkZXFkRm1HbWtsSGdjNE9oQVY4Ynh3cTgvRUcwQUhQa1k4aTFubG56aUsvTXRBQXZHd3BMRXpEWHJaYzhwMzMvcVJ0NmREUHJleStVVFBxazFuZTN5WnA1MkZQdzJuSHJSRER0UzZqVlJzMXU0czFQelZ6b3NuTlpTcGpQekpZOEp2eTd6L3JMendIVURyeEFjZGh4cGkzTGNydXg5VU9hdzhLWE80V1U3enJ1MENsL1doQU9kZmZEbWlqSlprTmNxbTM1VldQQWpwTVplQjNiZGFKbG1HNlBhTVlLQng1TmYxbVJ3SjRIMVJNT2E3b1F2R3BIRXZoS3BRZHRLU2l0NHJnSHJma1l2U0JlSW05VVZ5RFJEU0tZTVhuZFpIL2ZrSERSeWdIU3FCelRFbWpXaGh4OFR1YUNRL0ZLZlNvYUFuSFN5QjVVVHZxN0hEUzNRU0FPTUhaSUpYTkhnTnhXNlJMNjl6bWs3YllOaDE0ZzdiVmlicElFdWxtK29oYUNXTStRY0ZIbElmVk1GT2pHOFZwdm96dzlxQkNtR1hscUw5cTBiWHNKRkNFdUFSMmFvMExDaVdiNW92N1k3SFM4QkNZUk9TaktzbGU0OHIxZmZXckROZGg5Zlp1MVZGR0doSnNUN0tQbmRaUDBkVkdlNnIyUWNPdHRua2RPTi9PU09hbXZBNzBWRW02YzdhUHBKQURDZFcyMDFaNmp5bm9HejZHVFFFZWNmVkdtQ1E4UW1BN1lkTnNGVmMyK0tJOXFhY2ZRV3JhNm1WS3BsS0xjay8yeWIzaWh1NTYzNEtWbVFqaVJGS1dhUUlmWm93SXZsVE1oSEIwZjVvcE1jZ2pYdWxtQ2t5STg2TXM1aEd2ZHlCa3RYU0MyS0JkZGs1TmpidzdibHhYaDJNVHJqZkFRSFdZUDA1YzE0WEFEU1BweUh1Rk9ONXB3ZUNlcUwrY1NyblhUSlJyV0FKQlJWVVZaTWgxRXIvMzFLN3JaeHdGQ2hveTZLa3FsUTczd3IxL1J6VEhOdXNnZFZaUW8vTHloKzdJaEhJNE5LVW9wL0x5aCs3SWxuS2duOVpWUHVOYk51aU1jWEV0ZjFqck1Qa3UrNXlOSHVIeFIrQUtkTmhzZ08wbzNqbkNpWFJUbExZUURoWlBPcWo3eUFFVjVDK0VBSmJpRUkxeC9DK3Rkck9lT0tvNXlud0NvSGVZdGhDUGNOcnk2UG13RlpxN0NsV3M5SFZsQU5SOGpZOVpKUjVaL2ZwNldESXpvSm95TW9neG95UUlkcFNPaktBTmFza0ROZEdRMDgyNldxMThmcGlPWDdrQzQ2Q1lWZWY0T2hFTUM5a09xRDE5TTBlSmZLRDJiZkpTeXl4dExLZnVtOFFmN2pvYUN2OWs5OXdBQUFBQkpSVTVFcmtKZ2dnPT0iCn0K"/>
    </extobj>
    <extobj name="334E55B0-647D-440b-865C-3EC943EB4CBC-198">
      <extobjdata type="334E55B0-647D-440b-865C-3EC943EB4CBC" data="ewogICAiSW1nU2V0dGluZ0pzb24iIDogIntcImRwaVwiOlwiNjAwXCIsXCJmb3JtYXRcIjpcIlBOR1wiLFwidHJhbnNwYXJlbnRcIjp0cnVlLFwiYXV0b1wiOmZhbHNlfSIsCiAgICJMYXRleCIgOiAiWEZzZ0lGeHdhR2xjWFE9PSIsCiAgICJMYXRleEltZ0Jhc2U2NCIgOiAiaVZCT1J3MEtHZ29BQUFBTlNVaEVVZ0FBQUN3QUFBQkxCQU1BQUFENVczalFBQUFBTUZCTVZFWC8vLzhBQUFBQUFBQUFBQUFBQUFBQUFBQUFBQUFBQUFBQUFBQUFBQUFBQUFBQUFBQUFBQUFBQUFBQUFBQUFBQUF2M2FCN0FBQUFEM1JTVGxNQVZPKzdFRExkZHBraXEyYUp6VVFRbldVY0FBQUFDWEJJV1hNQUFBN0VBQUFPeEFHVkt3NGJBQUFDTTBsRVFWUTRFYzJUc1c0VFFSQ0d4N0V2amlHUWlCZXdYd0RPRmUxZGlaVENGaVVTT2lSb0tOQ2xwWEtEaEJCRkxQSUFjVVZEZ1NVb1FZN3lBbkZCYjE0QXhiR0ZRNER3TXpjekM3bGpIb0J0ZHZmYm5kdC8vLzJQcU54dWJKZm5Oa3Q4ak5UYkhhMDhTczF2THE2ZnVuanIzTVZaeDhXRGtZdVRzWXN4OUhDMDhDZzF2N3U0L3NQRi80L3M1Yi82R2g5ZUF6ZWZWMjYvTXdQeVZZeUxrbG43d0p0aDFtbTh3Mkw3NzVmdUFDK0lDcmZ2WTVrR3Zna2M4bGpjUHNZanc0MEV0NHFodUwySlJhcjhyaGFhMnpOMEJkZWdBM003ZzlyYnhvVXNtOXQxeUJ0ZGh4MWliamVCUW5zR2UxZ0xTUXVZTXM3eFU3NGhzb3NSTUNmaW1nZUtRMGlBWDBRSHdHZkY2R3NmZ3dPYXdETDlKeVRBR2ZFQmxvS211ZDBvTU52QkJ4U3RmcWE5YkZ3RFJqcmQrcW85MytPVVRsUThrOHlxdVA2Y2pzTmxhTkRWM2RlQURnc0pLVTEyRmZjSzgzT0U1NDc3aWlkRmZRd0xid1NsdkpFTmpZTWpRYllJb1JscmwzYkYrcm9ZbUlUZGF5YWJGUTg1QkxELytXQ3VWYm1VWjBISnBDdVlMelBsQVY5ZWQ3M2RsZjRFcTVRSFY0UGRLanNLRHh0ckdscGE5QXFMb1ZYeEUzR1ZYRGFLOFVrb3Y2V3NxK3hCa0V1MGg4ZThRV1R2WDRveEh6cm1sNTRUM2RQZzZsYzQwcXVuTkptMlBnTFBERW4zaFgrYS9FbU01ZnZMbEdqbk5vQ0hMOU15NVZsa09hd3MxRFRMRlVvYkZzOEtYNWVyVmlCUmoyVTdyVDExSUR0dzZPSzg3K0ZHQ0VsNXNSYWlWY1liRnBJeXBYVUxTUVgzT2hXZzAvYkl4WHRqRngrbFpmd2Jsam9RLzJyTTVwRUFBQUFBU1VWT1JLNUNZSUk9Igp9Cg=="/>
    </extobj>
    <extobj name="334E55B0-647D-440b-865C-3EC943EB4CBC-199">
      <extobjdata type="334E55B0-647D-440b-865C-3EC943EB4CBC" data="ewogICAiSW1nU2V0dGluZ0pzb24iIDogIntcImRwaVwiOlwiNjAwXCIsXCJmb3JtYXRcIjpcIlBOR1wiLFwidHJhbnNwYXJlbnRcIjp0cnVlLFwiYXV0b1wiOmZhbHNlfSIsCiAgICJMYXRleCIgOiAiWEZzZ0lIcGZiRnhwYmlCY2JXRjBhR0ppSUZKZWUyUmZiRngwYVcxbGN5QXhmVnhkIiwKICAgIkxhdGV4SW1nQmFzZTY0IiA6ICJpVkJPUncwS0dnb0FBQUFOU1VoRVVnQUFBV2tBQUFCWkJBTUFBQUFPV01oa0FBQUFNRkJNVkVYLy8vOEFBQUFBQUFBQUFBQUFBQUFBQUFBQUFBQUFBQUFBQUFBQUFBQUFBQUFBQUFBQUFBQUFBQUFBQUFBQUFBQXYzYUI3QUFBQUQzUlNUbE1BVkx2ZGlSQWk3MFF5Wm5hcm1jMTNsMlFQQUFBQUNYQklXWE1BQUE3RUFBQU94QUdWS3c0YkFBQUpwRWxFUVZSb0JkVmFiNGhqVnhXL21abVhTU2FUWkswSWxuNllBVDlZRkV6ZHJleVh3U3o2UllxUzFOcGRFTnlFMWpMOW9LU0lkaFRXdnVBS0ZSRXpXR1Q5SUdid3E4VXNnb29mYkFiOUp0UzBTcTFmSklWVldsRElka2FiYW1kN1BPZitlZS9lKys1TFhuYnlaaklIWnQ3OWM4NjV2M2R5N3JubjNuY1pPejNLLyt6VEg3bXdlM3JqMzkzSUxVQTZjNmcvZXhGUnovYkMzcWc5bTBBYTNBMDRtRTN0ZGJnNW0wQWEzQTE0WnlhMTk4QWlvTjZBdDVPanZ2emRWOUdqRnNEV05iaWRHUFU2UXQ1YUNOUWplQzA1NnAydDMrUVhBalhBcGNTb2lYRWhVT2NBMm1jUDljcXM0WG9oYkYyQ2Q2T216bS9wYmQ2dHBsWmRDTlJsK0xjR1NSYUxzS2sxYnNPZVZsc0kxQjFYdU03NjJnK1E5US9yaTRhNkJ2L1JJS25pRFMwY2JzUEhWRE05VDluVzJVOVV0OXBzQkEvb21HUTVIeHJiTXZVcG84NVg0RitqSXdid2tnTTFDNDF0bWZxVVVkZmdMeXhidVIvZ25BdDFZR3piMUdtaXZ1NWp4aERTenZtSGRpMXNWK0ZOYkNrZEF0U3RIbEZWeHJaTm5TYnFZWWhZbGY1Z29QT3FmRW5NQWh3NlFUTnA3SWlwMDBUOUV4L0I3aURSay82UTdqUTFmTXN5VEEvZ2p0YXFGMi9BUDdBYU1YV2FxQm5MMXZoUHZ3b2ZyYlA4enpuc2cyYUlhaUJEUjQ4N1N0Z2VsdERZZFJZMWRicW8yVHAzZ1o1d2dPZmdyZWRCQTdpbXRyaDlGYTYvK0x0Yno0U1FxVVRHanBvNlpkUnJQQU1kaXUyVk43ckRQcWNGdVliS1BwVE4yUUJVazhLT3hyNXNMb3U4SjkxVkpzTUQ4VUJ1cjFwNGZQQlk2TU0xWlhjZjlnWEtoNStQSkNRMzRLSzVMSjRBNnB4QS9WOEJhb1VzWDFNN1BnL2t0Z3RqeUo1Z1lKbElRcEwzd2NoQUJHTzZ0alpSWitFcHhnb2czd0hkZXBOandFSlRnR0hGNlA2eEIyL0pUdTF4a3FqWmlBQlVaQ3EzcEV5OERtTUZhRm0raUtyelBBbkRpRTBuaW5wSVMyRkRIbzZWbFlsWDRVaWhhaWozVVEyc2kzNU5NZHVrRTBYZG8rUy9LSGUyWGJYdGFzSC9GS2FlZmR5WEI0d2hVV01mRi9XM1ArRHoxUVBnbWhwYWU1cCt6VHBrMUx4TW16c3F5bW1lTzdDUCs3bzhYa2VNZlR6VW42OUl5UFJvYTNCbDBVTGQ1YWQ1Y3NiMVZKUWIwaVFWNUZ2SGZXaHFXaHNqeGo0VzZpOXBtR0VjblRUTVF0M2lvSHl4Y2VrcHg2aFN1UDRrd2M2cUp2RU9ETDFhNUNHMnNZK0QrZ3NJZXZ6aVErL2g5UDRmcXFHMHA0VzZ3Y01IanlTTWJjaEZCdVAySG1NK1NhMVpVWTZiR2w4bVl1eGpvTVk0Q3g5cTBtaXhaS0Z1Q2RUQzFsMjVvdkIwSk05N2xrSmY0U3E3Y2dwczIySGtHS2lIZ0R1UnlXU2pGaDV5bXd1VnBhMVhLWllVZUtwU1ZrdTcwSXFtRm9XSXNlOGU5VldBVnlaalpyWmY4OW5vU1lNV1FTUlZGVnBrU3R6K1hYTW5wa3hOR2JicDJYakVkblBhMk01K3o0ZXZPenYwUnN2V0hjcitNOUtnV2ZGOUFBOTJNWkh0N3BOWTM5aUpCYWFPZW5ZQnpGL2xudXFESWhaa3YwcDY0bWtaRGh4QncrSzNVUGZKdWt2S29IMktsZG5SRzJUckNoWVpHeGs3c2REVXByRWZ2ZnlqR3NEUnZVODhTakpFeitJTSt3WXZMUWNMRnE5Ry9sWE10NDMwOHdZTE5WL1JPMm9sV2NlUnZQNFJadFh0RlJHbnd5d1dwYlBLcTBtVGRoQ0YzcUZJZWdsYUhtbVgrR29QMFA5WUtvcmZON1pmZEZpb3EraTluaCtjNmZWaGF6UnU0eEovTU9KdW01UHpVOGdXWlFBUnRXMzFDK0ZjR2U5YytQaXRDN2dkbGFoN0hQWFR5Sml6TXdJaEhQelhmNzZnTVZJd1VlZG9uL2g0ZU03a3ZlQnZuVU9aNy9rUGNza1Z0UlBqdGZ4NVhWMzJRbE92Nm1VTUtFUmpaT2lLQ2E3M0d1VlJrQk1ielZiRlJGMUM0Nno1OGVZb0dkYTFWTVZYbC9FN3paK3FnTUdoQUp2eGJOaVRzZGRlTjdlSmVqQm1hMVcxS1hBSU5EQWJMTzQ1T2lZMzljbFR2SjlpTElvN1YxSHlxOG5NWXFCK0w5ejVCVzVubTBwSDVMbUJRYVdEQ0dZa0djdHpmL2F0aENDaWh3WklRQUZxNzhuN1JIbzQzb3NYcTJGMEdUYmorOTA5bVNCdHk4UTdueERGSHpzSlNkUjh0dkIvQnpUNzRnaFJlNVNCejBZclFZanV2QzBrdmZzKzg4ZUxyb0ZneW1TVkExdW9EMSt1VDBMVWhlYTZZMnM3U1FUN3ZMWmt5S3ZnaU5QVHVlSm5qQmdWcjFhaUh1OEFuSC94dC9DMWVFN3FLY0EvSzN1VFdTYjFkcFhSaTY4ajZ0MG9hekVNdXRGT3JTWHc2eDQ1SDU0OVRhWWZWKytmekRDcE4wOXB1aVMwdGlwcXoxS1M1Uno1QTlSY29KdHNDbXZqekZMc0tGT2owS3B6NVM2cnhYU0syZ0IxRm5DbXJGaEoveFRoMmJwem1xbng5TUkxNzhyd3FlL1k1SENrME5hc1QrbGNkWnFMekFiVTRPN1JXWXVpRGVkYTFxQlphbEVRTnBVb1BnTmJzMlZjOTFqSE5VYzA5bU1VQzRiM0RhTW5iNmk3WVNIbTFYWjAwQkIxbnQ0KzZTU09LcHJhTXBTeFdqQlduUW1KQy9VMWgrWVFOYXVSaTRSWnFvUDVPRTFMWTkxQmNkdC95YUd0ckFLNm8wOXYwbEF2MHdUZVNNdEZScFJkQnhSemMyUFYrUzZCVkZEUVVPY290VmxQR09jREJRa0xWODB6N3BpYkcwdE92NGtPb2FGbVF6d20wRFl5VWVhN2IvR3E1aGJlZVhNamVlVFZVVitoZ0pxT2l6d2l0cDNCYXp0dmJ0Qk9GQ05DQXRKUjg5d2xsU2lTcmU2YldKdzNONUNsbWl5ajFGR3pBVmtrb2FDSllrcHRPMWk4MW5ER0k4VmR0Qk9mUDZkbzAxY1paTDFDZ2NjNlhwcXFJUUZEM245SmNiVnU4MUxjUmJ0dXNrVEVzUFVhWmFxRmFic2tCU0Q1Y3p2ODNZZXZjVEYzdUtZUWxpaDlOMUN6Q3FtdkdPZEx5YkhGY21iOWZkV1hGUmxVVExpbTZXaE5XeVZvUGszVUxjb1ZyaVFNbXFhaUNUVXRnSlRFdmhERGRkMHRVTk1UUXpjTHRwcW9DNVNwNXRTSGpWaWgyVHE4Nm1ZZ1VCSDVhU24yaEdHVkV1YXBaS0lXbTVsK3dteGdxbkxCVUlLTGh4OFdwbjFPNXU5bENJS0twUVNQcWRwV2s2TnFma2ZIQUxKTFV5SlpySGVvY3pVTlllekR1Ny9Dcm04cFNGM2p2TkFRaW92a0JwTzhzNkFTOWhXZWhveVN2SytoWmtKbERkNnBad2NBWC9uYkIwSDVYbkJ6SXlxSG4xTXVSVnV0Rm5rL0pBaE5WWEs4UnhJNWw2VXBydHFsdktrbzAvMTl3Vldaa0tQMTRiQVpwMHUyeTdzNExmaWxiTUFURDBxaHBuOGFtYUk0N0JaNUV4b2JTWVUxN1E1S3lDaExPUitPMEUzajZRZFYxQ1R2UFkzUE40bXhpR2ZQTzNnNEF2dFVtd090aUgwZjNpUkF1aVFVNHBRN0Y2OGFQeWNkdkMrK213MjVLdlZQcVBSbGRWNFRzaVVWMFNIaUd4SUxmanBBcjRtbFh5UHIzKzk5SXE3L3VrVElINGZpWjNsV3RJMDM0NFJtYkZkSHNKblhuL21yRWwwS2IyNm9KdU5Kc0FPNlpuU2RZa1c3dWVGRTRiMFFZTVpDMjhsejhvM2RxVjhFSHY1OWdOdDFIbkx5a0hGRTdlWkc3UGpla3hPKy9zZEtwZGt4b0lYOSsySWVwVG5PZkhYN0ZGY3Jad3kxdUdqbk9nbWVyM0htcXczM0JMc3NGeVFSODFXZW1qWk1rT3FzbUNTUFRnM0NYU2hHV3pOV3hnbDV0b2hzWGJ0NXRqQlR2TDZabWZlV09uMGJGT0NnOG5UNnc4eDdoQzlYdjFtZnQ4NTU2dnMvMW9hek92cDhYbUVBQUFBQVNVVk9SSzVDWUlJPSIKfQo="/>
    </extobj>
    <extobj name="334E55B0-647D-440b-865C-3EC943EB4CBC-200">
      <extobjdata type="334E55B0-647D-440b-865C-3EC943EB4CBC" data="ewogICAiSW1nU2V0dGluZ0pzb24iIDogIntcImRwaVwiOlwiNjAwXCIsXCJmb3JtYXRcIjpcIlBOR1wiLFwidHJhbnNwYXJlbnRcIjp0cnVlLFwiYXV0b1wiOmZhbHNlfSIsCiAgICJMYXRleCIgOiAiWEZzZ0lIcGZlMnd0TVgxY2FXNGdYRzFoZEdoaVlpQlNYbnRrWDN0c0xURjlYSFJwYldWeklERjlYRjA9IiwKICAgIkxhdGV4SW1nQmFzZTY0IiA6ICJpVkJPUncwS0dnb0FBQUFOU1VoRVVnQUFBZ2NBQUFCWkJBTUFBQUJZbEpxbUFBQUFNRkJNVkVYLy8vOEFBQUFBQUFBQUFBQUFBQUFBQUFBQUFBQUFBQUFBQUFBQUFBQUFBQUFBQUFBQUFBQUFBQUFBQUFBQUFBQXYzYUI3QUFBQUQzUlNUbE1BVkx2ZGlSQWk3MFF5Wm5hcm1jMTNsMlFQQUFBQUNYQklXWE1BQUE3RUFBQU94QUdWS3c0YkFBQUxLa2xFUVZSNEFlVmJUV3drUnhVdS8vUjQydU9mSlZJTy9FaDJ0UHdjUVBFS0ExYWtaZHR3NFFJYVMxR2N3MHJaRVFweWhBUmVaWUVGQkxRRGh4QU9HUXNrRnVVeUN3Z1FKMXNSUXVKazh5TUJsNTBWSUlLSTBGaGF3WEtieFJPWURWbjc4ZXEzcTdxcnUyczhQZlpNcUVOMy9iNTY5ZldycXZkZVZSTXlFdUdsbi8zcXptTWp3ZW5nbUN3Qmh0Y0hSMzhrS0h2blE0Qjd4YlBxdGJlS0p6bzRpaDdBWXZIVXZ3Rzd4Uk1kSEVVRW9YaCtIeG9FMGNGaFFNWUF0b29sdi82dFYzQ2hLUjdaWXJrMHFFMENHT20rRXpPSXdNVVJBMkVPanZzZXQwRmc1dnJGWC9nakJzSTh2R2FNb1pERXFJRlFoL3VGak5zZ01tb2dWQWVoSm93YUNHMDRNRDZpYzhLL3FGZjE3dFMwNUtpQkFMQ3FjZDlEZE5aUXNqYmdwdFoyeEVBb24xaE5LSVhhdGxJS08ydWpDd0txQ1RyMzJrQnlvemUwaWJRQkg5VHJqNDRrUEgyKzh6c3lCeDJkKzE3aWZpUUtNVUVnSXdQQ3QrSDRGdXpQdzFFdkF6ZnFScUlRRTRTUkFXRVNqbXJrazRkMStKY3hzRjRTU2hUaWdqQWNJSlJYVUlHUFF2ZmFPMzhhRzUzWGhuT1kxUTdnMzdHU0hwSlNGT0tDTUJ3Z3pFWUF5TmlESHhtamU1d3JpcHNBRjR6OG5oSkNGQktDTUJ3ZytIZHg3TjNyR09oYjRQQm5mWUFCVncvUTVMdXRaL2NZdndGL3h4WUpRUmdPRUpDenA3bWNoNTJIQ1htcHpYQjRkelRFR2JFcFRBT2JGVkZCYnpFVWhUV1NGSVNoQVlFMHFXRTB6YVhkRCtEVFRYMjhPOEs3V3BGcVF1bmpqNjRjNUNId3lsYThCaFdGcENBTUR3ZzcxRVNlRlI2ZXArQzJWNDEyUS9TcEhiRHhTSWtnMUJYQ3MxaSs5ZkZpMGwyRW9yQnVLb3VzNWREb0NRdFVBWmdSdnJNU2Z2blNrcHIvcUNmU3ZZR1FLWGpBM3NSN1d6UEhpSGptWXpaUHlRMVlNWlZGUm01b1FLaHpFTGI1SUtzb0Y1UHdCaytRSzlLbnRnbi9GVmxrSWRQWGlMSURRVklTaUIrQ1lUVndha01Ld21ZWDJkc0RBY2tPSEhKdWQrQS9Fb1JXcHEvUnUvU2JoeGNzSUJDTmdxUkVobWROTUNWaERtcUVqTXRwdnlRRm9BbFhKZXVCd0VXbWsyOGJDUGpOY1lPSWh5R1ZoRm02Q0hqeXhBMmtBSVN3THdiZ3Fia1NINUZLMjBCbzRKcEFkUVV6RENrSTAyelphM0duS3ZKNGozR05SNUUzQmZ2VEVpQnpPSHJLQW9JUHVEc2tSZUgwUUNoL1ZGb0kzWDJkVnhFM3AwT1pmZklHOTRPZ0orV0ExVUpkcVNhcXorVDdHaTBnTkppZWtCQ0Ywd0xCK3dIVEF2bmp2aGlKL2pKQjhKa3piSjR2ZmpqMlZWWjFGdWg2eWNJVXF5QlQxbmNTQkJRRXFqRW1ST0dVUUNpaEFoaUZ6MXVZTmtFb3NURk9jVGNTZ25DVHRaaWdhc0xrQlJyZlZCT0RsZGdlU1JDb0lGRGJJUzRLcHdPQzEwSUV2dktuNzcrRmhSZVM2ek1oSmdnZW13QnNqeUQwL0JHWFNReFg2QzR4eGRhSEhUVXhXSW50a1FDQkNRS3hpTUxwZ0xBRGNQaGpHNk5SbmdsQ1NZREE0RUlldDFoRlprSTBEbWg4U1UwTVZtSjdKRUJvTUtJV1VUZ1ZFTkJmY0ZTejhhbmx4VUZZeExJcG9SQkpTUWpwYXJpM1MxdEovWm5HVTBJY0JCUUVYak94S3B3R0NPZ1dPbUtmTklWYmxtMkN3QmZHSytKenQ3anVOdzV3RmIxTGxKVHY0R2FMZ3lBRklTa0t1UDB3WkxQNDY3ZnNTZWh1NWRJd1FTZ3o0MmtCMTBFYU52bFdnSXZyQmVLenZJcURteTBHZ2hLRTVLcUFGdm8rNjBnOEhnbyt3RDlhNlhONmRsL3hBTjZWMzk0RW9jSSt6Wkx3cWxiZ1BoTDQ3SEVkSldHY1J0SDFma0dTZk9hYlJxakpmRFN4ak04YkNZSXBDaytzZjY4SzhPQ3RuM3BDdG53ZVYvRXZzY1FFTHNURmhIR0grUnZmSFpqYVhGWUtVYk83VFM3RC9neUNVVjJrWE0wck14dEYyUWlSSTlZRW9TUlhCTnBjTzQ3UzJndk1VQzR3Yk5ONlZRVTFUZlVUV2x5WWMwaVlrakJCTllRbmxjdWdBcDFiOEVWQ1d2QW8xM1RxWXRQRThRU01aL1U0VVAyWUlNeUtyWUVYYjZqMlpYUnVMbCs2czN3OWxJS0RXeG1HTDJERnNqUmpGYzJUUnJTNW1FWENCS0dPQjAybElEcHR1bnkzODB2SzFXODdxNHhJMWVFMHpnVEJmNy9lZTJtNXBpZjFPRzRWTkhTeFFrTTZOUFR5RThYbnBBbVkzZG9Fb1kzZC95VERSbXFMM1M2THBnbENWazJqYkFMdk1QMGhBQlM4aXBNSUc0M1RFZ3Y1Q2k1dGFvQXdneXZnRDhXOHROSDE2S1dkdjlwS3RMd1RnckJIcDRXSHBrN241T2VlR2hjOEdqcDhOS3lwZ3pBV3dLdExBUDlJMEpJWlk3aENsdk5rOVlRZ0NNdWkvTWZRVFlRbFQxbHZ5cTlMVUNDc1AvY3ltNVR3NWZSbWs3aHZ6Q3BQVzBxOWs0RXcxc1VsbVlXeHdwWkZkQ0JmVFdIU3pCWWc4UEhUNXlObXVaR2lJRnpaTjdLU2laT0JNS2xVZzdyNGV0N2JQM0ZyNVZ5U2ZnODU4M0xueVdrVEErSERlQktWSG55VTFHWXR2WnlXZU0yRXlaemRnSmQ2VzZLV0wzZFJYQ25CY1JCcEhTdzRiR2EwclFBQnQrdk8rMTV0S1psTUlidDMvTEw2WXRZcXQ1WkRaUDNhcFFOcnFVdG1RM1l3ZXhjcGJUczBTYjhyMzRvMiswdzZjazJZQm5TNXpDbUZNS1dOLyt2RHJaUWludDJHNjllVzhZRFhiUzVhU1Bsd1UrV2lMS2g0UmlUOXJueGJHRUVaalZtUkJJSFFCcjdqYXBwSHRJL3l1aFFFcERFbHp6MHk2V1hjbGM5M2pYUEtDb1JONmtHcDV2dE1NaG5xdTdDc0NRSjZ0UEsyWTVKOVZ4NWVNNHc4bW5qQnhxSUNvVUlOeEltOCtXQWpVV1Rlam40dGFDRkRkK1dkWnQrVnA0ZUNpWUN6UGhFVUNDUkFiYkNjMjIyQ1FLRVpGU3FPS3JTVU9hdXlZcEhzdS9KV0VHenFVd1JDZ3k3RnJ1dHBqSm1pa2kyRHhjREppRWgzMHRsQXlEbDhtYVR6WVVxWjBVV05xeGM2NCtpL2lBS09ZVFZLcGNiU1FTQU96a0JHTnBJRUV1QXlOSGFtODZGTnZRa3FvTjlsU3lYU0l4a2doRGpEWFlJR1FoMXFoRFFkOVFzWDJyM1dlY3E4dytENHkxRUdDRXU1UitpY1JRMEU1Z1NLM0VxOURxSHYrbDVnSGxFNS9uS1VBWUxyanErQjRJV29xSnpoZkhnODl0MGNmem5LQUdIVFNlMVd0Z05ia0ppOWNXYjdReW5ZTjRYSjhaZWpEQkFtSUViUzdFQ2xORWxBODN1UjZrdHVEUldGb2lJYlI1TFM5QzZMT2Y1eWxBSENwTU14Q2UxS0I4RUxVVjl6T1dTUzNCYjU5c1Bia3R6bVBSWnovT1VvQXdRL1grOW1QZWtna0IxcVN1L1JUZUwwdzBaazhiVU9XUGR1YWtMbTlhK20yMWdNRU1icFZCaVBUcGxPRVlwU2lGM3pVT0pHbEtPYWtBbUNPRWlVbE5QZUJnZ2xha3A3WVd5VlRtdGFhTDYyTmN4eFU5YjFsNk9NNllCM01qWExQSjFmQXdTeVIvdXZPMm1yNlNSUFV1SUZpNnJaRWplZ1hYODV5Z0tCaEU1S3B3a0NjeTFWWEZWdXhYYi9rVGxZNmJ3WEZ5UU0zeEZ1S2RkZmpqSkJhRGk1aVl5N3pUaS9Ya2MybW80NkJ1TzVtRWNMdWlFYy94eUpmVjFhREEzSGI1RUpndHZDSW02NW54TmpxVkxUWWM0SnZtSkd6NmxNd3h0cjlKTFpzMzk3RDlCVExocjJIRGY1VEJEd1ByR0RFU1grZDlobi9WSlZhUmVYeHNCcEpva21SYndhMUhTU2Z5TUpYcFljZDZsc0VQREEvME41SFBJL1gwcjRJWGhOZXJKQUQrZno3L25rVWU2cG5KdE9LQW9ZNU40VS9YS0V4NFB4MEtrcCt0a2drT2NCZnEvcVdpTCtlYVF0LzRHNnhuLzdhUUgrRWhYaUZSSkwvWUZsVGZMempuRTIxRlhlRFk3dG5PaVFlaExqWVZjeGt3TUMzdHlDUjhRblZtMjBpSlEvM2dHZk8xT3l0MjJ0NHFDam0zUTV4b0Nud2ZCUEhzVURlblY4NUo5ZmpvZUwwYkJ5UUNDVkVLL1lmK1M3VVFQUmdYaVZBemxpK242TTVaWkRudmVzV1hXd3Fmb3VwejkyOTJ0L2tUMk5SM2VKWlpiOW5RY0NRNEVQQ3A5V0g2T2Q4QkRrcWwrTzhuakpCWUZjeGhtaGd1SEt6YU45MXVVTk40M1g2ZjhaN3gyQkFzRjI3bkRXWTAzdDMvckRrSzEydmlUUVZ1dlBaVnp3dHBFZGlqejJ5OUdMRHN1ekd3aERNYWFlbVFoaEg3ZUwvMjhRK0M5SExrZnpiMkpKUU10bm01UmRWTFkzTVFqNDI4MGFtWFhaenhBdW9XYjBQT1dHdlFFT0RhOVNYM1ZnTTM1WDNxSEp5RlNoa2xETi9jVEp1L0lqTTBBWFJuZGdkeXozWEJUbFJZWmN2Rnc2SGJZNkZUaGNNZzZwYlF3bTc4cmJhbzF3M21lQ3I2Nk5NUHU5c3Y0L09uV3gzMmNxL1g4QUFBQUFTVVZPUks1Q1lJST0iCn0K"/>
    </extobj>
    <extobj name="334E55B0-647D-440b-865C-3EC943EB4CBC-201">
      <extobjdata type="334E55B0-647D-440b-865C-3EC943EB4CBC" data="ewogICAiSW1nU2V0dGluZ0pzb24iIDogIntcImRwaVwiOlwiNjAwXCIsXCJmb3JtYXRcIjpcIlBOR1wiLFwidHJhbnNwYXJlbnRcIjp0cnVlLFwiYXV0b1wiOmZhbHNlfSIsCiAgICJMYXRleCIgOiAiWEZzZ0lBcGNkR2xzWkdVZ2FGOTdiR2w5SUQwZ1hHWnlZV043YUY5N2JHbDlJQzBnWVY1c1gybDllMkplYkY5cGZRcGNYUT09IiwKICAgIkxhdGV4SW1nQmFzZTY0IiA6ICJpVkJPUncwS0dnb0FBQUFOU1VoRVVnQUFBZVFBQUFEVEJBTUFBQUNpaUgxckFBQUFNRkJNVkVYLy8vOEFBQUFBQUFBQUFBQUFBQUFBQUFBQUFBQUFBQUFBQUFBQUFBQUFBQUFBQUFBQUFBQUFBQUFBQUFBQUFBQXYzYUI3QUFBQUQzUlNUbE1BaWMzdjNhdFVSREtadXlKMlpoQnJoM1pkQUFBQUNYQklXWE1BQUE3RUFBQU94QUdWS3c0YkFBQVBNMGxFUVZSNEFlVmRYV2dzU1JXdW01dWJ5ZThrTHU2RFR4TzhpaUppNHIwWFJYZmRDUWdxL3V6RUgwUUVuYUQ3dGtLaSt5Q0lPbUZmRmw5TVdCUkJ3Um04c2craVR0YlZCVUc0YzE5OVNSNThFWVFaOFNJaVFySkoxdDE3dmJ2bFY5MzFjM295ayttZXJxcWU2ZW1INmRQVlZlZWNyN3VxVHRXcE90T01UY1pSL01iYlB2ZlJyY25BS2xGT2N4eXRpWUk4ZHgyUWR5Y0tNbU40enhPR21GM2xEeVlOOGpGL09HbVF0L25ya3dhNXprOG1EWEtGTnlZTWNwSHpsUW1EWE9COFo4SWdYNWs4c3p6RlR6Tjd5Zi82M3Qwdlg3L3ZYZnd5ZjhXN1RDbndtaGpmODFlOWk2L3gxN3pMbEFLdkJwRGY4QzYrbEoxWkx0eDl0TXo1Lzd4RFh1T3IzbVVhZ1hqUjYrYktFNVd0V1Fia1RVOUF0WmlNemZJeDUwZGFGMDhFekhMSGs2aGVZcll6OEU5TThmTmVxdmhLcTJjd0VGcm0vb2NDNUhsV012QlA3UEgvRWcxOGs1alQrUGRQSFBJM2ZlTWs4bVo0QnY2Skp0OGdLdmdtNTNnR0F5SE85MzNqSlBMZ1hXMlFTeS9rTE9kYlhnVDFGZ0t6M09wOXgxM3E0dVNaNVhsKzV1NTVEdWFjaFZtK21zRjBsVHlKU2diK2lUM3VmN3BxSU1NcysvZFB0RE9ZcmhySW1OUDQ5MDlVeFhUMVc3dEdDNjhVNWpRblhnVUtZV1V4WFczdWVwY2JDcHppd2o4eDg5UEtyYTg0MUdEbUMrVjM3bWorQzhGME5iUEZWcGpsRmZaaW1kL2kvSEd0azIzaVA0TC9ndzRyZmovZ2pNYTB5d3IrZll3U1ZnM0xCa3Y4L2J0c0pxaHR0c0VHL0REeStCa3JWSjVrOVhDSllrbU1ST2I4ZHlFU1hJbnpZdlVqNG1MUFZkZGRiUEpQZ1AvOEthQTJoQ1M4WmNhVzBZTmxjNnp4MHlsVU9SeG8xUWRPZEhoR1d2N0tYOVJ3WHJ6bFVzdUpzTUZNWVpidk45Rjk0c0E3MkI5Y0lIa092TlBWb0JUYWtCek90M2xySmpOUEVQUTVrLzBJeUkza2dBYVgyT1BublNDWDJQbTBFMUNML0VIenNjRWwzZVNBV1ZaQU1hTTdjU0FFYkdWSGhWNU1HYVkvVmo3VWNTQXJGa3MwWU5XQzhaYmZqRlVtV1NhODI3RGhNSURQYnJuUktMMXNQRjlveXdxeXpmMkdkWDdXQ2VWbE1wdzNVQlZWMC9XYW9ZNnZ5MlRSNml3NURsQjMxTFFGWkdhMldPSEZ1YVI2Rk1hdzdyb3E3MFQzRzg2dS9aYVVTRWhpK1VjdDhtVXluTCtvTHN5eVNqU05EaW00VU9uc1Rwb0ovYUd5eFlIaFg5Vk1zeU5NdFdNUkp4amRiMWpuS2ZZZWxvMW5ELzNHU25aSWxXVGF2TnAwYllydU4yenlOMVIrZlY3NGR1L2poenBIU0tCUDFOV2xaaHBSVnk2Zmw3UjVWWTF5ak5IOWhyVWVvN0lLb1BROGRxTHFvNEhvbGxPaUFxTFoyQ08zdmhpbUZLUkY2N3B2N3pLY0xZZjh5clQrMXNtd1pPSHBpd0o3d2hXSnJXamVQV01FR2VrM29wa1lld1lsUHhZa2JydmUya21hRndZS3BQNE8ybS80MWo2WWJ4eEUwUnlhRHB1UmZpT2FpV0dSQ01lN2tEcm4zS2RmTTgwTGRWeFpFOFl3YXJEVDA2d1pZMC83alM3STIvd1VHZmtMQjM4cWs4ZmVsY25TWmNrMEx4alFEYzBWNm5VMVNuMHJFWUZIcDRhYllxaHowcnZ3aktqVVgwTldISzNlV2V5bGt1YTFSOFZCUFN0QzhPajByZ3phYndqbXp6N29TQm0xWUh6MmxFRHMvQ1hUNWxYWDh3c29ZbXUvb2JCUnV4TFljYlN4d09lM0tlOVVqZ0lDbU0rdDFDM0p0dWVKTnEreXNTYncwdWlCY2M5eXNSUEpmSkhWb28wRmk3d055ZWRsZWY3bVo3Y2s1ZTVFbWhmUWs4MEV0dlliQWxjL3N6eHZxcnc3Z0JjNWsrWUY1Y1RVY2VhclFhNlM3bWtLdDIrMExoYU1tNEtweW4yVk4rdzNDcUVBNGZQVGQxUU9IK2RsMDd6UVlUY2djam8wVkhxL1liRjV1blorTUxRdWVKQ3E3Z2d2Ry9oTTZhSEd5OE96SFZvZkpwclhsaXdPVW5RaWUrdkJ0WDRVOTE1RlY3WXE4eVEvb2VXb1BoakREYkVMNlBna09SZWJKVXBtTmI4YWt2Vjl3ZCtZNWVZS0JrUkMxZUVPZEYvS0t5QmJ6blpqT0U2MlNxMlpUWFk4SEdHWGR3VnZ2SnlPT0xNbHVGN25VL1RlR01XcWlpeUhPdFZXd0Rpekg5TzV3RXFLZDFrSXZjdDZ2NkZvMmxmVDlETWhXd0d3SHRyaDhrRm1hSVZnMUY5VlowR0tSallWdGp5OTM3RGRZT3lPYm82aVRNS2pxZ3FMUVVrTElqUGRKQkxVWDJHWXhJSE9aUU9uN1hWeGdlVXArU2dxVzhJOUZ2Yml3WjJrUDN2S2liUU55RWR3c0NuZlgxSkdsdkxETEc5SVZuakxEWkNWbmVCYTdUY3NpbmRTMXFPazRGNnlINGdJQ2hUNFh3UHJjSnppOFNXVDNEczN6UEsrdWhPUWMzS3RSdTAzWFBoMFVQdTNWS2JrWi9RUlFlbjJRL1JrZU11bFJzampPemZmbTV5WmhSSjd4aXlqK2tLWjBwTWhWL0lvaEs4M2phaHQvZ1NLWHdQY0pxWVJzM0pwNU4vODdmeFRoSzIzMEtXMnNrVVFQbzBXKzZ4Y0w4TUwyZEw2SEt2V3FGTVNFVE5pZHZSaStlT00zWU9KL25vNEZpdFdOdG1hSG53SExuUTBkUi9iQ21wRVNuR05WN2djLzJJQTBkRzQybm93b1pNU0ViL2pZQ3lRWW1YOXB1aTBjY3lqRTZ1VHh3cWJqVU9OMDRJc2puNFdiNjRZempPM3o3NGtyeUw3RGRmMHNvM0ptNGo2d2ZXejMzUkVpY0x6NTFKQ2V3TWJnb2lyS2F2UUphRlZlTkQ5aHVoL3lITlJPVktlS3dmQ0VPeFRMbmpSNi9UYU0wMzNHMkxzQ2Yzc0hrc1BHTU9qUEtKY0FYbVRYbnVtMjJUd1FWZHFiS2t4allGTzk2TTg3bm9FdG1URjVFUDNHOWJFUUd5R0dwU1lUQzdKZG93cTNQMG9NVHJidmFTSTYxdGxVY2ZrZnNNQXZuUWMySkw3KzVhWXFxdmhmY2kxbnM3OHAxUXRiR2JoQUFTK2pIMk11VGRTc3J4WXZLcGRUZUc5TEVLWGpGWVliKytxL1lhWWJ1d3lWajB5ZCsxUWVKU29TZWJBZFRoS01VaytLY3p6OUg3REt5SWtJSmhkMk5VQU1uWW9SenphMSttMVp4cHZXZTgzWEJSTzJYbjc0NktwcnVnS3VJbE9QTU9NaUJOdnVkUUtrbWFGZitod05YTGJ4c1dkTHUvU2REaDV0Y0Y2S0I1dHN0K3dlY2JtNUd4aktGNTlDblg3SFdDV1czMnlla21tK3czdjhmZnc5OW1YMnUxM3lOZ3NNMGIzRy83NTVndjJFYU83MkdMc3FRUE5PVnV6ck5Wd1NGd0xlaTh4dTVCSHhheGRxYVNjblkrRm8zZzI5Q0FMYURETEdmc0JuVC9nWU1QUk5XUDdVTkhWcW9aejJSa0pLSW5Kc1poZHlBUHpxaE5GNS9SOEtKYjJta2NhWGJqcTZ6cDBTWXZMZ3RpRFAzV1IrUHRnbHQySExtVUIxTWljUjhXdVN3K3lTSzFoeU8wNmRNbEl6NFFxVms2YnB4MGp1dVErZE1rSXk0aGF2UDNoTFNJYW15cGNoeTRSYWFOQXdpeTdEbDBhQlpoVUI1amw0VUtYaXMvMTNpT04xQU1xWVBSb21HVytFYXFGeGFFRUZ2b2ZLTmpueU5MSkV1TUp3eXdyYnpsZXVGcnpqbEd3MWdjdmtqSFBIK1ZqMlhpKzRDRlNrR09FTGwwcjk4V01oYjlSUG1xNlhqc0tYUm85OENYai9ITVR1alI2a01rZWFUakJOcldDdU5CMHF0QWx6V1ZrQ0RKYmpqakI2Q3BPcXRDbGtVR3FGS0d6NVRaZG14b1V1cVFZeEQzMzdldjgzb0M2ZExaY0pYVjVZT2hTWEtncW4xOWtmYVZCblhDMkhPcVZLSFJKUVlsNzdxdUUzeHRRRjJaNVJXcU53WmR4RDdGQm9VdHhvYXA4ZnBIMWxRWjFhc1pHb1k2YnpYQ1liYWhIb1pUT3k3bGsyaS8yVDJ4b1dPaldkdlJGdmdoaWx2Zm9RZzFlZWI2QUdqVEVMTmYxL0FLM2JZVXVHVW1qUWxHem5EUjBhVXpueThRc0F6Mlo1dzRPWFJyWCtUSXh5MGxEbDlEWDl6dEdlcjVNekRJNjdBYmFXK3pRcFhHZEwrTlZiY2wrQmVRUlNNdWhTNUw1Q0oxS1ptTndOU1F0aHk2TkVGYXBpdlBRSmZ1US8zbjN4Ky80UUFxMjdrT1hVaWpYdTJpRlIweEw3MHo5VTJHWTFONUdrQ2ZJYUQxMHFiL3dJZTg4WDA2MVR3MW1XZmswc2VGdEEwcFlEMTBhRXRobHhTcEozTzNkakdDV04yUWEzbklEcFBYUUpjbmU1cWw3UzFNaTNqREwrNnBBUU5vUFhWTHM3WjB4cjIwTnp3MlRweTFWdWlUZXNvUFFKY1hmMmpuY3pqc3N1N1l4eTg1Q2w0YlZyVzg1akl6NzNodDh3MHZvMG1BMWt1V1k1bW5HOEg1Q2w1SWhHcGo3Mk1rK05lZWhTd054WFpKaDhMejJrc0o5YjdrT1hlb3IrTUtONG5OL2UvUVhaVzFXeFAxU0dyTjhRWUJLY0IyNnBPUU1QbU95ZzJPVFp0Ui95VUVUVTlPdVE1ZmlLMWdPSUIvUkFtN2N6YTVEbHlpQ3krbnZ2dVh6QUgxQU1tR1l1RU11TFpGZVFwZGk2MXFPeG9LNGNUZmpRVG9QWFlxTkdIK1pGYkhEYnR6TlBrS1hZa05HbFNPZVYzdi9sQlZWQUcvWmVlaFNWT0lsVjNqK2tUQXVOMllaZGNsNTZOSWxJS08zc0lQbGhLYVU5QlNmcHFhbTIrNURsMkxyaUUwckRacDVUVS94YVdwcTJrUG9VbXdkajd1bXgyU0tINXRIbkl6T1E1ZmlLQkhtMmFZN1dCQUlRNmI0OFptTVY4NTZkSG9jK1V1TzhVSVNXOXV1Nk9wNTg2ZGhzVm1NV1VaNHVyck1Nc0s4OG4xMFIxZnJmOHJLTCt6dTZHcjFUMW41UlF3dnBJanJNa2N6MDc5OU1YbzRwR0NXVnlqN1lGNUxFL0pId3l6VDZUSE04bEgrUUVZUmRabGxURElPb2hueWR4VkVWLy85bCtlLzdnVFlndWpyd3J2emg5TWdnbGwraGYyQm41VjVhSTREZC9OOFpEWnBNdWVEZ2xsK2JZay8zbGs0NUk4SlJNSGZkQzZmNUFOY2J4UmlhMVpWREw4Sy9FdzA0cHJ3RjlRMmUyZk9SeXJNOGlmUGRnU1dabUNmMjhKQlVBOFM4Z0h3SWdxWVpSNUdIdGVDc1haTnVFakVYNVRtOTRCWkRpcTArSmN5Z1hRWmIvbEtaSjZSTyt3d3k3SjdSaFhmRWg4T2ZNaTJOM0lIa3dLcUJFQkZDdjZndjRIVElmK1ZmTzBpTVljSHpMTDZWMVQwM2V0QXVQQ2pzNS9uRUtpQkpNeXl2SUp6MTRSK21CeTVvOGhzR1JWYm9jOGRUQXFJekpaQnFwMklORWZ1YUpqbEZRbHFPUkxHbFR1a0doRE1zaHBwQWYxRVZHeVk1WTdFWDlNV1dqK1FYQkprdjNqSmJMSE5KVlFGeXV3WHg3UWl1Z0twc3VUc2pJVnUzVXZ6TGxkbnpxQXFPRmlBVXNNUGJDWklzMEZYY1J6NU00WWZZcEFwRHFESEJwYjhIeGgrTkNSSzdKYlgwK1JVSCs4ZDhhZUdjRFV5RXRIcmJ6bjdCNHpJUzhDSVM0MUVNQ2hSelpybDZ4OHdJb2pGRjRzN01xVktkbkwyK25odnRPRDRYZ0d5VkI0VFo3Tk1VVE1SSWVPTHJZL215N3JMd3NLTThoWEFUZkIwbi93NVNBNWRmQUlJT3V3bmNnQm9NQVR6clphMjZjZ0dGeHZuSEhwWGJsR3RTWTB6bWxpNll6VzVFMlNFUTJnMVZvbnh6MVNSZHJuRzZWK0hqait1U3hDMHc3QUt2RzN5LzdDWDVNL0JyYWx3eVBYUzVMeGt0bEFXZjNpOFZOWkRiYXk2cHZwNDd4aFVnNWZ3WmZ2Wkp2K2dWalhseDNzMW45RWxpbFYrenZsbmpJSXBQOTVyR0kwdXRmQkkrY1pQaUhvcFA5NUxPSTBMbWZianZlT0NrK2laK3VPOWhOZVlrTzJHM0JVMEp2cGFVRFAxeDNzdDZPQ1hSZnFQOS9yVjE0SzA5Qi92dGFDRWZ4WXBQOTdyWCtIMEVsTit2RGU5QXY0NXRDZGpuWmsrMk5RZjc2WE14b0xHZXB4YXdSZ0xmUzBvQ1gvWWdRVTI0OFNDL2xmNU9PbWRRdGZnaTdPV1A5NmJRaDBmUllNL0FMSDg4VjRmZWc4dkE0dFQrMDQrM2p1OFNxNUxodi8yWmYvanZhNzFUc0hmMWNkN1U2amt1cWlyai9lNjFqc0ZmMWNmNzAyaGt2T2lqajdlNjF6dkZBSWNmYnczaFVidWk2YjZlTy8vQVhROG5rZzdLOEF4QUFBQUFFbEZUa1N1UW1DQyIKfQo="/>
    </extobj>
    <extobj name="334E55B0-647D-440b-865C-3EC943EB4CBC-202">
      <extobjdata type="334E55B0-647D-440b-865C-3EC943EB4CBC" data="ewogICAiSW1nU2V0dGluZ0pzb24iIDogIntcImRwaVwiOlwiNjAwXCIsXCJmb3JtYXRcIjpcIlBOR1wiLFwidHJhbnNwYXJlbnRcIjp0cnVlLFwiYXV0b1wiOmZhbHNlfSIsCiAgICJMYXRleCIgOiAiWEZzZ0lBcGhYbXhmYVNBOUlGeG1jbUZqZXpGOWUwSjlJRnh6ZFcxZmUyczlNWDFlUWlCb1htdGZlMnhwZlFwY1hRPT0iLAogICAiTGF0ZXhJbWdCYXNlNjQiIDogImlWQk9SdzBLR2dvQUFBQU5TVWhFVWdBQUFma0FBQUQwQkFNQUFBQnFjVUs5QUFBQU1GQk1WRVgvLy84QUFBQUFBQUFBQUFBQUFBQUFBQUFBQUFBQUFBQUFBQUFBQUFBQUFBQUFBQUFBQUFBQUFBQUFBQUFBQUFBdjNhQjdBQUFBRDNSU1RsTUFWS3ZkNzgxRUVIYTdtU0l5Wm9sQU16RUpBQUFBQ1hCSVdYTUFBQTdFQUFBT3hBR1ZLdzRiQUFBVkdFbEVRVlI0QWUxZFc0eGt4MWsrczVjNU05c3pPNXVRRndlSkhzREJJVHoweUdzYklpUE94bDRnQmtNUE1sWXVBazRUSWl2eEF6M1lXWnpGb0c2SlBNQkxac0JySXA1NmNEQ1FCVElUakVJa0VrMUhJUkVJeE13Yk5oZjFjQkVDQSs3QjB4dGpKK3ZpcTZwejZ0U3BjMDZkcXU2ZXZweWVrbmE2TG45Vi9WOWQvdit2MjFuSG1YeTNWQ1hDOWU3OTU4bG5lS2djemd2c3pQUEd4bEJMbi9qQzNDOXVFdktIVDFIMytYOGw1UGJFTXp4a0JodUVoQ1dpSVE1RC80ejgxc210RU9rQ0lmOGIrbWZrdDB2ZUZFZzkwaFArMmZENDVPc0NhSWVRbWdqTWhJZVFJNEZ6bjVDbUNNeUNCenB2WGVEY216V3hkMUVHWENma1FEVEZMSGpPeTFPOVM4anVMSUFXR0ZjaWRlODQxVWo3Q1lKQ2V5UjE3MERmZjdQUVlCUGdaSFVQa1Q5YjA5NlIxRDBXZkxObTUwdnF2a3g2dGNUWUtIU0VwTzcvaEpDN0NvMDFDVTZvZS9jT1FyNG5tVjdzR0tqN0Q5NjhlZk81ZDNqa2dVdkZocHFDRHVvK2RCK2NQZlJDM2J1UEUvTDdLYzFUNkNoSjNWK2ZPVzB2cTN2NC82L1FQWjBFSjZsN0IrdmIyWnI2a3JwM25ET0VYRW0yVDRGamhMcW5HTEhJaVRhNUNneGFRRnVVVi9jWUNORUdweUFwc0NlMnVnZjZOd3FNTlFsdFg5N09XQ1l6SnZRMzViRitZZGJtZlV1V2M1Z0dWNUxEbzhBeHNycDNOcWQ1TjMvcDZxNXRQeTNKbS9rbFFvNXRDNWdjK3JxOXBRWU5meWdBUEVuSU4wUmcyankvMUllZEtxdDcxNWQxLzVTaC8zaTFEL1NRY3hzaHpnOFQ4bkRvbjdMZjBrdDBqOEo2alZLT1p2cEhDWGxWdE1RMG9aKzcrUXpGYm8zKzZiL0UyYzJmMFVzclQzLzUweEI1MW8wM0VZMEVLNFgwL3N1M1JiOURHeXh5cjljbUFvdzFFeGNldlBlUDI5aWJzQno1bFFnNTZiMzczNjJybmFnTTF1Z25pdnRCbVRsRlAyZ0xUbS8rMDc2ZjNyNGJsUFBUdmgrMEJhYzMvMm5mVDIvZkRjcjVhZDhQMm9MVG0vKzA3NmUzN3dibC9MVHZCMjNCNmMxLzJ2ZlQyM2VEY243YTk0TzI0UFRtUCszNzZlMjdRVGsvN2Z0QlczQjY4NS8yL2ZUMjNhQ2M1L1Y5Q1llOGxxNDlLRStqeTUrSEh2ZlJiTjNxNkxnZnRLWTg5SE8yMkFsNWJWQ2Uwdkwvd2llZmUrUTlhUWtEeGVXaHh4MGRXMmR4WmZ0TG4vek1JOTl2eEw4SExpd0tOaXJUeVQvRDdYTHdxeG5sdVUvLytjKysrSEp3RTRDVG1qL0d4NDBuMDVlTXowUCtEUC9ObzU5M2duMmVROHA1Y3VkKytUOGo4V2g4bjhGOUJwbU9NdHBWamZhTUtkV2MyZUZjOUc2QWFqZTdESjdpdnQzakRTVzlUYy9MNDdqeTVUYzlkWlZzNlFuNlNNMUY3NVE1cHJYOHd0MWY1YVFXSXhUb0QvTUxwaFNnYkpwUldsRGxvNmMzWE9DTTdtSC9MUnNvcjVyWEQ0VmFNNk9HOG1tYlVWcFErWG56M25FOENqNmZqRlc2d09CdkdET0FkdzZHdE9nRVEwb0xNajhmMWg3RmJub2pFM0NNQnpQWVBDL2ZkZGV5ZlphOHJrM3ZLOUhQUjQ4TCtOU0o3K3ZvNjhIbFQ0czcyeXZ5WFhkdHdRMWpTbTB4OFVRL0g3MVRvZUNOZXhTM044MC9QbFNYNzdySE9WTkM1cFJLUmwzUU4wQi9sb0UzNVJNM2R3MkhDZmpxR3R2RjNSTlE5L20ySGxnTXJOMmVvVERERTdXMnJzSGx0Qll4MEtRc2cyOWpSc2hWNlB6byt3TmRPa3ZiNUoyL2xVdklDYnBrMVpEU0lXVGJrTlI0NWhtV3g4ZzhFeU1DVjlLcE0xMWxuREVlemhoVmw4eTROVGNNek1yalZBQzFuVXNmV3J2dFhFcE8wREo5b0lkM0RodG1aWm9iQm1ibE1hcS9BdnJiK1F6VWFkY1Q4c09HSlo4MVhlWXRCbmZkUCtUOVRFN1I1b1pCVGtGQnN2dkt6ZSsrd1VBZC8rYTdQbnVnemNSc0dGekYxeEpGaVNVRFdjS29WN2dCL1ZYeTd1cDZsRDNOWjI0WXBPVk94bUhaSUxtdEpJRWM0M05TZlJ0RkdicHJrVi9uMjJlbXdVS3Y2ZXpsQ0pWaHEzdVhYTDM4S0hlUDNGUE5RYi9IMFp1K1B6cW5MdlBjcjczNEw4OVd0OVdXMkdUeXNYV1hjekhQUmpBM0ROUTZoaEFPdHZkTTM1NHRxSE9FbTR1cktpY1ZhaFJmUTdkTGoxMVVHaDcyalEyRDlQeUR4ZTd3enQ4MkxPVXhoYTdLc2ljbVRoV1dRY21yT1RDbWM5WXdKcXBKcVhPSXdjRGFOYmZnNDNWLzVKVTdnWDgzSHVsZ1grL0ErUXY2ZW44blo5UE8zREJRcWhoT2tHMUFwZ0F3TDcyYS9QWW9Wbys3ODcwMnlyaCtYTk9XWkc0WWFJdnBPN0hEeHU0QXhuWTFxVERQb0VFNjk1dXdGQm9HSnJRblFZTzFDM1dtVmx5Q0JTall4TDd3T2ZMcUU2OXZKRWhUSWdMRElDVmxORkdodFZ2cnN6cG9EVlVOT252azJIQlRreHNHZlZZOWpHejd2UE5OclYyMVN1ekxIYWx4SFR4bS9KKzJHcHNXNW9aQldzcUk0aUI0cU12UlRKbk1RR2xzcVlsTWpmYitTSTFPQ2Jjc2RzdFNzZzhoeW1mbys5MVZiNlFzcFQyeTlibVdrU2FuaHNGNDNjYzQrc1RzTmVPcW5OenhZUWNVYnE2aGcvS2g3Zy9NcWpreHF1QW8zOVRhVmZqQUtGZGlISDVBQVlGd1NVMVJ3OVF3VU9OR0hXYlRsUFE1QnIya3hBZ09LQXhLcElhQk0vOVRvd1ljcTgvc09EZVdSUVF3eWhOcjJPQ0FndTFYTHQwblNGTThNQXdjWjdIUE9aZFNYajlSZzFpN2FlcSt3UnZFcDhyZ2pQWmJYWHZVVWxvNTZvZnA0ZVhwY0xtMzFrZUphZXErek8yZkt0MVpQS2VGVnFlVTlkVSs2aDFpbHNEYU5Uck9WYXFGdWw5WG9uQ1V3U0F6VmFpSDFxRzdJRHMxdFlBUmh6M2UrWmZzcTIyUXBFM0xocnlEUFgyVTEycnJ5cXpUZGpMZEt0VVZORkJhLzladW5aQ2FXblZnLzNnNCtsblM2OUVWOVAzRmhOUlV5enZwY0dEdG1wL1RDWWE2U1hVZkhsQjAwZmRuVmFIMzFudHVmWmZJN0N4RFBwYlhvdkNZZkMwKzlBK3RxK2RIbTI5L3BuZjNRWmczUEtENEdDUkNLMTZpK3duUzg4aW5IT2NYTnpqMUp2bnQzbTZZY1d5L2diV3I5bFF1UDFEM2J6cWxmNk9ZZXMyQStrS3dXVkR5anU5VUJPa21lV1BYK2JuampRdmh3WEhwMDcwSitHeHZZTzJhSHVlS1ZrRytyenVkM244N3p0dkVGby9yci9MMDVSc1AxUVFsOVZ3bngyMzh0Tlk3U1FPUnBvL05ZZjVTdDJYSkFFYjUwUk85QStUQ2d1VXdKL044bFd2SHM3ZFR6T09jdkNlYkhGaTd0dklYMmRaOXpHTTRuK1NkaVlUZnFhWUR6YmFpazBVZldydHR1Mm9haEh3bU9PSG84TE83N1B3WUhkL0xVNzM4ajFhNlgzc3N5NTJFbEN5alErRFdzcmxQUzRHNnI2N3loSHIwamJJMFNzZlpGNmJCWnNwdW1KSW5FTU9jcWZqZmt4ZzJNTmlwVTQrcUZLYlVJTVJGYU04QW5Kb2FEM3VpY0pDdXg5TVNvVHBuSisxdnYzdHdpVHJrQ0kvWFJDV1l1Zk9qKzM3Z2QwT1hFYzBiN3B3MjhpWGttU3BuSitXdmRzMnM0MENYdHNjcnloTmQ4U0tRcHhuRWRITFFvM1VPQTFKNGE0RjNVbjZDeTR2aFFEWmlDOUpiMEhlVEoxcXhNdENadTBGRU4yK1N4REtPSmxEaG5iOXRVUnZVdlRBUEsvcWplaXdseElTMXVmbG53YzFBcEgxWXUxVGRoM1ZHUWkyTWlmMmVrNjU2RG5Cd0ZpdFRCRlo0eDJuK0hnbmFEQS8wTVhVMjFpNXFQUXhLUzl2Z2t5dnFSRnFPbWNkeTJzRCtJYUNuWDArbVR2Um1QbFAxU0h4QmJHaDNKNzJvWUdvZTU1ZHRRekVNOU1IbFJUR1Q4K3Z2UnVJTHUyTTZTSFJnTllNQzVmbVNYNGNKeFREUUI4ZTVGdmM0SlBHRmViMFZNcHJ5eUk3dW4rd0c2ZUQxTUNTZG9OODZXRFE0ZzRnNGxzVFh2blFvNWFFVXhSNUZmNHY5TzFSVGk4cHdsb0psa2hRMUZpOG1KTkhyclRoYnN2anFSbjNyeEIvWmZaVmVaR2hJUmpSSTVYTDJoQVVzeDQ3Qjd3TjlzQTR6cVYwV1g5WEk3a0ZXTHhJQ1dEMnVZdE5ldXVJaHpSZGF5MDVrQ05EZytOd2V4bWM0T3cyNGtNUVhwSm84MXFWSGRyRHZJUkE2a1VwZ3UyRlM2YTNrMVJjcGRZUmVTSDBMaWUrc1JPSUxHS1VWQWdBMlE3WlI1b0ZEdGVsUkVDUFBGeHBWVDcxTlB0cjFQV01OTXhLY0dqc001MXBBREpHL0h1WGpaOWc4UE05MlBYYWlkSG0rVUpMU3QwWVpoVy9FNjN0YUw1aCtVOVJ2NEVGamhWUm9pR2JvZHh5TWhDand1VjM0SzlGVmptQytmR2dqSWtuNlVGNldFOHVGWks2Qll2YXQxQjNkeWhQbkh6dDhmZnRXRGluNXlBN3B6WUMzQm04SXY2M2pkZFRyZXd4QmZFSmV4MUVpVFJvcVZTNjRQZHJQVkwrcFk2Z2J6YWt5TytCenBkR1JLSGdjRWZpdk1zTGRGNlBxSWI1Q3V4QmVlbWR4S2JCb2tyZnVOeU1Sd1lmSjNFa05ZQ1BXVTRoOHlXQkpTVTVFUVh5OUZrVEN5cWZlQzhIWlRmS1IzVDRoN1lDV1d3Wm5aQVVacEl6ekJ3aHMxQjE5YkN1MmdGZTRsUisrWHZCbEJjQXdnZUFTQndlSlNMZE96MzFqbkZpVGRXOUdVek9abUJZRFJOdEIvQjRIVjEvajRjZ09DUE9oYVErNHY4UHRvdnFWTUdraWZtM1ZIYk5lZy82a2hpd0Y0WE9Fa0FJMUJSTnN3VlVXaFdxWWlLZ2NzdUQ4alI5c01zK1kvK3hMUzFRelZyclJMbTZaV2ZsemdkQ0RRQWhMK09qVjkzT3ZIOWg2OWRzN1ZGYTZmTDNydG03NXg3c2g4ZmgrcmRVZFZmZGlRN2ZPRkY1NFZ5RjZaSGVkUEVydVo2RDJ1SDVZSnMxOTJ2Y1h1Y2gvOGxWSWovWHhvUTVydGxWM3lDZDl0b0xmczk5WjVhV0pSM2F1dCtyNDNJYVk0eHVHbGR2T0lwVjYrMXpvdFE1aEY0WnFNMlJsREwrdFNDVVoxbzZwTFBpK1NQdis0dkVHenlyVS9TS01ucDFBMkpmSmZiam5jRnh6WEkvVTVxcE5TcnFNd2JPWXNJeDRJYVA4Q3oxa3ArN0FlcVR1NllKK2Q4a1B0d2JFSTd2T0d1NHFrRU1HcElTSndzM2Q2NlJYNWRyK0xFYkFPYllLR2hMVzM0Vk1sVnp2M3QvWk5TbDVVMmdrRTJwR0E4bStLb2l2QVpyNHY2WEVJenRxK0xKTGk1UnU2Zm5xUTMvSE1qenUzOTFtbnM2VzQrd05jM2t2SVErOHh3ZXNKdTBmNkNIbGlvMlduQ2QrNHNjbG9qdXFEN1REWUdnSExHTTZZR3NudTM3dkV2MU13eER0bm05NzdsbUt1dmN1L0UvdWNEVFFReDA1emw3ZGFRcUVRT0Exbm9WY2dQYmJ6YUoxcVlhVXRvR3k2S3ppVVdHa1JYNmxLaDJnWlJXRHZXeWh2TEpvek9PeGU3M0JxQnRYNkxUbXVpMHRlK243Y0Q4OWJLbzBnbjdpNkdsc1RXU0VqUm0xaFlpTmUzRGIxbXAxRjgrdGhzUWp1eGVhMUNBVWlrR2xZMkd3bHhyZmR5VGt0MXhpUmRwTXppaXpaYTN1TWdwaTBiRkhkaFd4bjVlZXBUSHMvV3owcER6YTZCYVpmdWFqdWZRZGxNNTRWcXo4eUE3N202dFpkQ3krWTYxcHRjV3hrd091VGprZEZRTnIyaXhRZDAwdGdWMmkvTWdPczdDbXplMlRLOXAwNjhSeXRIZE84MElFazIvcUNvSGdzVmQzbWdKYkVxRHowUUZXYWc0b3hNUFVoTDRqZDZLOWMxb0dCaCtSeDBLaTNIM3IxVjJpaUZpRS9NaHVMOGVPMVNuRVdLSEdBVTlCQS9TNnZxWHFqbXNvNHhxMGhCaHJCNElnejViUktVUlJpSTJIOW5WVHpsRFZDMzBJeVIrVnlUVis5ejgwaVdFU3B2cHU2TSsxWlpoQ25MdGYwQS9zb2JzbmJia1VoTEhXeW5RdGhUeVRFSWFieVdWRytaRWR0MlcrSldvTnRYRDJoUTY2MkJtV1U5UTl0YlIxQ3drYmRkY3dXUWZLait4WVN6aDBzWlB1TUU2M3NkaGZTMC90SjFaUjkzUWxxbHRJZEpSNW9xdlM2SHM3Yk5FV1BMSnJVSW1qZVp5RGNkckdNZGVCcmxLN3RJWWk0ckh4ckRGMU1UWk5oak5qb1JTWEp4bHN5WS9zeWxUWG5zRk9Wb2E3U0JVaVcreGtFRmhIbHhYMXZnZjBsekpMUWVwNlpxS1NjRlovRXplZ2xoL1pkYW5xYitCZmhsdWdaMmVMMmEyVGtVMFRyYWg3cDZXN2pXS2w3blprQXpxVEEvbVIzU1p0MmxiMndGNmlOdm1tY2ZObjFoa2xlSEYxVDFWQXRrekZ0REJWZDg2QzJXcEFmbVMzajNzYkM3cWowVmJQdVRCTWEwTlY5MzhLOUplaXRsRjhGWE4xNTNSeWxtdEIwZklqdTBXTS9KMXd1MCtwbWdXZkpCOGc3MHRMNkRNT1lreFc5eTZHUXZZQ0RvWm1kcUxDQURZdHRwV285S0QweU03MWJyVnViYVNUOGRoZnYvb2J1bVRiTkxxa2svSmNRN0FtaGVQZWpzVWl3M2lZeUkvc0ZtNDhsRDN3NHJ3TUpZU1pMQW1uSlppNTJTUExSdDE5UmJxTFB4UkdUNlNRaHF6dTNTNGg3ODJ1WnM5YzNkRWhwVjBwWnRjeXlwUzZwTzd4N3BXOG1UM3RJQk5NNWUyY0IvU3ZqUkpIZjNXaHQ0K0NuRjlvRWZMVG1sTE0xUjBESDExRDFwUTU1aVFmeGczN3NPUmw5TllELzZEanBxSVRpSExHajFkUmxrNXh5c1JqOVRNK3d6L0g3OHdlOS9TZ3djakdkRi9peFFXbjgyTkZsMU01VmZlN0FVM3BjZHhCcTJWbTZCaXB1NUw0ZnpOMEcwU1psWXcyQVIwcTlSRkNyNGR0b2ZKaG91NSsrU1BQaDhOSUVxWnFTWk1UaGlTVFY2elFBRCtVd1J4TTRJZi9Kc3M5OXBaLytyV1gzOEduZTRoL0xhT2dDWXBlaVUvbStLbVd6Q2MxZ2UxY1U4NCttWDUwZG14RjV5dGh3VFVHaWFYVENGQlI2cGc5WFlKbGxlVEtNY05YU3FoWVlvOU5LS21jaWZMNjhkVTlmVUdRdXNxaGxxdWRNOW5SSEhkVEFGRlQ1b0VPOEZVNUl2Q1g3YUNEK2twS0tSTVdwYXp1c2FXWXpqZmRBN0YwaHhNR05ZVWRPcUJqMFRRaVpYWFN4LzhNbVdVM3hLb2Jid0FEWFZyZGd4ZDZ0aEZUQXVQbDcyUnJoNUNMcjhMcHlFL3ArNVBsWWx5bDExV0RsRXE5bzNGeE0rcDZ1eXBXcXZHbXdFUWRUanY1Nmw1VkdlZ1BoMVAyNUplU3dGcEJ6QlJJNjZHMExGWDNOYmtrcXRmalNrQk9MWmcvb2U2cHlNY3g2bXc0U1BqNHFkayswQi9PQm5aOG1WZTVwRUlYOFVPOGdUdmh6WWl1amkzRjZJZEVIcDV3bm9mSDNxWmkyRldBdmoyODRpZThKRDl1MnRBanpKbVJlZXhhNW5iVVFmTWVadjJzS0h2MlVFaTZxVkJxb2V1bHhvaWFwWmkrRHdOdU80VDJCUitoKzhKUXdYK1hYLzZPRnVDU3V6LzdDblhQL1NRTi9FVEJRUXQ0SFlvMjdvNS9UNlFXM2ZPMk9ITFMrOEFmekk3QUszcm5udUliWWd1VVhuejUyY3Z0SVJZNFZVWHRVVGt4cytpdjN3UDBGdjExTGJaOHNzZzRvYVFOWlM5QXkrYThGOThwMXhKUFEySkQrMkFsam1DdXBad1R4Sk9uTUNRK2taREh1L3Y1djYrcXB5UjVlU1krUGZsRnBBeVdzVXR3WENsYTMvdW1yekx1ZlBDZDdmMmlvU2MyKzUxRlE0KzkvMXJHVUUrSkxocDY3UDF2cE1ETWlDb2FldkdKaEF5ODhlaWlvWTk5SWlFT05TVlVOUFR5SnhKUzRDcFJSVU12ZnlKQmdab1NMQnI2RnIvVk1QK2R0dzVUMEtwUlJVUFBkN3VYL09NYjhZTlBGVGNQRnd4OThFV2t6ZmZpaVhvekhiRWNXekQwL0l0SWkvZzBXTmZFNGkwWWV2WmhBTmR2MHU5SHI2R1hGN0NNUzdqM2lPNHZHSHIyaVlRWHNHR0Q2eDFiQUltUEZpUmRkT21sWU9qcEp4S1dxalYybTdNTjlNdVBYRTY2MzBJQ2R3VkQzOEVGMWpxOTJlQzJUQTc3Q29ZZVh6dFp0amplTGhqNktybXI4cWx3WE9mL0Znczl2a1BqNmI3Q283WkhzZERUeDFvLzhJOHF4dXh3c2REVGUvdUUvRWc3RzI4OHBWam84Wjg3bE83UWYzNHNCcjlZNkJ0MGovWUo1UUZYREc4OFVDejBaWGFWYmNmNG95UEZRci9EWG15c1JHOE01NTVKbW5xWGkycnJlY3k0NTk5Ni8wb05vM3lXN0h6YzIyOEM4bmwyZWI5QzBhZXU4WDRNQ2R3VmF1UmpXZHNHTFA0QjgycUFVUGRUS1BRNHlxQllWNmprbjVjZjdHZTFRS0hROHlFUDlQalExS0xKUmVaNmtVNHhXYWRUVVFma1JoOTIzSXkwUTlid21KNzQ0T2JDUmRyM1hpMkhiL2VwTC80OHpPSnYvK3VuTEE3K2Nzb2NhM0p3YzhHdDNuTG9mMjZoZDNXMkpxQi9DbkozWnljNHUzK0IzRjNkMW1Pblg0Ry8rdURsUnkvZmM3VW82SytGY3Y2bHE1RTlsOWNLL2FmL1B4aTZtRUc3SHpqTUFBQUFBRWxGVGtTdVFtQ0MiCn0K"/>
    </extobj>
    <extobj name="334E55B0-647D-440b-865C-3EC943EB4CBC-203">
      <extobjdata type="334E55B0-647D-440b-865C-3EC943EB4CBC" data="ewogICAiSW1nU2V0dGluZ0pzb24iIDogIntcImRwaVwiOlwiNjAwXCIsXCJmb3JtYXRcIjpcIlBOR1wiLFwidHJhbnNwYXJlbnRcIjp0cnVlLFwiYXV0b1wiOmZhbHNlfSIsCiAgICJMYXRleCIgOiAiWEZzZ0lBcGlYbXhmYVNBOUlGeG1jbUZqZXpGOWUwSjlJRnh6ZFcxZmUyczlNWDFlUWlBb2FGNXJYM3RzYVgwZ0xTQmhYbXhmYVNsZU1ncGNYUT09IiwKICAgIkxhdGV4SW1nQmFzZTY0IiA6ICJpVkJPUncwS0dnb0FBQUFOU1VoRVVnQUFBdlVBQUFEMEJBTUFBQURwcjhReUFBQUFNRkJNVkVYLy8vOEFBQUFBQUFBQUFBQUFBQUFBQUFBQUFBQUFBQUFBQUFBQUFBQUFBQUFBQUFBQUFBQUFBQUFBQUFBQUFBQXYzYUI3QUFBQUQzUlNUbE1BRURKRVpuYUpxN3ZONzVraTNWVHRJNXQ0QUFBQUNYQklXWE1BQUE3RUFBQU94QUdWS3c0YkFBQWRHVWxFUVZSNEFlMWRlNHhzdDFrL3M2L3N2WGRmS1gzY2xLYXpva0tpQ05nVkNGbzFoVm1RSWxVVWFmZXZDSlUvWmdVb2lCYllyVkFGdElYWkNpRklwRERMVTAxTG1FdnA4MEk3dHp5YWxFdVpvYUdxRkVqM1FscnlVSzVtLzZqYXFoRHRMUW5OdlpOc3pNOCt0by90YzN5T2ZmYk1iTWpZMHU3NDhmbXovVHYyNTgrZmZYeWk2TVh0cHJwRXV1SGp2L0xpcnV4THJIYlRFbm5tZVc3bEpkYStGM1Z6YXA5dkV2S1BOMVAzNEM4VDhzeUx1ckl2dWNyVkNSRnR3bVBZRnY3d093WUVHdVNHS0dXV2tCZUVQL3lPQVlFZDhtMVp5b0FNcFQ5NFJvOUFoend0Qzlra1pGMEdnbWZrQ0JCeVRaYXhSc2lXREFUUHFCR0Fscmt2eXpnSWs2M0VZZ3llT1JYdUJpRWJZeWd6RkJFamNFWVY4VHVFOUFNd1kwTmdPVkh2bzZpYjZKdGpxOEFFRjZTbzl4SDArLytaWUNqRzNuUlZ2WWVhc3pIMkNreHdnWXA2RDZObXNPZU1zeXNvNnYwUkdZYVYxUml4VjlUN0x4THl6akdXSElxUzZuM3RHNFM4TitBeFRnU2czbi93OHVYTDkvL0dnSHpzY0p3Rmg3SWlxUGZDZlRCZ1A5NE9JZFg3Mm0yRWZIcThaVTk2YVlwNmZ6NW85K1B0RFlwNkgzWEkvNDYzOEFrdlRWSHZvd05DRGljY2puRTJYMUh2bytnbVFpNk1zL0FKTDB1cTl4UUhtTktTN2NNSkIyWU16WjlYcmZjWUJNbTIrUmdLbi9BaU5PczlzSDl1d3ZFWVovUFgxTTJTR1JJVW5UR0MzMVNsekxrZzc4Y0lmZFJXWjFjSW9BdmpMSHpDeTFMVis2Z1pUdWVVN1E1VEYvdStXYWZVd3prTGhCejdNZ2owTVFJTi8xVXBOUHB0Q2QrdGhEd3ZBOEhqZzhCM2xyQUlxT3A5cmFQcStqNGxUenp0SzdvbHNNZnN1aUtRZXhNaEh4TCs4T3VCd01KYjZBN0lvVWNPUm5xVVNQZzNFdktzZkE2K2ZDYVhmdW55UFJSNWIreGY4OTA0aC9iUDlIV2YxL3pBNXpEUkhrNHVoS1ZiampVUkdmNVN4eGY3SHJJcDdubzRIMUxpQ1p6NzVPTi90NHFkRDArWjAxS0FIejcyY3lVS0RsazRBdDdZQitRcVF5QmdYeG1VM293Qzl0NlFWWlloWUY4WmxONk1BdmJla0ZXV0lXQmZHWlRlakFMMjNwQlZsaUZnWHhtVTNvd0M5dDZRVlpZaFlGOFpsTjZNQXZiZWtGV1dJV0JmR1pUZWpBTDIzcEJWbGlGZ1h4bVUzb3dDOXQ2UVZaWWhZRjhabE42TUF2YmVrRldXSVdCZkdaVGVqQUwyM3BCVmxpRmdYeG1VM293Qzl0NlFWWlloWUY4WmxONk1BdmJla0ZXV0lXQmZHWlRlakFMMjNwQlZscUVJKzRlSXJ3djMxcmsrbkNMc0c3N1FrMmRkaTU1NHVpTHNqN3l4VDg3bXYzVEFmZTBkOTkvM3FjcWJVNFQ5bWovMld5VXErUzkzUEhEZmY1VEk1NXJsaE9BTmdFTDF0NlVVWVkrckU2aXpDcEtiLyszQnI5N3h3SUFSOFg4WFhBRko2UERDM0dndk9CMkEvd25BKzJ4M0ZOWHJGSjBCQndGMUd3bFFXYjZYZmUzdW1BNy9TM3dFb25ZUEduY3RpM0ZGY1VYZzNmWUI4bmp1ZWZiQkNLclhLY0wrMVRHbXhlOFN2aFl2b1RBblA4YmhnMXROZlcvVUo2TXJiUzU0UDhrcS90R2N0NWU2Wk0rMUpHZTZUaEgyU3pHZ0x1L1F2bUlRMDY0Nmw1NFFBdnZ0SkRRQ1h4NTRENU92dkRuL2UwV29YcGxwTEw4ZGhkaEh2UmpRUy9sOFdPclUyeG50cmdPcFNZTGJTTmJOdUNyRGVlQk5FVGJOTndteDFodzljTFhLNmpCZW5hSitIeTNHMkx0SjhiZFI0bStWcUNYbTlCSzUzTFBrZ2ZmUTlSWEtDSy9MVzFVS3ZKem1YcFlyWlRIMlRBY0JvbjBubGp1Z0xIT1YwUm4xV2hpbmt2eUk4c0RyN01lOEduYVZZcEZjOXl2UGhib1krMmdUY01MeENoWXdyZlh3OW1JQlRWYnljcWtubHNVcE95NEh2Q1d4R3NUTmI3WWhXeDlGOVRxRk1vZGVSa2VkWTIrZWhyWjRtTjMrdk5pR2VpMU1IbUhKdEJ6dzVzVzFWeGpodGpYQVNLclhjVUJxUUtGM25ndHZjUjBpR29vNzFpNm5rWlVPNUlCWEp4L2xiRHZKQy9OR1FUc2pVTytkM3E5ZGk3SC9DNk0rdG1DcnpDYzQydVNLalY4bDhUbmdvWGxiY1JrN3lrVVJlcWtkUjVHcjV5b0lkZXp6aTh5Sk8xdW9jNTF0NXV6cWdtU1o4aEJ5S1JWWFpVUU9lQTA1VURldEdzVklWaDhEK2RCeld0cW0wTHNReGp4YVl2TEtZV2trUWI4N05LS3FEZWFBZDBERW12WElKbGhIcy9vQXBNVWRqdHNWWEhkRjV0TkwxS2ZXODZIRTBGckpwemhacWdyZXdvZDFYbGpBSE1ZeDZQZXJlaG9QaldUMThUM0EvcG5DVnFQbTFBMExDWGxWQnhlTUZwd2I5bzBZSXpqUFo3azNEUDdVU0trbXFJRTMyTk9ZTHJTL3pNTk5tOHlwZXZWUnUvUHlyOGZHeCtQZmZjOW5OclRxbUlFZGhyMTl5VzNRSDVnZi9ta1ZEWm5sK0g3VDE1UEh1dnNHczBxQ0duaTMzckIwb3JadGFWTDE2Z01XRHNYdDVUWVIzOWlnem9UVWxtZk9zTHpORjlwcTFwamxlWGE0RlIzWVZHeGJZVTd4R25nTDNYL1B6c1J2dUsyOTd2WmZ1S3Q3U2FISjBWQVZLbmR2alZ5OGVtL3M3bnVpdTVlYjBjK3VnSy9zcldyc09zbERTN2VMVVRhWmV0OStaelEzR3R1Q0R0N2FjV2JIeDZURFRPVXQxdEYybFNhTWV2V2hGSlgyUWdPZzdrbzZKVE9tcVZZY0MrTnRTZFZpZkxSa210YWk5NXZlZ2k2djNBY204MVRnMGNGYnl0Yld6M0s5bzh2cXVLRVUyM0Z1dVpLcEtpKzlaQXBPckw2TDJFNnZxeFE3eXNvZzNTNUcyY1Zjc2pCQXJwYnpNa0l0b2RCdmdMZVRhYkRjNU9MK2grOThOOXJhVjVpNktJTUtlY1hlQVlWZUttTmV6S2RWYzBHNlhaUVhaTnBHOUwzMEd2MWVtVVZ4Y1hVTThCYkZTbGJOaVVyOHRRaDN0VmwzNUtzUFVXejI3MEdNUFpPSDJSVFcyRmNibTcxNnUxZzIzQ1hlbng2dXduLytXQnN5VnFaK0NTWjRDMWxQR0FvRnJRRnoraXArMUtzUFVhcmxGK2hRVjJZdnRtTms2cVp0RGplaG0yMCthU202Z3VnVWVFMURFNk5sOUJKVHFtSFJGS3VQQ21wU2lrV0xZYS9NbXE1Y1ptTGxRWkpEdDAzVUhoNTdsano3cW5qelNKSlY2a21CZHpiZGtGbkNCaDRyRnoxTlhaSHcxVWVsVmZKaHh1MEsvcDgycVJ0R0MremVxZTFpZFRnZ3gya3dmR3BYUUpzQ2J5WmRoMDJTYVAzWXNyaW1zSXhYSDByRW1MMFFtZFE1MnhWazlVekxHbFFtdFYyTWJoTjNuUDc4cXN4U3VTY04zc0FRaE5HTXFtREJ4TE9uVkNKZWZTZ1I0L1kyR2ZaYW5WeXFNR1VxcGthN0dJOGU1VDM4R3hkK3BXalM0QjBKKzVuZ3Q2a092THB1dEczVDFjZHBPbTVYOEYzeXo2c2FKcTIvMFM3V3BBSForMUxiMEFPcmJHc2F2RVVEenBsa29rWEJSNHJLZ3lCZGZaeXFxM1ZwNTlRcjVWQ2hOVVBjbSsyaUxOamhtZHFJbGxXMGdEUjRzOGJXN09aeG54SnkxOU9PaEVEY2JvaVVVL3B0VU9UZDdRcThsdTFFYVk1amVscTdXRng4ZUFZVHdTSFBWUEZQQm5nMWJmR0VENlM5ajVYNTFqNzdHYWpDSDFPQnRzaXR1SEpPN0xoZElYTTVibVZRNDRiNWhFQnZGNHNIWi9xYmN5NHN5VjdHbHdWZVMzdlFUZDZxUVoveXh6aFVSU3RkZlVUVGYxaW01TXJ5ZEdpMzl4eC9zK2JaRXFOZHJITDg4QXpiVTUxNnBMTDZTa1paNERWVWU5cXNtR2pqMDJlR0dvelZSeFROcHhSanlYNGNub01ZKytkOXlsbzBWbGFSMFM3R3F4NTNzdzVWb203eVgwRVUxaWNMdkdXMVlrMisycHVLTlU5RERUNmdpOEhsbEdKY1dHeVZCTnl1a0xFY3Q1ZXlwbll2U21hMGkrVThpbGM2WFRvdG54MUJHN1BBbTFjRzVLelkyNW1MUlEvVTRIMmxTUTFhdmNhdUVuTUszbGJjOFlHUXMrdUowU3h5R08xaTBmendERk9xUjlIR0xQQm1sSW1veWUyWHRVWXM1dXRFcS9VbVZaTjc2NklGcC9NTDNLaHpPNUljVnpGMTZxS3V0NHRSTVdGRDU5ckRLR3F2eGhtci9KOEZIc3hsb2lSWWNpNVNoNmJGQWcvcXZZcDBneTdFTWQyZXF2TzNLK0NFZzFIamh0NHVsc3BYa1FPZ01lVWwwUXpldG1BbWVBTnB3OThCNk56RmMxbFByL1V5K3YyY3F2all5aGxwZkRPdTRyNXpJZW50VnpUVXpDME96K3lnM3krT1lLcU5Nc0ZyQ2ZNSWY1MlBOUTBkSEc1QWJlV3Z2T2Y0ZDFaWWNBYXF3TkVWNWozRmYvaXFHSFdPUjVKUjBUTXAyZzV0Vi9SZjl3d2YzUkFORVlkblhvMFpycjB0WWsvMCsvVW5idnhxd2lBVHZFMWgwbHVMRzhYK000U2hCbjg3K2lJWmRzbHpNWThtK2IxaFAyRjNPajVoVjFoM0xYN1puQnhZdXhiZVRvWURNdHppWE03eEI3UXdPSDQzYjYwci8yeTYydHNvZjZ4VXYyTWxKc2dDYjAyWWtTSGRwZHVsOUZDRG41NGhIMWxaYVBKTnhJWFBEVCtkWGRJNFl4dHhMVjJQSkVkTXcxQXJDUG55ZExRNS9Oa28rcWJjdnFwMVdKT2phT2J1ajYrcnhHWDlUZkpjUC9yUjQ1Vnp3a0NXQmQ1eWVndUhsd2MxK0ZzdEt0K255ZWwzOXdRRExodXZKekg1dnRUUmF6QzQ5cXJoQm5KaDR0N096MXcyOVR3NVhrWGU5djZtWnBZeDJDM0taMjhrMERmTUhodXlUdERXOUh5VGJ0emhUdHp4dHh6TFRSMnJoeVY2dnhQYnJUcmtlVWN1Zm1SNDgyV2Y1bGg4SnNOMGxMQmlob1lrcVBqcWFHTzhoOVdJRjl4SzJtbDZEMkxzWFkwYnFiZGEwYTRIdU4xcVUweGxGYmVud1daektqRjBrNWhSRERmZ0diRTBpQW1BeTVxenVyVXpSZnV5SDdLNU42ZG9UeDZCZVlnNlZ5MDh0Ui9TSUtTN0cxZWo0Y3pGcTlxUVpYempkU0RXU3BuNWNYYWhuNWtROWVTT01xVFBZVFlOaXhXcUJ3QkpPVmZKa01NK2xkU0xTK0g0cFpMMUNDd2VqVHJzSk05dExhM3A2N25MaGNCMlBjN1p4TnhpNTRGZXhPbE1tb0ZFSERyMW5wbXFoT25Jc3JtOGZBb0xMeSszSzZTT2VXUXlRZVUyOUlSTzhwbm54bWplZHhqSU9SUlBZVjh2WFExaGZCaDE0NmxRZzdsVXBJYS9DMm9lMDAvUERtYTdZOHR6TlRsNGhkR1ZtZXU3NUlMbDA2Z0Q4bTd4bkpzandSNXdDUTI0bnF0Sm9TSGJtVzJnNmoxUHdGbVIwZWdEbVFVWFJ3SXk2cTRVVTBZNDBTME5WakU1Qm9LY0tuWUtKaktYQXRJMGpRUlNlSTBucjVIYnRzbnc5SzV4UXNnYzhSaTByS2NWNEs4Nk95MUEwWXkrVms4OERObVlGdGRITklJVEI3cEprVHY1RTRwTklrR3E3dk5xd090anREMXg1WXNZaU1rOXIwc0pIbmhPSzhMUGZxbDZMeUlTd1N4aUt2aUY5aUlYZnJIcHlNcFVxWXBHVTA5R3puTEcrVVdOMWlzQWJnWHVXaEcvdFppQmtLcDU1Q25zVWZ3Mno0QXBiUVIyV2J5L0lIdHFnZEhQSmplUEVsRlZWNFpwWGp2ZDBpckFIbDJMT21xT0xIS1FsM3EvYnlUdHdqenN1a0pETVE5bUwySitVR2NmMFlzM1JPZkIzQ0xsVzFaRnV4WWRwcGRVR3RYMXFHTldJV3BjQmRoSGJTQVB0Njd5emZaRHhPZ0pPMGtFeG9SQVNhZkpDbkhOTmk1WS9XK2lPMGdrQ1RVZFpmRVNjVGJzTzZvNllKNnFFNW5ML0ZhQlBUK1NmRmhjZmdwN1JRUkRPdXdKRG9WWEtGcXJiWWd0S08xU2gxWG5GbEdRK2p1d1BCcmwxU2Iwc3R6SHA3SWJqejllem9uMVIxNlpLZXdWRWJ5bXJHM1FXL09GL3h5bHlIRERQOU9McC9Ld3o2UHd2TGIxVkQxazZmZG9uVEpqU05WZ2lsc0FkUjdqRCsxUUZQWWR5alhsdlNxQ3dhUXZXT2hYS0w3KytvcEk4UDNGdzVhYjJnMWRMS2JBNjJhdlVmRDR4SHFLcmlPM2VCVU81R0xYdDA3VjBxT0Y1TmdGSDFQUFVVVndOeEdycUowaUFORGkzYkwxclNmMmdBZ1BWMldUQXMrQ1BmckxCWjZQanFKVjd1OGx1aXVQT1owZjJoL2tLM2w1VlRDeFYwUXdKTE1xcXhWak14WmtlM2xNODlJYWlrS3V6QzAwU3dvOHk5REZ0TDdIaTFCSFVkdTZ6Y1dKeC9YVDFvZXp0Vmh6WGJ1Y2lHQWtpYUdON0ZEMnhlQ08wUEUyckJ3TEVqWVRwUkFzdFQzOUZIZ0p4aHBUNkFEYlBBTFZsY3YzaG5tV25kSk1aV3UraUgweloxSDVEMFNIbXgwVGhPdHE2ZWlXSW93bTdpZEpzRit0aXRCMDBtQVI1ZnpiVEJRVGRXNmgrVTN3OEd4MnMvZ0NjRkhISTZWL0xQeDNtbGdzOFNFR1VtNHJUVjVKRE9xMDdjUUlrQjZxaER1SkNHNG9QWjJkMGt6b3Z0UlAvSjYrWHZKRTFibUZjakhCczlreDY4blNxbVY1UEtKU3NjSkhNdDJlSUtyMkY2TGFSY0ZFb2FEY1VNdFdSSEF2YnVMWFYxaDZ6aFdLYXY1Q1A5QzZ4SW40M1BLR3VJQjBUZ0Mza1k1bDd5VHhhSXlNUkJYTElvM0diTDlISFI1S09sZG1qWkpJMUg0N0NkRVRsMUlFZDJPOVlkQm42ZlVrUWFYMzl1T0ppc0Zlang5RFo5WEN4TFp2dFN5MVZGZzlIUHVZcFlqcW8yczQxbVRyVEdacFNUZWtLZWhxWXRrQ0w1MHlwcmcyM3NnM3ZaaHNyV0VJdFEyZUNNRjRTQ2R4R3kwVXlINVdXckkvanBIallqRE1ZaktxT0ZUcGVWZmVBM1ZDcFZzcE9FM05ITFJQNmozSDlZalVPUjVPNXZ2VFRDWktEQUgwa0NWcFVUWlpRZEV5bzFoNFh2Yjd6WVJaSnVVcFJMWThxcVMvWEltbmRvVlhlRG5XOE01eU0yRkhlMGJsRzdXVzZFdngydTBtZFJHaDhVMjk1ODlUMFVGaUg3UVlxV0ZxT1U4dmdMSHFwbURTS3VvdkZRUHdTN3ppQjdFRzFPRFB3cGdYU3JjT0pSekdtZEd0cWJBK2F4MmlaeTNJUWovQWVJRURoMzNtZWZIOE8vTEJTUjQ0WmZWdlNHU2diYlBlMWRsZ0NaRCs2NVcwRUtJczVrZ04rYlRMTnk3WStOYmwzR05RREhoZEd1UkcvQkF3VWQzOWlTMkQ2alNDNkJaV0VacXVqMzdnZEVkMEtYRTMxeEtmYXVVNGo2STNYdnlUTkJ2bkdOUnVseEZEaTJIRHM3WE5naG5ncmRsbXJjMllCVmp4TTFaUnJYMmpjOXhuakU3MW43dUNTYXM1cjJscHlxNUVnejFCOGFaRGNvWGllWEl2ZWZJRURleHdnM3ZqbVI3dDE3VllsOGtDYjFPYXpJeml6c1FQNWFHazI5LzZMRjRrMkRmSXhoLzBVVEJSdXptcE5OQ3FLdWFSK0ZhVlh0eEo4V0lJMS90cmc5Mm9jK01FelRxSUpja00yVnFqL1g0dUhxTlo0TFg0Q0VrVnR0Q2xGWmpwa20yUmhCY3l6dGtrbEtBWnd5OE1YVDQ3bUJEa2ZWa3JqR0toM3VPaEFKVTVZWWlXNnYwOG5rRlBUSmN5bzRkbktWNTd0SjZKaDl4YVBOVm1nZGNWTTBPSyswUGtqNktwTnZsTGtUQnpUQWV3WEJXSzZMSC85anhuUmFJQWlYV2lVTytwd2I0LzFSRUNkVWNrYkY3QnVmbWt3NVZvM2hGNUpGcDQrL0Y2aEJHNnZ0VGRvaXl5d0VOSFdMR3dyN1Z3bFJMNXNreGR4QU8wYVVXU3lNZnpENWlNRkRkOC9KLzZEdG05RkV6S1R4M1pHQVJjeGlEaEZyVHZXZEg2anREN0IzMTY2Y2NsbXJPa1c4Q2tFaHNXenVPTnFWaTd6d0p2bHRoRjI4SXZkai94dDBuNW0zdFJkT0NoV0NjNUxUNEZkKzQ5M3JDUUt0RlFNUDJBYWFnejJ0dkVCeFlveDI5MFA3WXFPQXV1TXhCRXNDOXVpUGd5djFPZjdYNzh4MW5HMnpxUHJqSlBGbmp6N21BT0RpTnNnc1hTaS9FNzZiK3YzWDhYeFh6NG5zdk0wY0FRWmVRN0RGU2c0K1BPdWhocXdQYVFNVjNFZkFCOXMrOVRnZ050Rm5oMUllWUs4OWVvSXF6c3F4Vm1jQ0ZBS3hQTjZlVmRCMXh4T3VTS0MrZUV4dWtqRUpCa3NmU3BYNkNTMWZQeEpvVlpmSm5nTlowSDhNSlhtQlh3ME1LOVhEVG1QbVU1aVNWaDhpUXNERDBzbUp3RHJNZ1dYa3EwTkswOHZJV1ZhS0lNS1NRbjhXYUNOeUNySGp3QmpnZTFBeWtNRmlySFZxRzUybFBCWkZWb2NYR1NWNTlZMmVjVXJaRWNSekxCVzhpWmFqT3FXdGZXaUJrRXZsSFlrVmVITnoxdWRwakxvMWRFa0pIN29IQXdSWkY2aFNJR3ltNEdtNU5HbWVESlYyL2RHRys2VEZ0dXJHS3F1bjVNZzRyL1hHa09zUnpyYkQ2Rm5ITllpNm5XVGdqQ2RSLytqclFtZUhXeTU1aVRrWFZVZGMwbm80MFdDcU82Um9XMm9ZVlQyUnBDRlV5bDVFVFV0TEdWVGFoYStjOW9Wb2hzK2hLeEpuZzdYdUxldHE5ZW9pSThTeTg1VUVGak1OcHorN1cvZ3NuS2NXaWxlb1hpd1VnVzd5WjROVC81WGIzZU95RDZ3QVAyZVJzMW1BK0VEWUEvUEtlZnhVTDVqWWU2SVZsVnVvaVJYRTN3NXB5MWU4YWljcjJYOW5Qb2RJbURocCszTHc4RnM1OFE1L3BlcWZDZExweW1JT0lUeGxVdll1SjZtdUFkS0U4N3R5VnhJdE43bDU1MG9IUWtvZHNMcXlvdHdqbkdPaDhGYzJkWDRkdWo2OEk4cDE2aENKdlBZUlE5MWMrakw1Rm1ndGV4RzNPeXVMZm9WRXV0UWxVNVE3Mm5ocFE4RzBmUFhjR3NhYXJLWXRFS1VyMUNNYjVoWXRDdnFwR2Nqd0hlak4vaEQwaUlTOUNFcjFSWEtVTzlwMWZQNWhpTWtPcXNZT3JmdDhyOHdJWGFER1lqNVBkUDF1bVVVL21sYVNaNGRhMXpxSFhKOUVOQ3JNSWt1NUdaV0NxeWJxQ0pFeHc1NjZDR3g1ckgrRDdZa2RnaXNWU3pRVlhiUml5bTJGV1pON2tmaExDd05LSk44TnJPM1lneFlydHZ6Q3BrOEMwZE5OUjdtS2h6cEFvRWtydUlIQ1JiSkxSMnN6bVBsS2FyVnlqdVVNbGF4MStsemdEdlhKRVVOQXBudHY3NUtqdEVUMWZ2NmV1RGRuaDlGTXh6dXVvSzQzZWUra1N0Wjlmay9aTk4rcHphRzBialR4bzB3R3VxcGhRSDNsTUVHWnFvV0dWdW9LdjNWTzJ4eitRZGR3VXphcHBtb1RteW5WZHI5UXJGTlR5M1dYc1h5R09UazZhRHQxUzQ0akJadFlmUnVRTEJhV2JKRFp2cVBRNS9tSmdsK1dFR1ZNMFBTVUtHRDdPeUdkdk1IYS9xRllyemtEbTlNa3M0czBnOXJJRzNscmVDMVBQeDBLM2svZVFQTWxQS1JVS1RWdFY3YkMyVEY2eWNkbktlaTVtcG1WNGRMNmtsbWZUMDVLQzhmN0kydU5HV3g4SFNsR1ZqVlBCcStvclNpZVZQWC94OUp6cEhJbXEyVkVodlFYQmRDV3RlZE9XY1ZaZEdpaTlIWmd5UmYrM3JSSHBJdlVKeDl1NlBIK3FwbFlRVThHcnZyWVRqU1poQXBWU21uS2t1eVJsVkRYY0Zjd3JqNThwSjZqVUplZXVxZWwrRFVQbUl0ZFUrQ2lZWWxSalQxcUpmbWdub3kzTDZ4Q1cyNU5zcjFuYmU2bTdCZkFyUVd3OGRXUXVZdEFSMDBHdTh6VjlvRS9MSE9lMTNWekFaOUlvb3kyRTZ5VWtkTEtYWUo3T3ZvcWQrN0tkeW9NRHNhVjZWa2sxTmh3K2NYVjNLempaNXNRd204ZS80WFhhSlF5OG0ySERCNStVWVB0UmRjQ0dlWkJxcTN2YzVBQXUzZGNtTmRSc2FqZ3JtbHo3SGdNZS9TelpPSVQ1R0FPcjlNTUVDb2V2OUpLajVHc1VLWnUxMVA5TVJ5R3NyTm8xUkNIQUVvTjZyRmk0QUxNK2I2eGd0NEJ2WDMyVnpyL3V4cjk1K3gvMGZTSENINzFqUEgwSXBCSmIxVFNvSUZzdXlGZ3Ftbi9PemphY3FOZ0VSRGNOcTJUSENFZ0lrK0RuZGVDLzVCSTlFQU1yTEJSbUE1MGd6TVNRcFVEQTkzVzZTT2ZneUVlam8xbnU4YnBZdGRQQ01QSjFWWWNxc3h5UkdBdEF0dGQxMHR6YWp4OUlkRlQrbmFFOHEvK0NYQ0JqV2Uzdy9Fd2hma01uU1UvY0RIdFRPeG1aWnhxUjVET3M5ZTlVbTY1d2MzYzN5Yy9aOXgwbkQyTlplM1hvUEtucFNLc0JtZzZ2U2VFeXR1aDVPWlU3UURpdkYyTWFzb1ZqdkdRMmRhNi9acUVOOGxRaEFkZFNScGpybWxTcExDTHhzQ0hUTTgzOUh3SDdiUmgzaXEwUWdoWFFMTWYwcVN3aThMQWhROVg1ZFRhTW5wY0plbjRySXlQd3A5WjZxT1hMcmZHVEZCc1pBQUZxTmZ1aHhEZGh2QjJqR2dRQzBHbTN0VDA4RWhqMlBjU0JQMytUV2p4N2daU3J5b2ZFVVBmR2xOSTFGYkF2WXIwNDhLdU1Cb0tNdnBPaEIyRERUamdkNnFsRmVTb3FhSGtEYTk1Tnc4STBRQWJvemZpajVMN1QxUnlFVGdtY0VDTHdKWUs4S3ZsL29JUFNJQ0lYZkVTSXc4NDVmby8yY1BQcVpPNm1MRDlmOCtRZ0xES3dsQXBzVWVOMGRLeGNTU3JyZ3FSNkJiK3E0aytINy83NWZmU21CWTBBZ0lCQVFLSWZBd3UzdnVPdnFhcm04SWRmSkVEaWc4MFBBL21RZ2xzeDkvZ2xnNzVIM0ZyZjNnenc0VGpKcDNiRDE1Mkl4UGREUG51UVNoOFFpQk9xNnJUK1hmS2x0blB2SnBRNkpSUWpJcnpJVUVkWWVmR3ZYUEhOVmxDZWs1eUxnL05HMUZzeWhyZER2YzhIMFRPd1UzUHNrMmIzN2srOWFYUXZZU3p3cThIanRvZ2ZzSzBCY3NzQlpIdTBvajB6STlBVHNNMkVwR1ltelBDdnVXUVAyN2xnVlU4cXZNaFNUZ2lKZzd3U1RJNUgyVlliQ1BBSDdRb2c4Q05Tdk1oUm5DOWdYWStST29YNlZvVGhYd0w0WUkzZUtkdnhPeFBSdjN0aDJ5QlN3ZHdESm1TUSt5alBWT2I1YlB6NmJ6U0JnbjQxTHFWaDhsZUVRR1pzZndTWHRXOFVjQXZiRkdEbFR4QjlkbThkM0gzZGNiQXNCZTJka2l3bloxd0JxbmEwSXIvZGZBZmtzVEpVcDl5bkpKMkF2b1RpNWgzMlY0V0ZzUnVIVmxEMnd3eWNMMGk1NVhTaGdmM0xJSlFmNlZZYXBMaXc2ZVBOOEZiRXo5MTFOdTkrVzVBRjdDY1hKUFp0NDFiOUIzNHVvdFI5eDRCYXdkd0RKbGFSRkxzeDRIQkFQMkxzQzYwRFhKZTlzdmMrQmpwTUU3TjJ4S3FMRVBkUUQ3Ylc0Z2d3Qit3S0FQSkxwYXhMLytSUHVHUUwyN2xnVlVkSjdkUWo1cTlVaU9wRWVzQmRJblB4M2tWeGYrRWIrUnlhMVFnTDJHaHduQ3RUcHVZTlhHWmNLNW5BTTJPZUE0NW5FUHJRVzljZ0xqdmtDOW81QU9aRDEyQjFIeThubHlVdjNwSmUxVjhPNjFnRktiNUlCTStLY1ljZGh2eCtXaFdEUDhZYXdiQWE4QlUyTjltZlk1VG90aW4ybUhmUERrbitRT1JLS2szcmlMMkJHWjhsejROUjE0QmF3ZHdESmpRUUhveWpoTXRWMnB0VUw4MjNaQS9ZMlpMempZMkVEN0tIbnpMdGNkOUVJWjJHOVFiWmtZQjJlVHJEQTNlbWowYzFFSTdLd0ROR09DUEQzSHVab3Z4L1FxVGJQMVc3Ky9JL0FBUEZiMzNmelNoNVpTSE5EZ0wvM1VPdmVpT1lMelprTmF2cGhMcnh6NVFadkxsV1AzMkQzTUhtMGV5bVhFb2tOY3ZHVFYrKzkrc1RGSVBPTG9ISkp2MFhvTm0rNW1LeGRYVEwrZjZYNVAyUXc3cGJUWGpOOUFBQUFBRWxGVGtTdVFtQ0MiCn0K"/>
    </extobj>
    <extobj name="334E55B0-647D-440b-865C-3EC943EB4CBC-204">
      <extobjdata type="334E55B0-647D-440b-865C-3EC943EB4CBC" data="ewogICAiSW1nU2V0dGluZ0pzb24iIDogIntcImRwaVwiOlwiNjAwXCIsXCJmb3JtYXRcIjpcIlBOR1wiLFwidHJhbnNwYXJlbnRcIjp0cnVlLFwiYXV0b1wiOmZhbHNlfSIsCiAgICJMYXRleCIgOiAiWEZzZ0NseGlaV2RwYm50aGJHbG5ibVZrZlFwY1puSmhZM3RjY0dGeWRHbGhiQ0JNZlh0Y2NHRnlkR2xoYkNCWFhteDlQU0FvVjE1TVhHTmtiM1FnUkY1N1RDMHhmVnhqWkc5MElGZGVlMHd0TVgxY1kyUnZkQ0JFWG50TUxUSjlYR05rYjNSeklGZGVlMndyTVgxY1kyUnZkQ0JFWG13cFhseDBiM0FnWEdOa2IzUWdNbVVnWEdOa2IzUWdlbDk3YkMweGZWNWNkRzl3Q2x4bGJtUjdZV3hwWjI1bFpIMEtJRnhkIiwKICAgIkxhdGV4SW1nQmFzZTY0IiA6ICJpVkJPUncwS0dnb0FBQUFOU1VoRVVnQUFDSVlBQUFDdkJBTUFBQUJ3TjFvWkFBQUFNRkJNVkVYLy8vOEFBQUFBQUFBQUFBQUFBQUFBQUFBQUFBQUFBQUFBQUFBQUFBQUFBQUFBQUFBQUFBQUFBQUFBQUFBQUFBQXYzYUI3QUFBQUQzUlNUbE1BSW5hcnplL2R1Mll5RUVTWmlWUjdIeVdiQUFBQUNYQklXWE1BQUE3RUFBQU94QUdWS3c0YkFBQWdBRWxFUVZSNEFlMTlmWXdjeVhWZjc1TGNqMW1TeTlpNkMyUTUyRFVNQjVCaVp3aEZCeVdLN0ZsWUZBTmJpWWVXUVZvNnhXcGVjTGRTYkNOREpMRUVLMmZNMnBEaC9HRmoxMGtzQTBZdU01S1BKK21NZUNuQVNnSll3cXgxaWhUWVRvWk9nZ1J4VHBpTkVTaUNrWGozTE81U2Q5SmQ1YjN1cnFwWDFSL1QxVk05TytTKy9tTzZQbCs5K2szMTYxZXZYbFVIQVYrTUFDUEFDTlNDd0xlOUpUejZ3SGZWUXBxSk1nS013TU9Qd0VkRmRIM3c0ZThwOTVBUllBUnFRT0JqNHNkK3ZqLzN1VkQ4bEVIOHJEaTZ2bm5seXBXcm05ZERjY3ZJNGdnandBZ3dBZ3FCQytKZFVYZ3BGSHNxRVFLOVdEdUpmMi9TSEE0ekFvd0FJNkFSR0g0akNUOHI3dXZVSUpoLzhhM3RTSURjKzBkdi84ODdOSWZEakFBandBZ29CQzRjS2ZuUUZoc3FPUTUwUVlqOERTdU5vNHdBSThBSUVBUUdMNm5JYmZHcUNzZUJsakIxRXl1Ym80d0FJM0RxRVdpRWR4UUdGNFhRa1NpMUk4UnJLcHNEakFBandBaWtFTGdnanRkVllrZGNVMkVNTkdBcWMyaWtjSVFSWUFRWUFRT0JYU0grWENWc0MybGZqWk5BTVVtWlNGUmhEakFDakFBakVBVGJRdHhUT095S1l4WEd3SG1RSVhlTkZJNHdBb3dBSTJBZzBCWGk2eXBod1RLSVFOeTJrS2l5SEdBRUdBRkdBQkFBRnhBOWZ3Rzk0ekpGQlNZNmdzWTV6QWd3QW95QWhjQ1FXanptaFdsVVBhQVRIYXNpUnhrQlJvQVJBQVNlSlZPWllFa0k3UzBDbVNCZ2JJOFJCbzBSWUFRWUFRT0JONUFZck1Qb2lRMmtkNFQ0SnNubUlDUEFDREFDaFFpc0NQRXRVb0RkUXdnWUhHUUVHSUh4Q0lBZW9oZHBnZ0JFQ3J1SGpFZU5TekFDaklCRUFHeXFkT3Z1QlpBaDdCNGl3ZUU3SThBSWpFVUFoQVoxTWp2TDdpRmpJZU1DakFBalFCQUEvNUFqRXQxbDl4Q0NCZ2NaQVVZZ0Q0R1ZMejkxOU5QN2tIdkdsQ0VEZGcvSmc0elRHUUZHUUNQd1N5QTVPdUo0UHdoZzhrTG5NaU4yRDlFb2NZZ1JZQVJ5RVBoRklmNUhFSHk2QmQ1a3E2Wk50YzN1SVRtWWNUSWp3QWdvQlA2Rk9OckN5Rng3RDQ5aHBtdTdZQTdoMDBNVVVCeGdCQmlCTEFUQXZmMGpjZnJaMS9BZ0FPSmp4dTRoV1lCeEdpUEFDQmdJdE5TT21NWVI3by9SQnhJRjdCNWlJTVVSUm9BUnlFQmdVWWgxbWR6YzZoZ0dFSFlQa2Nqd25SRmdCSElRYUxTSkFXUjN3elNBckVJMHB4NG5Nd0tNQUNPQUNJQ3FzYUdRV0h3TmhNWk5GUTBHN0I2aXdlQVFJOEFJWkNIUUVxS3YwdWZ2Z1F3aDU1aU4yRDFFWWNNQlJvQVJ5RUlBcktiRWhvcnJNTm82RWgyVHlLZUhaTUhHYVl3QUk1QWcwRFBPUGx4R0diS2p3WUhZS3pyR0lVYUFFV0FFYkFSZ0hZYnM3WjhEb1VHMjNMRjdpQTBYeHhrQlJzQkVBQjFBK2pvSlpRaHhNV1AzRUEwTmh4Z0JSaUFMZ1YxemV3d3FIc1FBd3U0aFdaaHhHaVBBQ0dnRVJ1WVJ6UGhsekdzNkY5MUQranJLSVVhQUVXQUVMQVJDODFNUU9IblowMFVHdG50SVkwdG5jb2dSWUFRWUFaeTczQ1F3V0pPWGtlMGVzdmd5S2N4QlJvQVJPUFVJMkYva2hza0xXWmJCcjJnUzZ3aWcxVHM4OVpBeEFJd0FJMEFRd0M5eUUzY1FQRDJFZnFFS2NrMzNrT0ZsVXBtRGpNRHNJdkRiMy9mQzFmZWZBSHVOUDNueExVL3RaemY4S0R4UXFldUhzOHRPTFhWU3BtQlp4dGhUTnpKTXF2Wk1Kd2pFbmFsMXJXUkQyK0xveHVibTlWQjRuMlhCc1NyWE56ZWZ1bTVLMlpKc2VTODJFOXpNQkJNbG9lM0EwQ1llMkNWclRWNE1YOHZVMVp0U2JHS2VmWm1hUGkwK25mQ2tUQTBzb3lrQWYxZHpibGxZZzJDSlRuUjB1Wk1NYmN1LzVBbmZYTUFERTEvSGw4cVNmcmErOFRBVDNMZ3lzZkxGOFBqdm5OQnI1NHVoS1BkZThmeW5uWDhuakpxZDdCSHp5VTE1aFVjeTlPVGw3TEpUUzUyVUtaQkJ4S1VzUUJlenZtWWVMYXo3T2hvRUN6UDQrZTdHWHdJdTMwaTRwZ3hQRnY3NENGNWx2MUdleGtxbnpoZmZUSERqeE1SU0NIK05PUHJqOGdoNkxka3BkWXluL3o4Tk5KR3gvV2krTnJiSTlBdFVZMnBvMmo5QThhQWlaUlZHUUo5MnBlZDl3a0NwVnd6RGpLdXVQMlJneWRCaURpOTI2MVdlWjRJYkJ5Ym1Pc2QvNVM5OHZpUEVWakZ1ZGVXRzR0WjQwalg4YWVlTUwwVm1zMUR0Y2MybTVTMjFHbE10MHoza25CbnRtZCtKQ0lMdVRXLzgraU1FWC9jODlFZk5vQVJxbWhFdmlEVGU4TXRoelJQd21lREdnWW5lTWFyMDhQZlFRNzRMSVBTY0JaK2JYemRKWG5pUEdRL3ErZE4yUzd4S3FqMnVGdnUrbzlXWUFobENuNzl0d3h3U3dIaWhhZ2w4d0h2ZE45c2U2TUZaamlYZU41VWE2cFo0b3lTRUFjbmpWb25CVTRtUHVOSk1jRk9laWJud0l4SGY4Q2E2UEVHdksxY0ZuMnVVWWVRNmQ0OUVNRmpQbjNaUXdnNVQ3WEcxMlBjZHJjYlUwRmlIQ1RxR2QwalF0V1lKQytiTXhuY1hLdEpiVGIxdktoSktWM05RTEI2NzhlYWRYcjB5WkNhNEtjL0UyZVNKaGJrbTlSZElvMXhUQ3ZnK1daUlg2ZGZYTUsrZVAyMW92SmN0SHBKb3RjYzFtNWEzMUdwTWdhYXhvVmtBeVcxWUZvVGxIdEs4cjh2T1RnamVjOWI3eGhkdmNKcUtrd0dvWGhreUU5dzRNSEh3U3ZJL3dOdSs3K3N2Y2FDemtGSWlVeklFcWZuLzB6b2w5T0pxajZ0RDc2c1VyY1lVUEg5a0huRGIxRHBodklpYmhKY1ZVOEtRbkJNTmdoeXNxWDFYUzR2LzRVZzdOaFBjT0REUjNVdTRYNnRQVWFUNDJPRmQ5Y2tUbVRNZEdRSjJtTHV5eGR4N3RjYzFsNXlmakdwTXdUeGdRN2MvTktjeU1GN0VuczROYnBmUTBVanhhUVhMejlCZE9YSzF0TlFyUTJhQ20vSk1OTVJSOGlpQmk4Qk5WK2c5bEI5WSt6VGdPN0QyWEFaYjhmNm53ZHp0emxqMnF6MnVZOGxPVnFBYVV6Qm52S2JhaGM0YnFqdU1GK29lTWhlZWpHMU04WmNURUxWWklWd3RMZDZIbzlIam1lQ21QQk9neFNiZU11QXhJS2MxUm9kcWpveFNyN3pweUJEbzd2aWVWWHRjeDlPZHFFUTFwc0NwN0NYVjdIT0d5SWcrMzAwbnNyOVdScjRxWWxNTE9NelFYWG5xT1ZwYTZwVWhNOEZOZVNiZ2paUVlWY0c3VlE4eTEvK2dldmsyVmJFak10T1JJV2RsdjR0WXIvYTRGbEgwa0ZlUnFTNlpOTGJsaXlOaFoyQzRoL3hyYzB1dkI1YjlrSENZb2JzMjJDenpSaUZFNjVVaE04Rk5lU2JnOVpTWTRNRlVYOThlQUFLL0ZVeWJKYVlqUTFiSkkyV3hwS01WSDFkTm9JNVFSYVoyeFZFL1lRZW1MdXNHWnkzcUhqSWYybWVKR0dVbmozeDEvQ1F5czVIeU0vVE02a1dKcnBhV2VtWElUSERqd0VSSG11QkJEekhteUVXUSs4dkxNRXRNUjRZUU84d2pXM245cWZpNDVwSHprMTZSS2ZoL0w4Y01OTHJXTXY0bmhKclJCbk8vQkpGYVI4TDVvMHZWZ0NnL1EzZW1yL3Rmcm1xOU1tUW11SEZnNGk4ZWI4V3dnYVo0QW5PWkRMUEVkR1FJc2NNczVEcERWSHhjeTQzRHFxV3FNdFdVcnFpZkZVZGFFMmo4eWd0dlFhbHg5UGIvK0pXdmZPV0ZxeGl1MTdyZXF2cXE2amthTGNvRDdHeHBxVldHekFRM3prd2cycUFwWGl1UHVxK1NHV2FKNmNnUVlvZHBkUElPQjZuNnVQcENKNU5PVmFaQVhQOHNFdnkzUXJ4TkV6NFR5UXo3WjEwWDhCMWFMTEVlbHQxbStSbDZkdjM4VkdkTFM2MHlaQ2E0Y1dZQzBRVk5jUzhmNWJweU1zd1MwNUVoMUE3enlIRS91MzlWSDlkc2FwNVNLelAxYjRUNDZiLzZKNDhKOFNPRWsvT2hMVDhnZnE5UFNuZ090aXU3UXp2TTBCMTVkcmEwMUNwRFpvSWJaeVlRY3BEeUZlZXBqbitZVVp5WUpXVDZWR1NJWVlkWkZqOHBHemZ2bFI5WGs0emZXSFdtL25Jc0x2NkpYMzdjcUoxSlhQdm1Pa2MzbnJ4eUJVOFB1NGtVUGd0SGlWMjVjblh6dXJUeHh3bWJvZDRMNkRCRE4zajZHVk5LSHIvamZ4clpFSEcydERqSWtFZGx4OExJNzJrbFRQb3Q5NnZIQ1ZlZjBtL3dPcmxKZWw0REpFZzVsTlBscEptS044ZXhNVW83cFhpU0ljVXdnV0xmMXowOHNMZjVKVm5WSDFkTjIzdG9BcWFlZVV0NDQybHRDL0hPV2dtQ284VDRwQTdLU3ZZVEQ5V0RucmdZeWdUMTE4QU12ZExDSVhnazI5ZlhMUXg2cmc0eERqSmtXemVPOE9EWjJNbDFNNEpMSld4RVVmanAxY2hOM0VZZGtBQmwrRSs5bUVNY3gwWTc3UnpyUjRhTWdlbXNvTjZ3RitTU2hmd2JrL3NFajZ0RnlXTjBKcGtxMjc4VitjNW9mTzlidytoWmV2TDdvd2Y2bVJkaW9YLzg5QnRqV3MvRThSLy9JMG02MGd3ZEsvL0tDeCtPbW5yNkQvRjZhd2VhdlhkSlVvM3VUVWYzRUJlMzZVL0lqc1hxei9LTFNiOC84SVdkcU8zbC94NHhkL1J6aXFVNnVVbTZYUU1rUUhsTlZGMXlTOWhLYm81akk4TUk0MGVHakJrNXE2YldsWE8wWGFYSDlWUHdzbi9IbjVxbytJeFZZc29uQTVQUXVpMjJWSFY4QXgrOVNVWHhBQUx4UGgwTlBnYngzOU54bUtGdjZKaGJDSnQ2WEZiNUhFVDBEQWxUdTJVY0RtVjF2RHZvSVZCNkNBMit1NC8xb2dzNlFsZkdnbVdRYXQ5U0VxUjJiaEl1ZkVNQ1pOditmQUljeGdib3AvdEpuOVROa3d3QmVnVXc5YVJiVE56c1d2YW04aXFQS3l4NzRQVkIxUi9mZ1NwTStlYWhNcjIybXBvRTBabXU5QVNDQTREdERxVWNDbnI4TWh5OWRwZm11b1JCaHlGdWRSamJvTlhETWc2SHRJS2JERm1EOXZaMWRmRG1OR2RsNTRSeEdIVE4zQ1NNK0lZa2V0eU12MC8zMkQyRTUvMldIQnZRa2I3ZGdEOFpVZ0JUVStyVWNldno2U2tWWmxSNFhMOWRpSGQ4dVEwSXZOdnVsNjk0QmFaOE5UMHhuU1hEQndsUWVvV1E3RUdjUk9IOWZkUW44VFZMd3BDc3NVRmN3YjZrUzczT1hIcUNBZXRvYVhHVElhdlFlbCszRGk5T2M1UFllYTBqUWFtNnVVa1k4UTBKcnNxOFYzZHkwaEJnVkhKc0xCcG1pYmhkZnpLa0FLYXVKVFRDVjdNNjdmNjRMb2VSejk1SEFZS1BaRkgwa09iT2xJZEdQWkhZMWFzUFFERTAzUnJYUU1VMzJ1bStUS1BiVk1Lc0VJbEFDK1dFUVljeFNIY05SUVJzZUllNjRtZWk0RmZoSDdRdW9oUzV5UkJvblVvd2ZNZGUwKzJoYTlZT2lkYk5UZEtVYjBqQW9wcm5Ja0U2VnpvWWxoNGIyaXd4RDVWUzEvdFZrMjUvMm5pWWJEdk10dkUzeW1iZEg5ZURaTDdmaEVGTEI0YWs2T0h1enBTSFJqMlJhTkgzTVJ6SWFFeWdkK0gvcCswMGlPMEUwbHZVYUxHMlFVdU9EYTlaeHdXZk5iWUV3YnRHazV1TFoxdXQxR0NrK3hUZGh1TUMwQ0tEQWMzOWg1VGxYY05scG01dWtwYlhQRU1TYk5ORHJtajNLb1hMancxdGxrQ2NVNWQyUW5mNzA4YkNsTExETEpCUnBQdnMvTGd1UzNVTy9FL0VqMnBDUGtQT1RQbHNmREpheTZZdHMyM09JVllCc3o1cDREeXhuVUN5WVNZWXJwT0M0NFBiMWttZitCamZVZFhnbFh4WFJjN0haMkg4dXZ5eWtMNi9UWlVKM0lZalNDelNHbnhEME5UVGcrR0dwaHdFZFhPVHRPVWJraVZYbXhMdGN6cGNmbXhvczhUU1ZmbG5kWVFNYmI1TDBYYjcwOGJDbExMRFhEUXNPTEpaNThmMXRscmNPZ0JGcEMvcGVMMDdNK1cxOVltSUxScHpYRmdPTVZDSGg0ZXEvTUhhUzdReDAweGdDQnRhTER2Y01qWGpJQmdKTXBsZG80LzQ2aXZaSkl4VXQrR0lDekg3cEg1b2NqTm45RHFvbTV1RWtaYkp4TVNRYkJ0aWt2UzJXckJiZW14MHpZbGgxSncvZTBnK1RJdm05QmphN1JqejVhVGZ6bzlyUzlubTBCWnp1UnA4WTJvNU16V0czaFN6ZTRZNUJHWW5kSDRRV0NwLzBOMmpyQmxtZ25tdG9kSXl1ZUhRc2tEQWFZOUVmTUVyV2RkczN0TGgzSkNiRE1HeHNFNW9kY3c1M0tLNTBGdzNOd2tqbmlGWk10YlFTR2NyQnN1UGpheEQ5L3pKa0h5WXpxVytwdE0wL3VXazQ2NlA2N0orUmxCYlZnS2xJbzdaMVZ5WnlxWnlJcWxkYWhhSTNuelVsTDBMa04zUmZLMlllcHhoSmxpZzYzNjZTbDRJclppbVFJZGxmejFUTWl3dG5mMDhLaVRkVFlhQVV6U1pMQVgyMEJnOFRpaGJkcDhhdUlrYjh3MUo4MzRmQ1M4Umg1NjRvWXEvSThOaUZlU1BEVEJMYktYYThDWkRDbURxV1Nkb0JNRGt0UlFuem11N2kwVEZIdEpSbWlaZFBlWEJsU0VOYXhXdWFmcDZBV0pVNVYrSURSTVNLTU5Nc0gwb2swdmQwWGw2eXlpSlBobzdNb1ZhV3BhSVNpTHowM2MzR1lJK0JudWFDTG90VVJuWVdkZDVFS3FibTdneHo1RE1Keko2d1poL0d2MXlpNVFlRzlDUlN5blMzbVJJQVV6YmhwOENzbkRHK0ZzVHBsd2YxMVh5cmNBZWpKUjA1MUs5ZFU5d1pjcTloYnBxekZ0bXQyMWphUUJGUG4zU3QyOGFmS3hSSlNYY00vTEdSWEF5WWY0WHFBdmNUYXBCdzFwalBHZE9MSElvdThrUUhJaVhOU1hvQ1gyRkxkRmRGNVo3U0IzY3hJeDRocVNaS0pTcmg3cWZFNFZLajQwemFKWlkrU0d6TVc4eXBBQ21GbW9kdjdOREdsNGh1cTFLZG4xY0Q4UzlkVmtaTFlRcUloTjkzRjJaOHRHbUh4b0xsdVErRUhLVEx0SmZQQUxFN3VxV3dqczZEQ0VZVkNwK1J1c1FLcTBvQVArRmJlN3E2UFZjZU1RUFZlM1d5eXBZRUhDVElhajAzTkxVdXFHaHA1L1RBZ3pMMU01TnpJaGZTT2FsOE85dHhPUW4vaTA5TmlLenhLTDFyM21USVFVd1JYYVk3Zzd0cWYybXdqelh4M1ZJNWk5b2pOK2dEZmdLdXpMbHE5M0o2ZlFzUUFZRXJpQVkvQVFndHFkYXVXQ1pUYW5Sb21sTEJGVXJPN0JtS0R4Um1iWVdITlRTTXA4MXBVMFRkWk1odU5DL29ZaXNISTJNT2R5SWlCY29WRHMzTVNOK0lXbEtPVGk2clBvNVdXQlFkbXlzb1U1bnF6L2VaRWcrVEtDOWJzRXl2ZEhMTG4wSEpqbXVqMnRYYUcwY0RXbUhSZ3VlSXE1TWVXcldBNW1oQlhIUFVBODZYd1BFOUJBMFYzWU5NNEU5SnhyTDJyWXhlWWlLdC9RRUJ0NDFkeVdKcGc3S3BLeTdtd3hCNS9acmlzekNhOENPbnZSYUs3dUdlMGd0M01TTWVJVmtYcm8wL0pZMzFidjAyQmdJMEVFR2V0eEUzZk1tUS9KaGdoZkRUckNpLzBkc2Q1czRETVF3dStzaGJSZ3N0NUxLT0FrdTQyb2cyeXA5ZjNCbENMVm9ZSGQzQVNMVjdhVjdwc3JmMmxOWkdDQkdpMGJMbWhNWkJiTWlMZHNYSXRwTEs3MUQxelJmdjVtbGpXWlFIQmlMMGhrRmpDUTB2aHlxbE8yTkF6cUhPMk1aWUdybkptYkVLeVJOY1IydkVQcDVSL1Z6c2tEcHNiR05UOW5RYWpaVGhyajlhZU5nZ3VlN0g1eVgrbGRjZWczbG1YVzVQcTRvUXpZU0d2aEUrREpTRzJ5NU1tVlVQc2tJU0c2eitWV0FTS1hjZnRsUStaZkpFaGVXQWJVdWtjaU5wZ1paMVM0T2hGUVBpSXNPaFJJREl4d04wZlVKUTRHTzB6Si9tMFNSeUN4Z0prSS9sUXhwaERzRDJrd3Y2WmFzVVQ4M1VVdWhSMGhRNVpiWEpkbVBDZStseDhZQW9iWG50cGt5eFBGUEd3TlROSnBYcnhuZFhGQmpTaWU3UHE0dFFQSnlVaDFsU0ZvcWFkcVZRNjVNVlc3SWQ4VUx0dGtheDBsZnRqTGNNMVQrczhiS2J1UDFJNURJejhQMSt2L1hobHBic2xhcE82NzR5TDlGVm1oSnUrYkhuNEhjN3dES0gvOVgveFZDVWptUjVkTDN4dk92L3p3VS9JRmZmYjZmenN4T2dlSktVcHovVnRDamM3ajJPcTB6RFc2d1BhK1FqS0IvOHFLZG1TUmNlbXlzQXJRWGpNRUN6YVprU0lVL0Ria3ZnZ25IN21nZFM2bnJERjBqU0ZKZEg5Y0JJSGtucWN0ekdRVnRFamdyWGpXVHdCQ2hsbHpuUk45UStZMlZYZHh3WWx4OWs5Q1lHUDRWVzFhWmJtTFhSSWxFTC9Xc1crVjFkS0NLMnlOWGw3RkNJVkZKMTE0eDVuRG15dTVVdUVIbWZFS0NzbDllNWpxMUJZTkx0UFRZV0lKMy84Rk5pM1JLaGd3a2d4bWFnbFdYUm90ZzJoYnJGNjN1UW5GYU93cHZPeW9TNEQya3hsWEtwdnB0Y0w3Wkg2U2F5RTI0K0tIalA0NHpIN2xyRkhKbHlxaDhrcEZWMndVSG5kdWx5RjBFNENCNktCa005MlVJN3JZTWVUZkpLeEdFcFk3VVluQW5zV3RhVCszUitsaDZBM0g5eG1aMG1MVDZyOGZWZ2NiVXhMbTdqa2RBcTdGMjdqVmFlU3JjWUlNK0lVR05XMTZtalpGMnpURmNlbXpBc1NVZmxpWmQxVWFHREhIKzA1QllFVXp6NG43WDJsWUwwblJIOFpBRUhybHBwNHlKUC9OemwyUUpYTnU5SmlOQjBQaHY4RTFiSVg1S3B4U0hWa0pRZUdPR09sdEdVV2Vtak5vbkdJa3M2TFI5RkEzN1NjSUFzSUtvVkFQc2xWMWF6VG1jc2NnZkFMeVdNZE9aYlBrS0lCcWtxRmlCcVR2S2tINVMyMXJaTFU5enNwSW5Ec2s0OXN1UGpia3ZIZjIrVFMwbFErd0NKZU9GTUgxbjUrLzJMVHBwZmRjcTRCYUY1c1dlcXRJWWl2cy9IOHcxVXpxMUttRUZtbEE5dHFkY3NCUW1xK0NERXgxcExTTm1HcVg4VnNJL2Jnd0p0Y3EvNjlNY3ZVYlhRZUwyY041a3phd1NSdXE0dGJTZEJYZjY0TkJJM2pVTkdhaWoyUUthSnc1SkFXOVIxbVJqdzVjTWNZV3BrN0s3amV0bllYNFBCc3ErS2pFUzkxQ3BhSFJLem81d0lnYUtDSTYwUWNrcXFxMVpEZGhueDBYbjNhN0gzQzdoRHJpT3RrSzM5dUowTDcvYlpJcVpFTVExb05KVGtZbVpHT3JHdGpjQ3VrSFpYdG1kdUttU0JFNGNrbkY4NHFhaTliaFFoYkhoUzRhNHd0U2lVNDl4WFJ5ZlA2TEc5MmNsSUQyOVc3U1FSQThnaEF2bVc4c1N5c0x5RDBLbS9DcVQ0aFZOUm5majJEa1VsRzJsOHRzcnU2cEtwUUE4d3JZY3htMXdjbnBSaWFaVHBaRldla0o0bFJBOXZTY25iMDcwSmk5ODRwQ002OEprWThPWERIR0ZhV2lyMnVPNldad2ZhdjAxQU9OR01tRFBsTlJkTytMNDdSOENLWFFuYUZvKzM4V3RUamYzMDcrYmQzMG1neEU2dDR1eXlYN1cwV1ZJYVNuSXpKWGRERnBPU1IxaXEwMHFvcXJzYzdwVXpFOVRHVjh1b05HUjZPbm15bTR4RlorNUp3N0p1TTVNTmpaOHlSQlhtSnBlQnhVYXEyOUtvQVpxV2pOUDVqY3lOK00rSHluYW4rb0swZEZVTXNxZGJGSWpoRTdtWE9zcDFtQ3QzVXJFQ2R1dHFCeXM3TUo5cUZUKzFHSmRWS3JpRDlvKzRtWTBBVFQ3SCtwb3phRnRaWkNCbGQzNG15WHJVWlAyNG1ETmZDanlKdytKWWlVbk1ObllPRmRTM2M5cFhDWTd3M1NnMTk4a2pRbnVPRWgza3ZxdzVDUHRkeGZMeVpEVmUvMm83dWVlVXRhM0NYaXBxeW9hRmZJdSs2R0YvZG5hZ0pvd2hISjJJd3FmaVd3VEk0VlR1SjhVOFhIRFp0WXRRcXVxYVN1amx1aUJja3h0SVNOYVR6ZFhkbXRwTzVQb3lVT1N5UlpKbkd4c1hIZ1BJVlU5NkF4VHI0U1BZbmwyNE5XamJIYVB5RWNsQ09hVlEwUWhxWVBIWmZhQlBaT1hHYk53Znd5ZXhPenIrRTZLUDNpeldJbm9uSFF6S3RlN2hyZW1WUG5uL2J4R0l0THhhMzhuQ2N0YkQ1cStLeU8xMzZHMWVIRnRPWExLMW5wNmM2UDJ0ak1iUUl2bHlVS1N5UlpKbk5MWUlDMW1CSjFoV2xQS1FnWTExNlJHU055cklTei9zRVhsWEZSSWNiU1ZaSy9ZejExaHRabk9oTGV2UkNIaEV6MkpyMFhoOWo3ZVFPN0d4cDlkcjRJVFZjS29GZkl6Z2pTTEc1THJPN2dtN2V0bkk3T1kwdE1iVStUQjZOUEpRMkt3a3hHWjB0aklhSmtrT2NPMDZyYVBpalNWRVFTem1YcVh3c09qM1BmV1ZDaWprazc2TFJuc1JZTk94aDdvT3dqMVMyWUhjTHA1aUVuUjZsMFFIRWpRaG50bXdjbGl1MUkwRVRJZCtWU1R0UHFDd0VFc3hYQmxOd2lVbmc1N1owN21PbmxJeHZWN1NtT2ptQTFubUZiMVUxOU11VXp1UUlpZmxPWGdMYVNXQU5wdWI5aGw1WU1saVQyNGR4Q3JmWXQ3ZUxUUXhoaEVLN3RCMEV0VS9tb3J1eCs5dDI2UlQ2SUhaRnFaSk9FSXJlWDV6V1ppRlpyclk5TmhwUHNvUGIwWDlUN2hxWWJiVXZzSHM2bE9ENUkwSUJsTXBRdHBwMlV2WXlNYkJabWExWHlVNXd5VHF3ekp3RUl5QmI1azRyZ3ZZMTF0RHZtazJKT3B5YjJJQ2p4VjM3Q0tsNDdDcVBWOFJScEQ2ZmJUQmJObFNDUmRvNVhkQUwrc0V0a0xLcTNzQXZtY1ZmQmgyajBFWnhOdTBqemRuNnlVSENaUWhxQU9GcTNzeHJ0QnIySDF1bGQyVytrRnFaanJxVUdTQVVpYXFZeENrUXp4TmpiaVR1ZjlaallmRlhhR2FkVTZkVHl2U1ptZXhrTG00QmRVeFEvTEdMNTExdVBJU3BnYTVrVlVZQ2xqUzFKeHZVT2pucTlKWlFoZzByZDZFY1pQY2lQSjJBV09zY1JCOUlCWlpjZEZENkR5Vm1haFRub1pGNzI4TmpJTFQ1YVl3d1E2dCs4QTVkMVk3NUI2K3NWSVlrN1dZbEZ0bkRObHY0U21Ca2tha0F5bTBvV2dWNkhIc1ZFRVVqU0Y5alZ5enFYTzdTMXNPZ01MWFI1YzIvc3lCbUl1ZVVZKzBVbXRCUlJTQ1FiWkkwQlNMcnBEbzU2dlNXVUlQTGMydysxNFAydThzaHZ2UmNNaXBUNnFZdFBxUW5kdjJZa1l4eWZXemxpRHRQMnN3aE9tZFRQYUFwSW9zdTdBUFZyWmhUdEVFVTNIcitSQURiY0x0MzJtWGxwSVlucVFkSUVGRS93TXB0S0ZnRWVmWTZNWXRzem1xOEhrS0VNeXNGQ3NnbVRRd0sxR2xzTEdwLy9kbDRUNFdWVWtDUlJSZ1VNZTl1M3lwZVB3MzNtK2NOUlBjbVhJa0c3c2NCNnY3TVl5NUJLc2Z5dHJ0RXR6SGVqdXphd0tLS2JYcll5UlhHeTEwaWVONWpDQi8vSStiRnVRZWdkRVVVK3ZlMlVYbHhVeU4yeE9ENUkwSUJsTXBRc0JPRjJQWTZQNGI4MXNIcXU0d3dTZEsyN0x6TTNBUWhYbzZZVVkyRE1ILzJSODNmOHVWVUlHaXFnRTZyUnNLUDNiMy9mQzFmZkxXZy9rUFVPR3RHSmRPMTdaamZlejdvREdYOGxTQWJTSTRDWUlaUzN5aHpYdGxzbGhBbFhSTFZCSFhrdllndWFoajdXdjdHS3ptWHJJOUNCSkE1TEJWTG9RNEFTSnFJVjdHUnNKN0RtM3pPYXhyRHRNam5wSUJoYVN4N21RemxtRzhETFkzUHhiYi8vQy81TDU1RjVBQmJwd1I1ZEVZYW1jMW5UeUF4U0NsM0hmWWhlZ0FRZmVpMUx2UUlFS1hSNWV0b3FWaWc3aXl1bXlTTlZLUlpQcWhwWG1KWnJEQkE3R3V6RHhsbTNDbi9sTkdLTGwxdm1yTTRaK3hOQk8rcG9lSkdsQU1waEtGd0tXZlk2Tk5BSTBKYk41TE9BTzA3bHN2WSsyUnNNWldNanMyNUVFbGJGMjJxUW5zeUlIOE95L0dZcDAzNnZMQlY4TVM2NGtQSnM1YWdpbGt3cUN1T3hiYlkraUZkWms5UzZ5UklQS0grK2RzVXFPajRMeko4aWpqR3MzL1RLV05zNk0wcE1sNVRDQnp1MTdjbVVYV3VoR2F0QmFiR0dkck1YQzJzMGNaOXpwUVpJQlNKcXBqRUpCNEhOc0ZJSUV2dVBlUm82akRFSFBiSGkzWkZ5d3NMdFBrc1BDZDE0dWxlQ3NkY0picDlRbXNaWE9yR29yR1RJRU9nL3Y0cWJVTzFBcDJ3cndWTVFxMTc5OCtrNW10WU8wQXJkZGszZElFR1F6QWFNVURxZVpWM3BISzlMVHUrdVovSHBNWFA1eTl1R2JVNFFrRFVnR1UrbEMwY1lIZjJPakdOT3M1ckdHTzB5dS9pRVpXTVNzbmhWVWdVQWovRjZja2ZXYlM2WFJWazVxY2Iwd2U3cHZFcjNZbmRrWkR5ajBsMHhtOFUrNkQyYUJmcEtNS3Y5Nk1MaG1sWm93T2t3cmNHR08rWFhDbG5Lcm8zSHVsbHpaaFZMQTBwOEhlQ3JpQ1YwekFNblluazlsYkJSejRRN1RhcmI5cWJpWnJOeXVvVURnT3RwV1ZyRXhhYy9wMWVHb0pOQlpIMU9sOFlaZmhxZWo0bXQ4RE8zTTdPVzg0ME4rOXpQcDhxRFEyNHJDQUplczVNcHV2SjkxcjlyS2JybzVsZEpKelNWUlZ0bmlUQld2STREejNnMjFzcHZvNlhXdjdCWjBaQVlnS2VBdXpwcksyQ2ptd2gybVhicVlVa3k4TVBlODhuSmYrVk1vaUp1SGRnb3JaR1kyT3JmTWRIaVhqU1BUQXV0dGE0b3lwQkZDMzNLdWRaTjdpRUVIOXEzRUhqcW15cFZkM05RTUtuK3lkOFlxV1QyYTRRc3h5SE85cXQ1S2NVMTBNN3ltVm5ZVFBUM2VPMU5jc1o3Y1dZQmtiTSttTVRhS21hZ0FrNjk5dTZQamZzTGJLaHJOVUlZVTg1cVorNmlhUENmWjhQTE1MRWdTSDd2eDVwM2VGR1VJdmw3ekxrc0NBcGZ3SUcwUlpqRzRCclhWNmwzODBaTmJ0MSsyQ2swWXpWamtoL2ZMM1FtcHVsWEhNWENvVm5iakRjcnd2VHMzSXY1S3p3SWtZM3N6amJGUnpCcUlNcG9BQUE5eVNVUkJWRVFGbUFiR2Frb3grWUxjSmUzbHZuWU55b0UwcXpEeG5RdjNaQnUvRUFjV3lrMjFwaWxEQXFmelF3QUkrOG5kaFdkTHJlekdpMVFiMVZaMkpWanBPMDVjektjVkZwa3p2U2JTZFgybDRCdnRVSzNzUmk1RDkycGYyYzFuZmhZZ3llY3V5Wm5HMkNobW9nSk1uczR4TzlCMmpIalU1UGdLRnZQL2EycFg2VnlpZnV6bUxFQlpkS1lxUTZ5MngwVFR0dVZWZUxZZTFYb0hxdnhQS0F2ckdHcGxzOU9ML0swY1o3U3lGQ3VVZzQ2OTFOR1NyQWRqb3Y2VjNWdytad0tTWE82U2pHbU1qV0llS3NEazV6elZGZUs4Tk5wREpqc1Z6aFNZQ3kvTC9wMVBQTEFHdVg0a3NtUjBuMkVaMGlIUXhEeWpuMFpMOVRTYTl0M1Bkdkl3K3VnVWdmZVpxWFhBNjhWTWNDSlhyWEFJaTloa2Nyb0cvZTdlclViS1E2MlpnR1JjUDZZeE5vcDVxQUNUbjNQZGUyUjh4bHU3aDRidjJ0eTdpaG1QY3gvUkEyNE5QWDdoR3BWeUR3bG1XSVoweGJXNEsrb1hKVDNSTzFEbFQ1VlJoU3NHRG9SbElXcVJFK1lxMG5TdTFvR09vWEVzdVdCMFZwbmd5dXFUM21jQ2tuR2RtTWJZS09haEFremQ3QzFieGUzWXVYUGhMWlhVaU5jeXR3MWo2SE5sbGw3cG9rdzdlZkRhcWJlNGFvZ0d2TXNRZnh0MW12UXhpbmlHTFRUR0RBMmlxYlViMnJrcTRhSGw3LzA2VzZaVUllcGFwdzBkSTNySEtrVGwzaGxYVWg3S3p3UWs0L294amJGUnpFTUZtRUt4VjB5elRPNXpXb0dBcGNvK1Z0azFYcldkbTVnMjVucE9Lek9MMGl2RUdJVDU5YjNMa0E2TTl6SnlMNThsbWRNVDJ2UVJwK0YrVnFxYlFGVHVuWkdWSnI0RC80ZUVDR3lWZ1kvMlRQdnFtbnJIS25SMFk5bzg2UFptQWhMTlRuWm9HbU1qdTJXWjZnNFRLTkw3c25iMWUvczlmeFpkWC91bnYvQmlPN2FHd3Z4YkQ5cG5EZit6dkhiYXgrRUgzaFJsTG5lU1JSMVlSOVZVOHVwQnVuY1o4c1V3N2VkWjBINUIxbXBxNFF1ZDIvZEpEZmpYYkRGRGNpc0ZjVmwxUTlkY2FRdnhFUjJkVnFobDZoMm9wKzlNcSsxVU83TUJTWW90SzJFS1k4TnEwWXBXZ0FrV0JTNVpWTnlqS0R6MUZiOVRnWmZMa3RKeTUwZGxzT0FPVXVlNkVEOEk3S3gwcFNVVnZEd0xhdWdzN3pJRWpjS0htdjRFb2NXVUV4OTAxTkE3NEFGWFVFM1FFSzJLZm10M1ZjTEZyaER2VjdIcEJZYUdJTU16aVlpK09qMDI0cFptQTVKeHZaN0MyQ2htb1FKTVN6NnNYQzB0UUNDVWpCTmlCOWpXQzc4RkhkZ1did3ErSGJUZnA3OGNxZ2ZnclBtMDVkYXVRWWFVMnFpVHk1RE91SkJDR1A0bVErL28wbW1mcmpoSjZBRCtoNjJFUU9QL0FwNSs1bVdPTERWTnZRTmVOY1RDNmtocjR1S3pBY200Ymt4aGJCU3pVQUdtTS9LUkw2WmNtSXQ3dk1tVkROZXppdkx2bERLNUxFZk84c09Za0h4ZnJSckd4M3d1TW1USTNIZS9VOXo0aDZEVlZMdGdrcmRlcmFaVkM2WmpGaE5nbkREMGpsYkpUbHFFODZLZmV2R3Z0UkhGSC92RHI4RDF3ajhPSWZ6MzhnclhtcjZ0aGtEVURPanBXamVxdFdHYitPeEFZbk5teDJzZUczWnpacndpVE9kU3MzV1RiSmtZaWk1eWZUT3UwMmduSStiL2lMOWZoc3BDcEt6Z2ZCQ3VXMG1Oa3U0aFFWcUdMRVhQa1RqZUt0TjJSaGx3K2QzSlNLNlFaQm8vZ0FDUTdsTTZROFBDU25NcWhSTXhIQU1aL1I1bDc0V3ZSTjJsMG9HcGQ1eFBhV1F1eENZcE96dVFqT3RGeldPanVQbUtNUFhNdjdtNGpaemMrR2xWWS9hbHBOaWl1SGNuQ1A3WlkrS0RPZlhNNU5IalVieUxkSlRIMWFna2V5a1pBbGJadi80ZHdSdit2WkNmcjV6ckhOMTQ4c3FWemFldXg0dlpueFhYTjY5Y3VicDVYYnBleFFtYlllSXFDeE5UazcvS3NaYXBkYUJ6dStwZlJIUmtXRmdydHlNcmZvLzZKNkxBMFpQL3daTXdsQTJVdmc5TXZlUENpYTNzemc0azQ3Q3JlV3dVTjE4UnBpWTEzeGUza0p2Yk1RZnRvU3o0VlNGdWhFTDhUUmt2dk04bHIzMjB6NkxzaWE5MlNlK1ZsQXdaSlRSK1VTUXlBUThDVEs2SVFTMXprL043WlVKaTdpeTVVVWN5V25BZjJHckduTldwQThQQ1drRHBRY3RhTTQ5R3Z1aGhyRDFvRUxqeSt5Q09qYTR5dmJuMnRrVDVaNjZLSjk5YzhpVzRJcTErLy92NjMxWWlCRTR5Mml2UlRucHQ5N3pzRnN5b2JrVVVHdC83MWpDU0lVOStmMFQrbVJkK0pvb2VQLzNHdUlWbjR2aVAvMUVjTGJsUnB3UjM1K1Fpa3lxN2FXSnkrd21WODNBRkZzeEpiT1BHcFllcmYzWDA1c0ViRzJBNTdOZUJoQ2Vhc1BLOFg0cVVyWWVNM2l1cmtaVWRtSjZJbzlnQkpjcnRRdng5c2h6Y1B3YngzNVB4c3BZWVdUNy9mc0cwTE9ZWDVCeEc0QUZFWUY2cStyUEpPNngwOVV0eFpzbVFGYjBVMGdqVnBCemRaNml2OVFIRUk1MUVOaEVLclJHVTNLZ2pxeGJjUVU0WDVISVdJL0JnSTdCZ2Vpck1XbWNXalkxN0JkeFpNdVQyTjNWWmNyZ0J5SXhYZEFZczVsaFA5L0NvcjdKTGJ0UlI1UXNDclpMS1ZBRUp6bUlFWmhXQnRkazJjNjFxTlFrTXRQYWxsUVo3YlhkRUhDSVc5SXBpR0g5b1RmNFphK1oyRHZoNEFYSDk4dWpMTU9NZ1N6ajR6Z2hVUVdCb0t2TlZTTlJacDZmbkhpMWJnZ2pxZTJucUlUQjcwQTVpc0NDemxmRFlNUjFFZDZFWTViNmhDa2FIaXhuVEhGck9OWHgrdHBVOTErNXdlVWFBSU5DUXpoRWtiWmFDeEYvKzF6ZFQxOXMwcTZZTXdYWGNEWmtKQXVWbUVtNmJHK0pYb1ZoZkZvTzdQUGNJazhwdTFDSFZjNE96am5JdTQ1ekJDSXhGNE1LTXZ5SFQ1L2ZrZE1tVUllaGpjbG1WN0tpMTFhNXBVOFV6b3k2cFluQldzdlNPZ3pTeW5FTktWQXlPZkxtOFZteWZxekVDdFNHd1N4NjEyaHFaZ0hCWWxqOVRodUJCTGx1cTJhRmFXMjBKT3YrSlBpeTZvNHFCT1dSUFI4cHUxTkUxQ2tJTFpidFJRSU96R0lHWlJHQms2UEl6eHlLNGgyeVZZOHFVSWVZRzZxWXlxbzZJRnozUVJYc0lNWHFzSFBWMVkvN2NRNERtaXRLRWRBTWNZZ1FlQmdUbXhEZG11aHRnMTZCempRSmVUUmtDenFtWGRlRnRSYVZwZm5CMkNESmtYNWRia0o2eW1GUjJvNDZ1WGhRYVZ2aE9SaEU5em1NRVpnU0JzOXJ5T0NNY21XeWNRUTFpNVlmTXhNeVlLVU9DT2FKZTRPZHR0K0pLSUUza29RS1FnQzVuTWdmenQyL2liM0tWM2Fnanl4ZmZGMHE2N0JkVDRWeEdZT1lRMktiYSs4eHhGd1RuOEpGZkpFNGJ1VHhhTXNRb054RHlDUVpwb285c0RSYVBRSWJjMVVWREtuaFVIWjAvUVdodXhtM1hFM1NOcTU1cUJCcXpQazFmdzduVzZtR0pQNmxJaG9Ea3VCeVRBR2xDdHNnT2ZnSmt5SjRpZm9HSUYvekM1YjdLOFJBNE9PNTdvTUlrR0lFWlEwQWRuajVqZkNsMkJ2ajZIaVFDUUtWbUJZcGtTRk1kYWRRekhGTTdYd01ab29uVGxWMzhqblkvcTUycWFmTXpQbXVzMmkrdWQ4b1JHQ1pIYTh3c0ROdTR2V1Y0cHdSL0EyUFIxcXd3VWs1bXV5QTBWTjdTUGZ3NjhTMFZiKzJwSUV5Z3ltN1VJWFVLZ3lOaWlDa3N5Sm1Nd0lPRHdEeDVnR2FUNndFZXJWNXFTYU5KamFWV1o0YnFheTZyVkliY2ZobE9PdFhxd2JLaGVKQ05PaGExaXRFTDFQSlNrUVpYWXdSbURJR0RtWDgxcm9JZWNvR3V1R1lpMkhqKzlaOEhhZkFEdi9wOG4rWi83a1BoamYrRUNTMURocWd5d3owd2V1Z2p4czRhN1pDTk9wVG1CT0htYkMralQ5QXpybnBxRVZnbTlzUVpCV0VKWmlnSE44Y3hOd0JSRUY5RURDeDE0U0JHSWY0QlZHNnJ1UXgxYnA4VGZkeWFCNHBPZkJrcnV3SFpxQ01MVEhpL3lQN3VFeUxJMVdjT2dWM3l4TTBjY3dsRFRmSGg4Vi9JRzRqck56YWp3NVoxajVaQzhlcE8wUGpuT0lNQVNaRllQZkJEYTNjUzBvdFFtTXFRY0orQ1VIcWpEcTFVSFA3T1M4WDVuTXNJUEdnSS9PWURNS2Judm5UMCsxVndYVzZMOTBUMVh2Y3RYS2FWcXkrNGoyWS9vVGU0RnNrUU1OcEdsN0d5R3dTbE4rb2sxZm5HQ0RBQ0R4VUMyK0orUCs1UWV4OFBBdGlMSS9qeG1xMDRHSFQyVVZJSXVWVjNWd2FpN1BJYmRSSnFmR01FR0lHSENRR1FGWGVUL3V4ZXc1T1kxK01ZQ1M2aHMxbEhuMGxrck93RzVUZnFKTTN3alJGZ0JCNG1CTHJhVzJUK0c4UUlnaC8xVElUTHVaZWh3MkJ0VGM1b05sZDJnL0liZFI0bTJMZ3ZqQUFqRUNQd3JES0FCRUhqSG5FS0FlOVRPYTBaWFlheUxZSE85SGlaSzdzT0czWGk2dnpMQ0RBQ0R4TUNiYm9ycG5zZ2xNOHBta1p1UlQyRmxWMjRENFZVV0t3VjVQSWJkUjRtM0xndmpBQWpFQ0VBMWhDNTJnTHhKa3hZcERNZE9yZHZ4R1dpWmVDUk9wUElYTmtOeW0vVWlhanhEeVBBQ0R4TUNJQmtXTmY5R1lEY2tINGp1TXg3TThycVhjTmJVNTVKTkUrMjgySkcrWTA2V0pvdlJvQVJlSmdRQUVGQnQ5ajBRRzZnL1JRdlBIVW9FaDVCZXgvajIvSThrVjFaQWxQaEtyOVJKeTdQdjR3QUkvRHdJQURyTUsrUzNxd3B1UUVHVmdnZllsNjBzaHZnQ1dleEFqTGNJelVnV0c2ampsbUhZNHdBSS9Cd0lEQXl6Q0VCeXBBOTJUTUlSNmFTYUdVM2dLL2p4ZVpXYTJVWFpBeE1meXd6cXlUQmQwYUFFWGk0RVVCZEkxNTdpZnM1Z1BnZDJXVUlSLzZvMGNvdWZGQW1tZlpZSzd0UXV0UkdIVW1WNzR3QUkvQVFJWUIrWkZ1a1B6QmYwZWFSTUxhTk5LS1YzZmpqRUZqMElEYVNrRnBWTitvUUVoeGtCQmlCQnhJQnVyOGZPekNTYXk4WWFjY2Z5enlUTE5Tc2dyekJaTnc3d3hjandBZ3dBb2pBUUx1VVJZQWtZaU1HcHhzN3Q4Y3J1Mmc2alQ0OVk2L3N4bVg1bHhGZ0JFNGxBa056V1FiUENORXpsVmJzM0I2djdPSzNKd1NlREdTdjdKNUszTGpUakFBakVDUFEwZTRnbUlCdVpWdHhEdnpHQXVhaTlDaEx0dU1OTDZzQ0hHQUVHSUZUam9CeUFVbHdBQk9yTnFrbXhwRmtaUmRQYjhjemllSzlNNmNjTis0K0k4QUl4QWdZWjdWRGt1bHgxb3oyempTbDNoR2ZTWVNuSXZMRkNEQUNqRUNFQU5uZUg4WFhESSt6QTNSdWx5dTdRUkNmU1RUUTloSUdrUkZnQkU0N0FpZ1d0Z2dJSStLbEdpM2EzQXZreW00UW9DL0pIcS9zRXJnNHlBaWNlZ1J3ZW5LSm9CQWEwUjVhUitUS2JvQmZ4QlNYazcwenBBNEhHUUZHNFBRaWdES0U5QjVPSGJJMzRDVjdkckZRZENiUmJXdlBMcW5OUVVhQUVUaDFDTUJjaHF6RG9FbVZXanQyUWNLb2xkMGdpQXl3dkxKNzZnWUpkNWdSS0VBQXBpZlMrd05MZ1JGMW41UmVCUm55cU5ZNzBIbmtpV1R2RENuRlFVYUFFVGk5Q0lCWXVLOTczd2pWT1loUklqcW10dVRLYm53bTBYMDYxOUUxT2NRSU1BS25GQUZERDRHWkRaM0s0TlJHRUwwREhkTE1BcWNVTk80Mkk4QUlLQVNHMUI0eWlQYkRxTHdBUDVaSjlRNlVJZnM2bTBPTUFDUEFDS3lSeGR4R1IzNkRLc0VGbmR1cFlnSlJhajFoOUJnQlJvQVJBREZ4VjZJQWFzZTZERWQzWFBuZEp5a2RjNE1leWVFZ0k4QUluRklFd01ieHVPdzYrV1ptbkFUMkVVUHZhSk12NHNsS2ZHY0VHSUhUamNDMldvcjVwT24yRHJEQXlxOWUyWVY0bDFwWVR6ZHMzSHRHZ0JGSUVBQTVzUmNGVjBMeFBnc1ZjRXpWSzd1UTF6SXNyRlpoampJQ2pNRHBSR0FrN3U5QXoxZTY0dXQ5Q3dINFdLYVJORFFzckZaaGpqSUNqTURwUkdDbEk0Ni84R2ZmSFlwNyt6WUFLNWJlTVRJc3JIWnBqak1Dak1EcFJHQWVsbHZndW44bjFmMjU1SE83TXVQQXNMREtWTDR6QW96QUtVZGcrYis4OCtnRGY1QUZ3aWJPY3ZSMSt3a2Q1aEFqd0Fnd0F2OGY2TlJRYWNpTHdCMEFBQUFBU1VWT1JLNUNZSUk9Igp9Cg=="/>
    </extobj>
    <extobj name="334E55B0-647D-440b-865C-3EC943EB4CBC-205">
      <extobjdata type="334E55B0-647D-440b-865C-3EC943EB4CBC" data="ewogICAiSW1nU2V0dGluZ0pzb24iIDogIntcImRwaVwiOlwiNjAwXCIsXCJmb3JtYXRcIjpcIlBOR1wiLFwidHJhbnNwYXJlbnRcIjp0cnVlLFwiYXV0b1wiOmZhbHNlfSIsCiAgICJMYXRleCIgOiAiWEZzZ0NseGlaV2RwYm50aGJHbG5ibVZrZlFwY1puSmhZM3RjY0dGeWRHbGhiQ0JNZlh0Y2NHRnlkR2xoYkNCWFhteDlQU0FvVjE1TVhHTmtiM1FnUkY1N1RDMHhmVnhqWkc5MElGZGVlMHd0TVgxY1kyUnZkQ0JFWG50TUxUSjlYR05rYjNSeklGZGVlMndyTVgxY1kyUnZkQ0JFWG13cFhseDBiM0FnWEdOa2IzUWdNbVVnWEdOa2IzUWdlbDk3YkMweGZWNWNkRzl3SUNzZ01tVWdYR05rYjNRZ2VsOTdiQzB4ZlY1Y2RHOXdDbHhsYm1SN1lXeHBaMjVsWkgwS0lGeGQiLAogICAiTGF0ZXhJbWdCYXNlNjQiIDogImlWQk9SdzBLR2dvQUFBQU5TVWhFVWdBQUNnMEFBQUN2QkFNQUFBQTJ2aEV1QUFBQU1GQk1WRVgvLy84QUFBQUFBQUFBQUFBQUFBQUFBQUFBQUFBQUFBQUFBQUFBQUFBQUFBQUFBQUFBQUFBQUFBQUFBQUFBQUFBdjNhQjdBQUFBRDNSU1RsTUFJbmFyemUvZHUyWXlFRVNaaVZSN0h5V2JBQUFBQ1hCSVdYTUFBQTdFQUFBT3hBR1ZLdzRiQUFBZ0FFbEVRVlI0QWUxOWZaQWtTWFZmemV6c2ZQVHM3S3dSaDRNUHg0eUNzQ0xBUWpPQkliQXhvaWZFM2pra2JQZUN2TXVYb0Jaek4yQUp1emYwQVJZK1JZOWtGUENINUJuWkJrVVluN3RCdHdlY0xNMFFBWklpQk80Umg4QWhzSHV4RlZaWVBxTEhoQU93d3RZc3NEUEwzWEdYZnErcU12TmwxbGRtZFZWdmRXL1dIMTM1bmUvOUt2dlZ5NWN2c3p6UFhRNEJoNEJEd0NHUWdzQ3pYdWFmdlBNSFV6SmRza1BBSWVBUW1INEUzcytDNjEzVHo2bmowQ0hnRUhBSUpDTHdZZmFUdjl5YithelBma2JKbm1Nbmw3Y3ZYcng0My9abG4xMVRzbHpFSWVBUWNBaE1GUUlyN0xVQlA0cytPNlNNZFVNdE1meTlTbk5jMkNIZ0VIQUlUQmNDZys5Ri9Eek1ibFBPWmg5L1JTc1FncmQrN2xYL2RZL211TEJEd0NIZ0VKZ3FCRlpPaEl4cnNTMk50UTRJd3IrdHBibW9ROEFoNEJDWU1nVDYzeFlNWFdkUGkzQVlhREpWUjlTeVhkUWg0QkJ3Q0V3QkFnMy9RSEJ4bmpFWkNWTGJqRDBqc2wzQUllQVFjQWhNSlFJcjdIUmRNTlptbDBRWUF3MllGdDlVVWx6RUllQVFjQWhNSFFMN2pIMUhNTFhMK0pwSm1BUUtZc3hrS0FxN2dFUEFJZUFRbUE0RWRobTdKVGpaWjZjaWpJRnpJQWR2S0NrdTRoQndDRGdFcGc2QkRtUGZGVXpOYXdaQ2lPc1dRMUhXQlJ3Q0RnR0h3SlFnQUM2Q2NpNE0rdDhtNVFzbXpZekdYZGdoNEJCd0NFd2hBZ05xQVp4bDZrTEpNWjAwVHlIemppV0hnRVBBSVFBSVBFeW14ZDRpWTlLYkVESkJTT29laFE0MGg0QkR3Q0V3ZFFnOG4zQUU2OE55a2d6cGJjYWVJdGt1NkJCd0NEZ0VwaDZCWmNhK1Q1aDA3b01FREJkMENEZ0U3ZzRFUUIrVWk4ZWVCMkxSdVEvZUhVL2VjZWtRY0Fod0JHQ2RoQjQ1c3dKeTBMa1BjbkRjM1NIZ0VMZ3JFQURCUngycDU1ejc0RjN4MkIyVERnR0hBRUVBL0FkUFNIVGZ1UThTTkZ6UUllQVFtR1lFbHIvMHdNbTdqNERETTZvYzdEdjN3V2wrN0k0M2g0QkRRQ0x3QVpCK2JYWjY1SGt3RWFiejRxRnpINVFvdVpCRHdDRXd4UWo4S21QL3cvTSsyUVNQNlZWMW5hVGwzQWVuK0xrNzFod0NEZ0dCd0w5aEp6c1ltV2tkZWwzVmJ3Yk1nKzcwUVFHVUN6Z0VIQUxUaWdCc3BYdGZ5TnZjTTk2dTRrZnQzQWVuOWFFN3Zod0NEZ0VGZ2FiWVFkdzR3ZjNFOGxCV3o3a1BLa2k1aUVQQUlUQ2xDQ3d3dHM1WjI5aHBLd1pCNXo3SWtYRjNoNEJEWUlvUmFMVElScnI5TGRVZ3VBclJLZWJkc2VZUWNBZzRCQkFCVVBtMkJCSUx6NERndXlxaVh0KzVEMG93WE1naDRCQ1lWZ1NhalBVRWI3TzNRQTZTODZpSHpuMVFZT01DRGdHSHdMUWlBQ3NoWkYwRTE0ZWx0ZER6V29xMWNGb3hjSHc1QkJ3Q2R6Y0NYZVVjL2lXVWczc1NFWWc5S1dNdTVCQndDRGdFcGhFQldCOG01MnJOZ09Banh5dzQ5OEZwZk9TT0o0ZUFRMEJGQUIwRWV6SUo1U0E1anRxNUQwcG9YTWdoNEJDWVZnVDIxZTNFcUFDU3o1RTQ5OEZwZmU2T0w0ZUFRMEFpTUZRL3l3U244dFBQZHFMN1lFOFdkaUdIZ0VQQUlUQ0ZDUGpxWnpweElud28yZXpyN29PTkhabnBRZzRCaDRCRFlCb1F3SG53VmNLSU5oRWU2dTZEQzArUXdpN29FSEFJT0FTbUFBRTRoWjh1RitQcGcyUzVPTzQrMkhXSGNFM0JVM2NzT0FRY0FoU0JlWkNEeEYwUVR4K2tYM0dIWE5WOWNMQkphN3V3UTZDMkNQenVTeDY3NzIxM2dMckcxeDkvMlFOSHlSMC9CLzVRc2VzbmtzdU9MYldXUk5seFB3UGVmN0hyVnMrOEVWZ3VWczVSR0NyTEpQcXMyZlBZZ1huYjR5bTV5MDZ1Ykc5ZjlsbnBNM1k0bHZIeTl2WURsOVUzeFhpNGl2ZFNDMnBxUVVRY204UVUvR3VRblZLSlphcElSTldDYnNtaWZXeGdubjRSL3d4YWRtemhXaEpseHoxOGJEamhzcEJWZlcwaEJBYlBEVW1DdG1yaWVZdDAwaXpMM2NuUUxnZmc3V1ZUQVgvNjhEcTlZTnIwdzlXTjZWcFFZMHZFOGhmODA3OXZNUnhOY1RZcDl3V2ZtYjBiUzM1bzUrNkZVYk9YVE9ISHQvbmxuL0RRL1p2SlpjZVdXa3VpN0xodnZJZWorUUFEclNpOFhtUFJCcndMaU51MGgyN1VQVmtkVjAyT1pOVHo1dUVESm5XN0duOE5xSHhScndxeVBqb0VsZUxmbXJlODNLNVNBYWtGTlZaRUxQcndhTmpKbjVzaldHckp0dEVuSmNwL2FLQVI1dkt4OFV4dWtmRVhxQ1ZSZGpETXFnTEx0UEpBdFFlQ0FrakY0aXFNNGg1dHFsdjY1Sk8yWGpBTXMvZXFCbFZmZXc5a1UzaStVKzFFckJiVVdCQXgwejc5RzMvbGMyM0dkckp4cXlyWFo5ZnltNjdnb1oxbHQzUDdyYVhJcVNWUnVWQXFCUXJLd2FicVBuaFdqWGJWYjNoNlh1ZXEwbWs5SW1BY3VGa1JKYUF1bTdiY2VQNnYrUlVicEdwQmpRVVIzVk9jSHNMaithNHBpS1dXYThUTWRDdHYxRHFvNXFIdEc3d09heWx5YWttVTlzaHlvc1hsSUpVaHU0cDUwSU14VDlWRGJ6bk4vcHREWExYWjhGMEJnL2QrSVJvNkJtLzJxR0Y0bzV3MkRmNEFoZWdJSzlXQ0duTWladnozQlhURDIzUnpCSzRMVjRXOVVTaUh5WFgyRm9sZ3NKcUhkbXhnbDZ5bHlLa2xVZG9qeTRrV2xJTURaWDNZYXl2ZWcxNUhtM0hPcTdQa0hKTEdsYjBhZSsrWDFyT0ZndmZ5S3kvZDYxWXJCMnRCalRrUmM1SFVBYnNGOWNVcTdlSGtOUVMrc1ZxUjFWTXRvWnFITmpDWW45UlM1TlNTS08yUjVVUUx5a0hRK0xaa3kvQUdWU3h0VEhNZjNNaTNlOGpHeGhZQ2ZVTjc3NWZWTlp6R2FHVVFyVllPMW9JYUN5S09uNHllQTJoZHZiSWVpVVU3OHpGbFBpWUhzYlh5SDFyYllINVNTNUZUUzZJc25qZ1VMU2dIUVlhUU9lVjFkUVlEWTU1ZEpXUXNxMUtTNU56UklNanlpdnEzdFR5Vy81ZWlqTldDR2dzaU9vY1I5V3ZWS2V3VUh6MjhMejVIeTNQR0l3ZkJMbm1EOTVoNnI2WElxU1ZScVJBbVpoU1VnekNuM0pMdERkUnBNWXg1ZGloenZlc0crajRwUHE2Z3VjWEtsaUpieTJPMWNyQVcxSmdUMFdBbmtUZ0E5NnVydHRDWFVMNVBUNUFMMmh1UEhBUTd3RUV1K2JVVU9iVWtLaGRLcFVCQk9RZzJsRXVpSFhpQXlqUVF4anoxeHBueDc0eTlXOUNYRW1DVldlVnNMWS9WeXNGYVVHTk9CTXdtSW05SzhNYmlVK1NVUjFoSjhqRDIyaDZQSEFSMjgvbXBwY2lwSlZINVdOSVNCZVVnT0U1L1d6VHppQ0wyUER4MGdScDJQbVR5bmhPTmpTMWdZYkd5cGFscmFYbXNWZzdXZ2hwekl1Q3RHaTJVd0M0VU9jaHNuMEh4OGkwNjFRbWFHWThjbk9OOFo1RmVTNUZUUzZLeVVJem5GWlNEc0NRc3Q0aTArQXM4YXI2dnVBLytqbm9VVFp5RU81UmlZYkd5cFhERDVNMU9HcTFXRHRhQ0duTWk0QlViTGF2QjhsdDErdzBKL0Zvd2JxWWJqeHhjSlg4cGpTUVpyYVhJcVNWUkVqT1RVRkU1dU05T2VsSDdNQTFlVjdwcVV2ZkJXVjgvaTFBcE8zcmtHL2xHbGNST3pDMVdpZFd6RW0wdGo5WEt3VnBRWTBGRW15K3JnVDZvMkZ1eUlDOHZMOEZNTng0NVNPeVM5K3lrOFZOTGtWTkxvdElRVEU0dktnZGhqRzZHTFRZNm1wdlh4NWl3OEhnekg0QklwYVA1M01tRlpNN3lVbUgydnA1WHBtQys1TitzZ1dybFlDMm9zU0RpcjU3dWhMQ0J4bjRINXNVSlpycnh5RUZpbDV4UGRUU3JwY2lwSlZGbWZ6MWVxcWdjaEQwajBaYVJ6N0FUcVpFMWZ2MnhsNkhrTzNuVmYvN2ExNzcyMkgwWXJuYlZyMWxVWmVoYUd2RTRZdmwzYTh0anBYS3dGdFJZRTRFb2c4WitLUi90c2tza21PbkdJd2VKWGJMUlRqdGNzSllpcDVaRTJZMkx3bklRWHB1L2lGMzlQbU92bEYyZUNlU2Uvck11QzVRZFdqRHdOVWp1MDl4aWxWdy9QZFhhOGxpcEhLd0ZOZFpFSUxxZ3NSK21vMXhWVG9LWmJqeHlrTm9sN3pudEpmTlhTNUZUUzZLUzhVdExMU3dIdmQ5ajdOMC84dldYTS9ZUFNOdm5mRjBHUXZ4V2o1UW9PZGdxdlBYS3dtSmxTYk8xNWJGU09WZ0xhcXlKUU1qaFRWWFE1bUg1d0pUaXhFekgwOGNpQnhXNzVCTDdhZDY1ZXErbHlLa2xVU3B1ZWJIaWN0RDdvVkRrL2ZPOExxck1QeE81NE0rMFQ2N2NmL0VpbmdKOUZmdjdEQndKZmZIaWZkdVgrZHBqbUxEdFI1TjVLR0poc2NJV3hmVUxxcVEvZmMzL0ZGbFJ3TnJ5YUNFSG44TVo4NE05cjh0K3hEYy9LeXBNdU84QnFVbFZTVTNFY0FXUVlNcytONzFFM1JTOFdZNk5ZZHhwc1NRNW1BMFRUTEI2a3NOai9XaUhLS3VXSXFlV1JFa3NUVUlqeUVIdm9aZjVWeDZVdGtHVDdzb3VNNHdNeXVMQTQrZ3NyWUVRVnRFV2VaNGdoaGRZckFvNVpjRHVKLzM2cm9aQjE5Wmgwa0lPN3NyT0VVdjhYbFowWFEyd0ZRbGJRUlIrdWhWU0UvWlJCU1RRTWp6VFVzeURsbU9qRmQvRVVvNGN6SUZwanRIVEhGYjRNaVIvak5HOWxpS25sa1Jwd09WRVI1R0RPVTJQSVh1WnY3c2JQL3dLUDVBSDkvOW9JSlFlZWl4OCtaNCsrS0tRaklmQytCdSt5cWtxWkxIQ3lyLysySHVEcmg3OENsNnZhRU8zdHk3d1ZvUDdocVg3b00yVy9ZOXh4a0kxZE9ueGlPOTNmbjR2Nkh2cHp3TGlUbjVKa0ZRbE5SSGJGVUFDTGEreG9xNEFFVm5SelhKc0pCZ2x5NUdET1NOblZkVitVNDRvTHlSeVBnRUt5MnYrUWtXbHpGZ2hvdXdJYVB5TGUwL3VmM1hQcnBKRjZjbVdnOWZaanVBVk5hR1RGNHNvSHY3RjNpS2ozb2NoL2tjeURoYXJMUm16QzJGWGIrWlZQZ3NST2R2RzFJN0p4Z0JlSGU4VytpQ1VIa0NIcis5aHZlQUNSdWlLdmJjRWt2bjdRZ3BXVGsxRVJkbVFRTE90OHZ5dExNWUd6Qk9PSXA3RXJTUTVDTzFsd05UbGJwTmh0MnZKaHlFVkVUbXdsSW5YdXdRL1pRZUtFR1ZIdzNJbllJRjdWTmxWTmlrOTJYS3dKYWE1WHZDTkZIcjYxekVnZDBBaDhCbjlKQk1jb1gyRDV0cUVRWmNrdm9jWTI2TFZmWk9OQWJTQ25SeGNnLzZPWkhYWWRhSE84TTh5NVFOUkZWTVRFVkkySklISVVCNmY1TmcraE4vUE1Sd2J3RWhQNzZBOE9aZ0Iwd2FmMjRTOXo4YW41NWhSUU9UOEFHT3YrVklMRUhpOXpsZFo4UUpFMlhVOTAyUzNYdlh6d01MSnVsMUY0OUlUTFFjWEZUOWJnT2xKd25jWDRpUUtldFJKajhUWE5DbEpzbktENkIxMFFaWjZ0cm9rRG44NlM4dWpuUnhjaGQ1N3NuZFFZTlNEQWM1SlhSVktWVTFOUkVqWmtPQnE4WnNrazZPR0FDUERzYkdnbU9uQ2ZzdVRneGt3ZFRUQjU4dU5xNFI3ZTVHejVBZGExUHNCZ3ZlUmhzb00yaE5sMmZ1SEFtVjJFWVQ1N1o1bFZjUGlFeTBIOStXcUtMRHJxOXNQMXVEdG9ZRFFlWUpHZDZtVVhDWlNqUlpLQ1lNdXFUVGRVUlJDc012ZmxCVS9GUVMvQWFOUXU0aHlhaWNIb1hjcWhWSFh1U1Q3US9malBSS3RtcHFvcTdJaGdWV1NOQmM2d3B4eDBEY2VHOUpNTnd1Vll0ZmJSSmQyRHkwZkp0MHV1YXM4UnQ2dHZjZzVqbXhIR3pCbzZjRGdMWlp3dHlmS3J0UHowWTQxMUtaTGZEbFNJaVphRGphcFhnUWZCMUFNU3ZzQUd1VzBRV3lKa0E2YXRzeGQyNUpoZzlDYTlnbWhPV1VMTmJ6elpYTXpZUzlOSUVhN3ZpTTdzdnRMelVORFpFRGpNdVJOMlpibjdTc3VsVlZURS9XOFZqSWszaTQ5NkpleVZ5aHNQamFrbVE1eGpsMXl3NXZkUTh1RktXYVhuQ2VqU1BKc0xYS1d1T1FBLzBUMk90bFFtU0Zyb2l3NzczSUIzZ2RaZnNHeXNsbnhTWmFEUytyNlJFdWRqNjdDYys4UkVNNFJ1UWZKaXRsc3NFNEs1Z2QzdFM5bm9DZzZFTlZBTmJvaEl1ZENjZmViL0NQUjh2NUtVY2F6KzB1QjFDVzlvU09rTXVmekJsdXlaYytybXBxb3I3SWhXYlMxc1ZLZTQySHpzU0hOZEl2MzhZZlZaankwL1ZyUnR0MUR5NFVwWnBjOHIxZzBlYmZXSXVlNkVCekhJRVI2dkoxUzc5WkV4WHBmSkN1WXNjeUd6K1UzMnNMZkhNc3ZJMkdTNWVDQyt2L3ZxTFp3RUFCMCt1aXRmWnZpcFpyTkZJRkppeVdIbStvc3kvT0dqQmgzMXFpWVduMHl1UWtsMWU0dmhRdkVSNlMrcjFJem8zRHRWVTFOUkVoVEpXSmtTSFlWVVUrNExSYnNHSStOam1wa0NMb3J6ejZZRHRPQ2FtcUJmdHVLN1NYaTIxcmtOSVd0R20yVG04WGd5NmxsVFZTc3ZhN1VzMk41M2hrNUZnQy9hajdtT3NseXNLdVlCMkdtcTV5RHFFMGZ2YzRoUlZneG04MW1QUVZhS3dyN21rVU92anhBWHQ2Z0dzazZHOWRrT0RWa0p3ZHhQSytUdHRxcVBXQkJkZUtwbXBxSWtKSWhXVlRXOWdtekJZUG1ZeVBwOFBUeTVHQTZUR2RqZi9BTjVTbEhqTnVLbkNYNUg4RlppeENLQlhGTXJtWkxWTHlWWStwRHJtZDM1WWplQng0TzlQd3k0cE1zQnp2VVRCWm9JSFNKVFlOc1daMFRLR2F6ZWVwVGtZOHFya3lvTDFad0M1T3pic1h5MkQ3S2I4OXlYZ3dic01qRTI5T0hkMStkT0ZSTlRjaGUyWkJzaE91Q21kTWxBMkJGa2FGaXdmWFN4d2FZNlhaRUxSNG9UUTVtd05TTjFnSjRuMkRuVGRCTXJmMW1Gc2hVWjBCSHFleG45TkRvY25BM1NmZmxoSFhrbkFyOUw3ZDRlcG4zQ1phRERjM0RZVVAxWjRhblRxZVA4MlJkQWdCVXpHYTdONjBneFkxYU8wb050RnZzOFJScWVWd2txaUhQajkvdDlFRmNOVHVVamVEUW9ISzh2Uzd6SUZRMU5XRm5KVU15RzcxbjVoVmJoc0tYWGNSNGJBQWpGMkpObHlZSE0yRGFWWHpBa0lRenltT05pTElWT2F0a0d0bUZrUkpuTHNhdGZZSXRVZkVlTXVVZ1VUclFTYXlzTWFGUU1jRnljRll6cGU4cXRnTjg5VkpwdFh0VjRYdU42dGYrb1pLWEY4R0pxVHFlVUNlN0VWV0RqdVhzNDZ4VTZUTmF0Wk9EK0dmYWxLMEJKMVNWV0ZSbkdKVlRFeEpTTWlRYmtXSy9lbFB5T1ZMSWVHeWNRVFBkOG8rcm5aVW1Cek5nYXFMMjkrazkwdkV5bVdPSVpGdVJjOHh1cmZQS2FERVhFWjVZeHQyV3FIaWZXWElRbEl3ZkV6VjgxZmdsMGtjTlRMQWNuTmZlRE1mZ1pTbmhXRGlCcDM1RHh2MERHWVlRL0RGRS9JelU1VVJhVmdER2s2N0d0Nlc2RG1McXBxamRmRUlFTXdKMmNoQ1Z6MnV5dFE0TURXSVBPQ3VGTUphcG5KcVFrSElobWVVdnNPNVcyUHpJdjhaakl6RFRMV2hQclRRNW1BRlRZSmZzN0ZGTzliY3Q1dG1LbkFHWkMrTUMyeGJ0b0t5d0xWSHhmclBrb0RJWDdoQis0czBVVDVsZ09kalZIbXBmZ2FqL1ZuanFod0tZRlNJaU1iRkpYcllidWxRVHRaSURhNHJpR1pScFNlRUg3L3d0WG04MnljVERNK1hkVGc2aUk1am93VnMrR1NyMmdDRVJrZEJENWRTRVhKUUx5UWFYNWNOTkNkSklvYjdwMkZoRDNWcFhRMHVUZytrd2dkNitBeTVRQ3BNZCtoNlBjbXhGVG9mSldSRWFsbThxUFpRVXNTVXEzbTJXSEVUeExWeGloeENKVng4OVpZTGw0RUFiSmwxRlRXdC9DeENUZnlQVmEwWXhtK256NjF4UWQ4bHppUW8zNVdRWTN2azNlQk1iTXNpVGt1NTJjaEJ0SkpkRU0vUFBBRG5TQ0tSNXpTaDIwRXFvQ1FrcEZaSlo3dkwyMjZWTjQ0ekhScCtCTHRpWDR5WmdyelE1bUE0VHZOejJ2R1g1SExIZlhlS01GY0pzcncrMllMQmNpeXFqUVVVdU9mQVdTN2hYS3dmUlgxWm9NWUFnV2ZrcGdmYW9pUW1XZzlUQ2g5enNBMFFDbU1WYjZ2U3hlU2l5TUVETVpvMm1OcjlXQ2laRm1uRmI3VUNLeGpWSjEyOGx6V3dTV3V3ckRqOEpCWlFrTkViZUZDbTdXOGRrbUhobk5JTms1ZFNFaEpRS3lRYTdqSmNQZkI0SVBrY0xHSStOWFpRVUE2M2JSRGxvOTlEeVlBSVoxZlBPY1QwNExMMkdNbG03YkVWT0MwRGNpdHJBZjBRbGl3eTJSR2s4UVRSTEgwUTVLTHd4WUxCcnR2bDRZMFZTSmxjT3dodFVaWGdWSUJJcDE1OVFwbzlMMmtzRXBnZ3czdkZxYk1pQkVxYmsvdnBVSHd0TEQ1Z1FaVVB4d3ZvWWVYNlpqVzRRaFM2ellKZ0pmQW81MlBEMytyU2Jic1FXYjZaNmFvS2UvQklod2VrYnZ5NXdQa2E4RzQrTlBrS3IyMGtTNWFEbFE4dUJLUmpOcTVjVU51ZkZtSkxKdGlLbkNVaHVSdFZSRHNZbHEyeTdjTWlXcUhoSFdYSVFGNWVFb253TWtiMTQvWkZUSmxjT3JzaVhSSWdDanZVZUIyUndxRXdmNXhTdm1jWnpoL0JtZkJTdTUvNi9GdFRhNGJXTTdxQkxpcUhGS3pUNVdzVkhINExjNTBITEgvMzNmd29oWWRmZ0JXUDN4cVBQL1J3VWZQVnZQTnFMNWFVa1FIRWg3YzU5Myt0U2UwQnJuVllhQnpYWVg2bVFESUUvZmxGbVJna2JqNDFWZ0haRkdTelFiVXdPRm5ob1NIMFdURGgyaCt0WVNseG41SFJRcE5tS25ENGdlUkRWbnRCNU1TbzBRbEhlaFVoUG9GRmVZSExsNEJ4N1dvVUJESE5DWlo1aFBXWDZxSGpOb0tLdFhIYkE0bkRhVWJ2Mk90RmFCVXBWZWdsNXBaV1gwYjRvcnYvN1pCa3Q1SlBwemRxVGlqMUE5Wm9aQ3pWSVhKbVE0UHVMWDZvUGtBYURUZFI0YkN5Q0RuWjhWV3M2SmdmN25NQUVqVTJyUzZOWk1PMnk5Zk1hdTFDYzFnN0N1NVlLSFN5MmluRVZXeWQ1RnB4VC9lVllGNmtKNTk5eit1ZGg1ajAzbEVLMlJDbVZnMGlXUG9nSEQ2L3pLa05Bbm9meFB2UENlMC9lelFVOXpVZ0pmN1A5VDNwQjFzeGJsUktMbFdpWlNoY1ZSVloxTjFQY1NNY1JXWUNIRDlHYnZHLy9pSWZncnN2QjE1TThneURxNlh0YXVYYWt1bXVTNTJSZEt4ZVA5dG5sSzl2QkI2YkVlSTBYVWxPZ00vRis3S3pqNXkzRjBEajdEQzA2Rm1xd3d6SWh3ZGtidjhSMGlISlZKR3c4TnVEWXcvZnlaUnJSVVlJY3RINW8yRmdXVExQc2R1ZDFvc2NnQUc4RWZaeDU5MXhWeStUR0h2cWxDN3dNTHJ4ZTRoR3dDUDEzeGs0Wit4bVpraDFhOW1IaUVSTFUzbEdLV2hPbDFNWklwaHhjK3JPdmlnb2RPdm54dk4rQi8wS2JuUjZJL0p6QVp3Q0NOd1ZsNXRXcDJzeVZuSnExelE1VzlpaDFLTjZPb29RK1BHK0ljblZNOTVxaDFhekRDVTVnbnEvNHJsZzNhVmNCeEJzWGQ4dGd5a0k1Mkl0YTBMeG03Tm90WHZxT1E1Skh1dm5ZbVBuaXlaL29yY1hrb0Y3QU1KNEowd3ZhUDlYVDJvblBPN1FDZGxIb25oMktLbzBCdS8zTDNzeEdiRzRqU21pQkRhZ2UyaGRYTk1WVksxZ2dtaWtIYVh1KzhrZjdENHo5c3d2ZXN3ek1UMkVidUJVcmVya01yOUptSnpnOGxOcGV5QVcrYlhjaWhuQmJyeStuai90bExwT3QwZlhac0QrY2cydXo5SWlRS201TmFYZkVuZEU0dkM5d09xSkFGZDFtdEhuSEljbWdMY2dhYld5VUpRZHRZV3JIN05CNWZHYm1kMkdnSElrU1EzWnJEeUtOdHVGTUd5ZjFvSXpoQU9zYlZoRjk1UVpNNVNBYVRiZ080SGt3MFE5Mi9qd1MxNXVUZTl3TmVFQzFlOW0wU25KRE5VclZ6ekVQdm9HekhoSzRpT3ZzYmJrNjFqd00wMHY1QlREMUtTeWFjdlcwVXZwS2JHUWdPOXZkOGp4eXNJN3VOWk5ZdllMRU93NUpIays0SjJFOUxGUmdiSlFsQjIxaGF0SnBiQjZMK2ZsRE9xZDhtQVBTRlQ0cDJTMTBBVUs0UUlnc2NTaXpLOWprbXNwQk5IRmU0ZzAzV3RHZmJrbTRCdkdzNUh0a2VrWlozaDNmM3pXWmx0SlMrWmZMUllPSTBZMHdkaFpmV0MzeDZ0Qzlaa1NWUWdFUVEvcjdFUFZ0K1pvcTFLcEZwYUZVUHYyOTBOeDVGRmJ2Y2tPQVJXdGxGTDNqa09ReE1kcllLRXNPMnNJMDBLYzhlV3htNS90eUh1R0JzUzhhc0dmNFpDSzdNcWdWcDY5NkQwalNBMjlEZURYblZESFBOcFdET1BmWjRjMkNzZThvRERmTjVudWdNYnpqUzIzOGpPV3NjQzduamRYby9zay9UTHMrbFVBbHRYVUUyZVFjbHVFbXBEVEZZMWU5WmhMYXNrb0NJRzlxRlhEYVpmWW90SXFGb2h2Q1JyS0NDd2xrenFkNnpSUnF2RkNsT3c1Skh0V2pqWTJ5NUtBdFRCdWxEaXBjZ0xyS2dlb0xHV0xvTVRJYjZGNmY2T0M2aEdpRnR6YnkzVlFPSHNQU0R1OE1KbUZjOXpEMEp0cEFSYmJ4QVZ3ZUVxM3cxdXB6Yi9qd29GSXVvRis3d0JkTFMwUUR4cldnRkhqTndIMGdwbzh4UjRpZ1ZNRWZ0QVdHM2NnR2NHcXF5MGFaVzNab1Z4Z293V3NtL0NidWV0Q0g3bmhSZHNkcDdkMTVTTklvNCttampZMnpobE5IM2x2SzNScW1ZK2tYa05La1RUS3huOERVVnRpenozT2xLcnV0MVZ1OW9NQm5IeERXNk93S1ZybW1jckJONW1KZE1mM3pqcmxBek82VS9VU1F2L3hGdjlRWFRIYW4xcmxvWkV1N2RNR0RoazZwSUlkZDRmdHVLd2llQ1NiL1EvR3MvYU93UkNtLzJNMjYxdEtxNkZyTHFDUjZMRGFRTkpFUU9lZFR2V1lxNlR1eDBUc1BTU0paSkhHMHNiSHlSdEpVOGFBMVRGM2poVkFUb3VEMUtZeGk5L0MvaWdkVHhBT1Qyc2R2NXFXT2Rhc1F6eGpoYmlnSDhYVzJIblV6NDh1TkZPSmdqa3dTenAvMG92enp0VjRsZVRsd21Yd2xPQWdCSk5yelF5dm8xWURSN2lXOGJmRHA0Mnc1ci9PZzZWRDkyb3ZDL05hRnJtL3dTT1YzNkMxVTY1ZUNEV0J5enJleFZYbmZpUjNnS3NTZGhTU1JMSkk0cHJGQmVrd0lXc08wSnBTMmhOWnNreG8rMlFZRllmN0FGb1R6YVdhTHc1MG9lMW4vMzJWV004dzBsSVBYeVE0N01CVUtnZHk1YWRMUHl2ZDRxZjVUUERUeGQ5Q0MrSk9NZU1GZFM1ZUNjT3NJYi9EK0N3MjYrd0t2SUhmRUg1eGU2RTBNSVUyalJpOVNZbnlOci92TkJkTUJNZWRyakpFR2haMDdENGxDVGtKa1RHTWpvV2VTWkEzVHF0eFhTNW9wR0FRenN0QUg0TThqWE5UWFJDaXo0ZC9tdWQxZzBQRllTWGRET2RpVWFxd0gvN25OcVBjWkVjb2twM0VRWlMrWm1RSXlHNnRMSnJ4Y0w2aTBvUG5sSmlZRm5oR2VkOHdmL09CUUxUaGFiSitMVjlKTW0wc21rbFpkRUNnSUpURjZ6WGllbVBQQlh1TTdjOTE1U1BMNEh0UFl5Q2JER3FaVktibXlXemJKN1RQMjA3emNHbG5XYTlscENVdTZPWXEzT2RMZFRBNkNMZXkwRi9XRGJ6WXVBT1lzRllDdVVBeEhJcm9XbGVIMXhpSGg5QUF5dUc3Z0JWNHo0Q0lVVFIrTGVjMjgvOVk2YjFlOUh4TXpTNVNELzdKS1pGQXlFYXZRWFErNzl2ZndWOHo1dWdIM21GVE50ZGlTNTZNclBZd1BramdnQ1VURkM4bk5SYVdNRFlYNVdDU3ArNkNRTlV5MmNqQUJDMEZkQS94ZWVqeldrWHJWeDlraFQ0M3VXYTNBdjZvU0dXSW1CeDhob2h3MkNYTDF0dEdKL2ZsU253SHlPSUlvaDM5ZXlWZWd1V2xQd0NhYUxBY0Q1NVhBYThiejFpSWxyWkRYRERTZjRpVTFJSGFKaUdDY21kcTlWYzA0VFNFQzVTQytDZ092bWZBVWswdllZTlZlTTgzNFFubkl4OWdnU1FBa1RsUkNvVUFPbGpZMlFxYlRmaE83RHdwYnc3UnE2ZDRSeDBJU0NYSWpYQzJGSkh4enJvZFp5MzVzbUdlMUFzdVRPMkhGY24vTjVHQ0hSWXZXMEhsWHFpT2ZpZmx2cEQ4REpMdGZYSlFEY0NWZm84cEJlSzQ5WklwY2ZpaU5HbEhHUGxDTXVjZUJrQ0RsVElMSFVIa25zV0E3N2lLRHUxZTNFZ3VQbHBoQ0JEcVQ3a0hMKzZIK3grZDg1L1ZqODBiclBGWWI1OS9KSTJoc2tNUUJTU0FxWGdoWThVc2NHekZrbElURTdvTVMxakNkalgwSFIrbEpqeVJnSVlzTWlRd0JNUkg5Uno3V2pxM3ZaYll5aWd5UnRBU2h4a2VJdC9EZ2hFVCs4SUpXTklxQ1ZWT0ljcS9KVHc5by9GQjhOU245R1VCVG80aHlBSzdrYTFRNUNMSkhSNnNWbnNNU2VzMkU1dzlnRWFOUENPdHRkWURkYTNvaXhsSHE2Qmxya0hhVVZIakV0RTVDWDlBa2l0MER1RGZYdy9ZaGltaGFmb1U1ckd2eEMyK2VaQjE1ZkpCMGdBUVYvQVNpNG9XQXlUTEhSalptaWQxakZYdVlMT1ZnQWhhQ1ZKQnVFcmpWWUU3WitPUWZmSkd4WHhSRm9rQldLM0RBMnBGZXZtZ2MxbjdUTHVIZW83WjlUSWNmMU4zeXZFYy84bXR0ZG50UExlZDVIY2lWN0dxNXV5TXM5S1JSWER6OXBrYWRiVFJCRGdMM3lHTG9OUlBLd1F2Z0g4WE5DRlk5dElHenEwazE4SFc1cm1VTXVTT0xsajVxTklVSUhLbEhNTHZoK2g5RWNjNVh0ZGNNTG5jbXV1R1BENUk0SUFsRXhRc0JPSjBTeDBiMlkwM3NIcXZZd3dUTVpmZWw1aVpnSVFwMDVRSXhUQXpoU1liWDdSOFVKWGdncXhXUE91cjk3a3NldXpDSTcrMEFBQmN4U1VSQlZPOXR2SmI5dmM5cGlOOWpVL1dnZFpqTmI0cHVpTFB4ejhLZlhMdFNud0dVby82U2phOC8vcklIanJUS2t4Vk5rSVBOY040V2VzMkU1N0Rzd2V5eGtPVU8ya3Arb3lRNWdmbHloMCtwSUtZUWdkT2FIVkFMK1hzTnVnY2VLL2Vhd1c0VFIrajRJSWtEa2tCVXZCQThGRWpFT1gwcFl5UDdHU2QyajFYc1liTFVCeE93NEtUTytIVCtPNEFYMnZiMjMzM1Y1LzhYenlmM2pGYUFoUU5aRW9WTml1WW1DNldIenZoUVAvbEtQaEx4SGpyL1JUQzN0Ky8vdWEvOFNGd0tCazg3K2Q4TDVBeWVralNoekk5cE5USjdFa0tnRlBVME91SHhQZzJ2WGE3L0laUHcyQWFiV2pHamFEK3NIQytMcldxcHVFeXlwYVdWRWswaEFzZkFEYkI3OGo1aFFNS3pQV2ZtQjFhY01Id0ZrekVrR3hvZkpIRkFFb2lLRndKU3l4d2Jrdk9rVUdMM1dOQWVwclBKK25kU3I1aVdnQVV2ZWwyeDdMYmlKbTVlTUxNVnIvTW1XYzc3Z20rNE92aHc0cWdoTGVXY3d4cVdiUGhzUjlZQk5Vai9HOHJNUU9HRnYzN1N0UkFkSlJ2a25ic1htdGxMS3FhbE5Wb3B6V25seGgrRjExWlA2M1VZZUs5RW5oR2VGMDRmdzczR1dzbjhLR3pTQUptYWNPM0hsU0srYnBGUWVyU2tGQ0p3STkwaDk1cUJIanFCT3JvV3JwcU0xbU5tN1kyVVRUUGpneVFCa0RoUkNZVTg5TG9GNTRweXhrWW1TRER2S20za1dNcEIzRUVGNzhlRUM1eG1qa2l5bi9uZVRtM0ZtOU5PNm00YmJhcGZidWRyalFicnhZOEVSaS9PQmZ6bnVMN0RrOGc5OVJuQWpPQjFwRnp3Y2xMaUtaSGZxNjNXbUNBSDRRR0NUclN4R2ZHQ0N2Nk9oeWYwRjduKzNZUEpiNERqK0dSZ3R5THZRYzlMSmdLZU1saEtab1grMXd6bWZKMzFJbXphMUZuNjBwY1RpNDhSa2pnZ0NVVEZDd1diTE1zYkc0a29pTVNrN2pIVEhpWmIvOEVFTEVLcTVxTEQ2Q01hWWZ3Y1JzR0VXMm9yalpad3hBNnIrYW1UVDlMcytZN0I3TmxBRHJhb0lvZUhzTWVjQmttbmFjL0FlL2kwUjRxaDhTelIxS09VOGJ4djFuZjJESlBEQ3hxMU1OQnVnNW1NTTRyVHgzV3ZmMGtyTldKMEVKOE0rQ2xMS2lQMmxGb2REZTdYdU5jTWxBS1N2dVBoQ2YxMzZLb0JKTG1jajJWc1pGTmhEOU9xMFo4MHU5Y2d0Nk1vY3Jod3ZXTlFTeS95aVBUZUM3S2duWFc5akJadlBQL1g0TitScjRya3k4RUZQQUZXWHZ0cFBseXlTRktvMFphZU4wSCtmajV4SC8yRFB3YkExcE9hcXladGlmb1FLZUZQeFR1RXlhR3VzUFZSVitaZU0rRTVMSWZGdkdiaTNZbVVkc3kyZ3ZKV0Y4bWllQlVCdEFOdENhK1phTTVYdGRkTUJpTTFnQ1NEdWpCckxHTWptd3A3bVBicEltOTI0NW01NThTT3V1Vy9nSUs0SlcwdnMwSmlacU45VFUySDkzRmVNMDFZa1dubWk1cnM3elFGdlE2RUl2Y2ZlNUN3RmxkSFZPS1NZNC9vMnQ5eDdnWUluRmErWTV4eXNPRkRqeW5YZW93dGVBaEhXbUlYTjVCd3J4bGNJSWZwWTdUWFdDdFpQSnJnQk5Zdjltb3FUZ051Qjdna3ZHYWlPVis0MTdoNG84VnIxZ0dTWE9ySE1UYXlpU2dBVTFubnpReUZERmxGSXpMS3dXeGFFM09mQTRZRjVRSUZRSWtuUkY1KzVhVjczVExrNElvUTVWNHc0VnVMcVNNSnZjZVNadHFiV2xyK2tkOW5Mci9qUmZDUFc5Y3FWaGRGTlNmdDB0NUVRQVNRdHFQUnNnYTFoV2RFK0ZIZGE5ZkJvNlRNSzhFSkRON3pOOHJzSXJjdEhNYzNoZGRNZUxCT3c4OTdOZWMyVzdSQUhTREpwWDBjWXlPYmlBSXc5WlZWM3V6bU0zSVg1VGFNdFV0UURpUnlBU1BLakgvSSsvaVZNREJ2Tm0wdlJRN3Vpam41VEVEN1BqOWJpdE5rZEw5SDJCUVgxOE1LYlJNVEp3cWJxTHhSTnlNV3NqcC9FQjZtTG4wQUd5YThaa0lIZ0sxaVhqUHBqT0FrV0pVNHNDeXRLOXZwMVV2SlFjM2lwdkNhOGJ3KzJBTXE5NXBKcDd3T2tLUlRGK1dNWTJ4a0UxRUFwcExPb3o0V01pVHl0VXJ4aDgrbS8wTkNoc3hFYXVCK3lzSzQxazRaY3ZDOEZPWGhQM3kxaUUxK1NZcnl0WnNCbFFsU1JLTStpSTVYRGlaUmtKNFdYL01DYk5oenBQNEh4TE8zaTFXVDlJYXNjdUpPWU0wVWgydXJadTBLQTJQZmJrdHAzSVZ4WGIzWFRDcUp0WUFrbGJvb1l4eGpJNXVHQWpDVjgzMlNaZUxjT2p4RUl0dFpQaWNwWE16NG16em5YT1N4MG1kUDhhU3NleGx5c0MrZFpGWUNlUXhvYm1WMW1waDNqNXpaRDhMYU1BYzlTQ3lxSnRaWkRyWmpRS0FmWDFNOHJjQU1jdnRwbGFHUlk2QlhxTm9mdk9iVmhKRzd5Ry9BQndjaCtValJac3c2Ti9LclZWU2lGcERrOFRhT3NaRk5Rd0dZOG8xWDJWMkd1VjB5UHNNamlRYUtmL2JNYTAxYUlUSmtEWGZtd0RVMGNoLzBTcENEUzJUMkdoNGZCWCs3cXdFUjRjK3pUYVFaRWVVemtWRU5WbHRKSzZuQk9zdkJEcnVrMFkxdlhLTC80ZlF4VmthclloMDlacHJWdDBsM1BWbzNWNnhDR3hoRGczZDB3VCtzaU1HSFZ4LzFYZ3RJOHBnWXg5aklwcUVBVEIzbHY1N2RmR3J1akg5TjVEVkM3V2RYK2ZjL2t1L1dBalpGc2xqY2l2NTRyWmdtSWpxaWdSTGs0RDFFbE84SFNpanM0Ym9wTzJtMDEyVWtOVVFXaStjaUErbWNtV1pjdmh3Y2NYTTI0WEdEaW9JZ0hmZmFVUDBQb3JFMVpkSkFvZUJBMjF2MmJGMHVGbXJWc2xJTEdMc2g2NnhDOUJrWkhYZW9GcERrTVQyT3NaRk5Rd0dZZkhhWTNhWko3aU5rNWpBYnFnbjdpcnJRdm1yUURKRWhDM3pOUUJtRTZXMk1MZ2NiZEpsM0k5QUFRTWtobXNBamllZC9hQ1JSVWQ2SlpQK3FJakMwQ2pKYXZoeHN3My9XNVAwamFVZ0xkV09lUDdCaW9laC9FSlZtaGJSbUxOT0JmdkllZ25PSThNUFc0NzQ2cXY2M0NveHVqWnNHMlY4dElKSGtKSWZHTVRhU2UrYXA5akRCZi8ySTF5NStiNzN4TDRQcld4LzhsY2RiNFN3UUpwVnkwRDZzK0ZpbjlkTTY5ZC81NGlCenFSM3BVb2EydFJMbXhYTW4vekxrNFlNZmZNa1hvdi9mZ0Jnbkc5cG11V1FtNXRnRHB6L2JDL0krek9XRW9ZbXpmRG40QmIrWUEyU2N0ZFdZVXdGNlBCNlJnakR5NUtvSlNSOGhpQzRyVzdMK2NvdXg5OG5vdUVKTlZmL0RPZC9ldVBxTzlWTVBTR0prYVFsakdCdGFqMXEwQUV6dzc3dWd0V0lmeFJlQXZFSzlBR2paNUMwdHRaVjlHanhadTRQa3ZNellqd0U1eXgwdWdBeHRheVhJd1k1a0FFSmJBVzFyeE1mOHcwYWlmTUJPZkhZTER4cjdmZkVlTURSeGxpOEhjYkhxcGdaeXNlZ0NBU0pzQVI2V292K0JrQktQdTFnZnNWcm9tMzFEcEo2SEIvUTJFUnRmWU1BSFE5Z2x6UG5JM0dkOFpJUTkxUU9TUEs3SE1EYXlTU2dBMDJJWlZ0OG1qRmg1UmVPRTJKU2tZMTRXL2J2c3hkNFB3Q3prd1MvNTRnOWdhRnNiWFE3aU80eGM0WDhhOE94RkZCUC95QXdlRnRsM2VqTk54dDd3bFYrUTVqTkRFMmNWY3RCb2MzWUdQenhySlRaS0FCcEYvK3RJcUhpbFVlL0g4RHgyb2tZYS85Y3ZhNDV2U2RhR3F2L0JLNS9ZU2l6YkdybDRQU0RKWTJNTVl5T2JoQUl3blNuaDlZWm5FNUVyTWtuTmlaWS9iV1NDWEFwMmN3ekNodmc3MTlDMk5yb2NIQklHSUxnZUF0M2lTczV5UzNnMlpqMkM3bWt2UEFNU1crUDZrUkRxV1RXRFRSdnJlb21aRjk3THJpU2NBYXVYUzRtRDBTUFdaRXJSN0dRd1QxeFFTNEN4anZNWFpEUVpYVFZSeXhhSWZlTHh2OWxDREgveUsxK0Q2N0dmOXlIOGp3cTBNM3FWWFRHTWc3YmdmWGxqOUVhTHRGQWZTUEtvcjNoc1pIZGZFS2F6TWN0UGRqZEp1U2greVJVNS9EVmEwWWo1SnZ2SFNiWDB0UG5BRXp2U3k2NUZ1WWEydFpIbElHN0VvZGRCMlAvRDBiLzdmT2QwVDZjM0tSNmVzTkFNV3VMTHo2WW16Z1I5Y0RHUUJleDBKNmt2Z3pUZ3lvanMvS1pVWXlDVWg2Wjd0TnFBVzBOcFl2Rnc5RG9raitRaytSeXE0bDBZMWp4VzliOXpNYzNZc0oyUmk5VUhranhXS2g0YjJkMFhoS21yUHVic1BsSnl3MytyR0xQZmpvb3RzRnNnVHY3Vnk5bTdVdXFweWNNM0IvRU90aU4waTZFaGVhT3VGK05TUDcwdVJMUjFHRGcrTHIzUU54TkZLeWM5ckJlYVMyOUVUWUMySEtSRzBkUmJYQTdDYXRIZmVwNzMvRDltcDRBalhqUHRreXYzWDd5NC9jRGwwTm5wTSt6eTlzV0w5MjFmNXU3RlljSzJIeW12WUtnSks0NzgyMVMxUDl4SUo1NVIwUGhRV1RVWnViKy9UaDhHMkVydS8wOTdJN2RacklHK3F2K3QzREd2bWZwQWtnZGt4V01qdS91Q01HMUVTd0xaaldmbnR0VkJlNU9YL2daalYzekcvZzZQWjk1bkl0VUZoUWpLei9CcUdYbzNqaW9IQTlkUHdnYnYvM3liblR3QXBuRkJFTTlJdks5RkpyTU90Q1FjeCtjVWgvTEVla0ZpWEE0T0l4eCtsVVZ5RFNZYy9BcEFsdSsreUtlSEowUkxHSWFiczlOcEVqbDlYZDJiMFI3TXNiSnFJdXBOZm1CTmRaYzZYOEwvWmZKQnllWmdFc2RHUjVpaXMza3JsUHZRZmV6K2wrNlpWVjNtbm03LysvTGZrMUtIR1prVzhVdkR2SHA2Yi9ubkR5YlVYZnJUOXVsclhwU1FrWlRVWHc5VHo5LzdEK1VzYnBWTHNhUWFKQzBtQjgveFJ3TVdobXRCd2NZUHY4SVBCT0g5UHhwQTlOQmpzQndEMSttREVZVVBoZkUzZkRWczEzQnpOaUVpTFhpV0wrQ0xBdHZxYzczK2RwRXpYWUY1MWFqVHVISmh1dmlyZ3B2Skd4dGdTZTlWZ1VSSmJZSnNPREpxcWpJNWFOUjdacUd1NFV3cUpnZUhiK0x0a2xWem1PcXlrOURKTXNqdFFQd3R2QnpjUHd6eFArSnhVK3NxTDU5K1gxRlhDOUlMdWh5SHdBUWlNR3Vvck53aDFvampTallGTlphRHhIOG9rd2RkRGk3TEpkcUdMNHhVNkNMNkRHbm5HT0tCYnNqVGZDWTFNMFBQUlY0MTR3N3Z5NHhjbCtVUW1Hd0U1bFV2c0xveHMyQm9XNnR1WGp3NkloM05rcGJXb2k0SHJ6OGxTNUxEMFVEdVBTa3pnSEZOUWcxT2VpTGIwSE5SbE04SU5BMFY4NHdtWEpaRG9LNElyTlhiN0V0c2E3RG9vbDlTOFRHVGc2ckZlMXlQUkpvNFlkRkZ2MDZsdFVtWGcwUGlNRGN2dlRWOE9BK1BrTDZtYm4rRkQwdEdhelZZcGtSZnQ1b1BGSUtJQ3pvRXJCRVlxSk1xNi9vVlZ5QzJ0YVl1UWhoZEdqR1pGNVB6QlNzbW16WVA0dTBvaXArSnMwRDhuRFU1Q0ROUm1Ra0x4VHRSSXlCTGlhVHo5cUZZbEJQY0dxSmdjRWkwTW1XbTVXekQ1NVJlYld1NzhnNkJPaVBRNEk1bk5TV1MyTlorY3p0MnZWSlNiU0lINTk0bXk0OHZSRXljUysrSnNmQ09ucUJFazRQb0k3UEZNMEVvWG8zQ0xhWXMzYTVDc1I0dkJuZCtmaTBtbVc3T0p0VlRnM1VmS2FtRXV3eUhRQzRDS3pWL3k4ZlAvMHhoeVVRT3BsU3RPSGxCVG1temU5TGtJUHBSYm9vYWJTSDhPdW82eVZrb0p1Zlc4STA5TW1rbXk4eWlvY0tCWVZsYlV3cFQ0Q282QkNwQ1lKLzgxU3JxWXFSbWZWUDY2aXNIejVwNm5HaHlFSGU0N0Fqd0JxS1ZKcVAyQUU4L0I2cHpLT3JBZCtpZmxwRlJRL09tajJMVWpseDloOEM0RVJncWM2cHg5NTdiSDRpR25keENRWUg2eXNFdSs1NFpDNW9jVkE4djJoQmE1WkRzT29TRzBUNUlqSURMSnozWlczbnVnOURtc3RCSVpRY3U1QkNZQmdSbVRQK2pkNGhac0pIUk9WOEdGZldWZzd2SzhtNEdDNW9jaEUwa203TDBya0JpZ3lrdW53T1FnMGV5M0R6ZFZtTzZPVnRXendvTkNueUhOYXM5bCtjUXFBa0NjOUlTWHhPS1ZETE9vQmEwL09OcVltS3N2bkt3aVR0elA3MlhTTFdTcU1sQmIrYUFaQjhMelJna0lqK1VEUExSclpycXpMdFhTU1hUemRta1NrWnduaDFtNUxvc2g4REVJckI3MHFzMTdZRnRiWUc2aWFTUlcxODVHSmc0T3dYa29NSnFuM0VwQkJLUm4rZ0ZKUlpPUUE3ZWtFVjlLanhGSFprL1FtaW01bXRxSTdEbXF0N1ZDRFRxYnZKWnczbjc2azJEaDFSYk9RZ0sydzQ0TkJ1d29PdURTaFdRZnB0aEFraEVjclJMLzYwZ0J3OUYwUlVpSWoxbzhFamtsQkE0eGtObTNlVVFtRFlFeEVmaDZzcFlIMVdRZmlRQU1vbXNyUnlFVTFqM3ZHVXlrMDFsSTFNT2JqRCtkZVd1c29Hay9TMlFneElnNmpYakVjL0YxRTV0TW1acmJrV3g0Y1dWZFFnSUJBYlJzWFlpb1c2QlhkeEtPemd3SUt1dk9KTVlWQmhYRVZqcTZYbm5uakxvRGlUbWVtcXhvWENrM2dmQko0b3Qzc0tEdEsrSmVQTlFCUEU0MkpJM0VnNU54RGtod0FVZEFoT0F3Q3o1QTlXVDNENSticzFvbVhLRExoN1VpUm1RYmpDMXYyUkFFcWh2bTZuRkJ1SnJ3YXRVRGw1L0F0cVhhdHFTNGdaRk5tZW50bXVWc1VJdGtWWTFYV0dIUUcwUk9LNzk2MzBWOU1FVjZnbVNpR1hqMGVkK0RxVEJxMy9qMFY1aS9wMU5SSDF3dUo1SHc2TWYvY2dRRm9ML3ovTWVWVXArOWozK2xmK0NLVTFGRHZaNG9jRWh6S2JsVWRGekNsWmtjell2UCtKOXc5QVZjc1J1WEhXSHdQZ1FXQ0wyOWZIMWF0VVRmQWJUTzc2YVY2VVBvaUM4RkRHUVYyMU0rYnRzL1h6dS9CUzF1dWhhbDNRdGR1RERCb3o5VTBocGlYa3gzVWczdzNwNEhBTW96ZUdsZU0xNFpITTJMekRpL2J6Yld6Y2lncTU2N1JEWXI2UFUwRkRhWU8vTi8zeDZuMTIrc2gxOHZLaU9ITTJ5MjUzWGFXekZvc3ZzNVBMMi9mREJKWi9ZQ0JkOTl2U2UxL2pYT0JzRmFYY3RySVViNlE2aUJoYUFZU29IL1NQYWNrY3FpalI1bFBBTExveFMyOVYxQ05RUGdkK2FnREU5ODhXVFA2a2ZjbllVdmFEOVV6MjdHbUhwcFJaN1l4QjY5dmZSQllZYkQzSGY4VkhVWHY5U0lBZGhNU200Rks4WnovTjVsU2piM1J3Q0RnR0h3SVFoc010dTkwS1NXMGQ0Q05kaEdNRkRESGZDb05jK1Fta25OdTd0azdObWd1L0M4M0pSY1hkekNEZ0VIQUlUaFFESXV4c1J3ZnVYOE90TTYyR01CQmZSb2JvdHoyVlZ2R1k4ODgzWlVUZnU1aEJ3Q0RnRTZvVkFSM3BFem42UEdBWGhjRlV1SU04K0FTVERDc296SWVXcTE0eG52am03WG93N2Fod0NEZ0dIUUlqQXc4SWc2SG1OVzhScEVOd00rUlI1dUFsbG13dzNIK0tsZXMxNDVwdXp3K3J1MXlIZ0VIQUkxQXVCRnQxRjNEbUdiN1ZIOUtHcDhGb1FCcThadUE4WVZ4dzFEeVB6emRsUnkrN21FSEFJT0FUcWhBQllCL2txTUpDMUFaTmY3dlNPRyttMkFsTFBCRzVDUTNFdXErbzE0NWx2enE0VDQ0NFdoNEJEd0NFUUlRRFNiVjJDMFFmWngzMGowWVhtYXBEVkJhOFprSkg4WE5aWmNnd05acGh2enNiUzduSUlPQVFjQXZWQ0FJUWQzVmJkQmRtSGF5SjQ0Y21yZ1FEMFdrY1kzK1huRWU3ekVwZ0tsL25tN0xDOCszVUlPQVFjQW5WQ0FOYUhueWIwckFuWkI0c21FTDZKZVlIWGpPY2Q4L01JQjRla0JnVE5ObWVyZFZ6TUllQVFjQWpVQllHaFloNzBVQTRlY3RvZ0hKZ09BNjhaeit0R1N5aWExd3pJU1poS2Ewc252QWwzZHdnNEJCd0NkVWNBZGI1d1RUaWt0QS94QTA0MGhJTjlJNEhYREh5d09KcENhMTR6VU5wb2N6WnYxZDBkQWc0QmgwQ3RFRUJmNlIxQ0VjeDlwYm5RRDIyRmpjQnJKdnh3SnhZOURvMkdwTlkwYk00bTdMaWdROEFoY0ZjaFFNL1dRc2FIZkUwWUl5MFdmRlltOUpwQk0yQjRQalh1TlhhWFE4QWg0QkNZRmdUNjBtMDZZQ2tTZlNGN25YQWpYZWcxRThyQkM1Nm5lODFNQ3hTT0Q0ZUFRK0F1UldDZ0xoZmpHWU55MXRzTU45S0ZYak1lYkovREwwRjV1dGZNWFlxY1k5c2g0QkNZRmdUYTBsMFFXVUxYNlIzQld5Z2t6M092NmVnSWhzR21LT0FDRGdHSGdFTmc0aEVRTG9JUko3QnNJcGRKSW1OaDVEV0RYNlhEYzFuRHZjWVR6N2xqd0NIZ0VIQUloQWdvMzZDREpOV3JlaVBZYTd6QjliL3dYRlk4b2Q5ZERnR0hnRU5nYWhBZ1Iyc0ZQSzBwWHRYSHVKR09lODE0WG5ndWExL2FENmNHQnNlSVE4QWhjQmNqZ0tKdGgvQS9KTHRKY044d0hNbkZ2V1k4RDMwTkQ0TVQra2tORjNRSU9BUWNBcE9OQUU1MUx4QVdmQ1hhUldzaDk1b0JoeGtvdkJudE5TWjFYTkFoNEJCd0NFd3lBaWdIQ2YxdzhxcCs2RUowMWd3V0NzNWx2YTZkTlVOcXU2QkR3Q0hnRUpoQUJHQmVUTmFIY1ptRVd2LzJRVW9LcnhuUEN4WlZuTmZNQkQ1bVI3SkR3Q0dRZ1FCTWRibDNJSmFDaFpFalVub1Y1T0J6cFA2SHpvVnZqL1lhazFJdTZCQndDRGdFSmhrQkVHMjNKZjBOWDV6Skh5VGlCcEltOTVvSnoyVzlUZWZOc3FZTE9RUWNBZzZCaVVWQTBRZGhsa3lueFRoTlprVC9RNmRydGNERXN1MElkd2c0QkJ3Q0FvRUJ0US8yZy8zRElzK2JBN2xIOVQrVWcwY3kyNFVjQWc0Qmg4QTBJTEJHSEdVYWJmNmQ5b2d6M0VoSEZVU0lVbXZpTlBEdmVIQUlPQVFjQWlEcWJuQVVRUDFiNStIZ2psNDFSeVNsclI3S1FISmMwQ0hnRUhBSVRDd0NZUE43TXllK0k3N1lHYVdBdlZEUi8xcmdSODBMdTd0RHdDSGdFSmdXQkhiRkV2SEgxUzEyd0NCNDFVaXZHWWgzNktySnRBRGcrSEFJT0FUdWVnUkExaDBHSUN6NzdDMGFHckNCUk5IL21zcXFpVmJZUlIwQ0RnR0h3S1FpTUdTMzk0RDI1UTc3YmsvajRieW0vdzJVVlJPdHNJczZCQndDRG9GSlJXQzV6VTQvLzVjdjlObXRJNTJGWlUzL0d5cXJKbnBwRjNjSU9BUWNBcE9Ld0N3c0E4TjEreURHd0F5N3FxUWRLNnNtU3BhTE9BUWNBZzZCU1VaZzZiL2RlL0xPTHlkeHNJMHpabmxkZjdzTXU1QkR3Q0hnRUpnR0JQNC9hZ3NBUzZYT3diVUFBQUFBU1VWT1JLNUNZSUk9Igp9Cg=="/>
    </extobj>
    <extobj name="334E55B0-647D-440b-865C-3EC943EB4CBC-206">
      <extobjdata type="334E55B0-647D-440b-865C-3EC943EB4CBC" data="ewogICAiSW1nU2V0dGluZ0pzb24iIDogIntcImRwaVwiOlwiNjAwXCIsXCJmb3JtYXRcIjpcIlBOR1wiLFwidHJhbnNwYXJlbnRcIjp0cnVlLFwiYXV0b1wiOmZhbHNlfSIsCiAgICJMYXRleCIgOiAiWEZzZ0NuaGZNUXBjWFE9PSIsCiAgICJMYXRleEltZ0Jhc2U2NCIgOiAiaVZCT1J3MEtHZ29BQUFBTlNVaEVVZ0FBQUVrQUFBQXlCQU1BQUFEaXVPdnRBQUFBTUZCTVZFWC8vLzhBQUFBQUFBQUFBQUFBQUFBQUFBQUFBQUFBQUFBQUFBQUFBQUFBQUFBQUFBQUFBQUFBQUFBQUFBQUFBQUF2M2FCN0FBQUFEM1JTVGxNQUlvbTczV2FyVkRMdmRoQ1pSTTM3NW5YOUFBQUFDWEJJV1hNQUFBN0VBQUFPeEFHVkt3NGJBQUFDTVVsRVFWUTRFZTJWdjJzVVFSVEgzMTFNb3JlNWVJaWRSZklmbklYV3VTS0dZT0VLZ21EalhtZGhZU0FpV3FXd0ZoUVJ2R3EzdE5zTDJLVklTcTB1b0NJV3doV0NXSWkvMXNQMTE5YzM4MlltZXpzRCtRZDh4YzZiNzN6dXZaazNQNDVJMjRrenhWbHg0dUthU1A3M0xwRGlKK3RObE9MNERNM2lYQ2NhNFRUUnlxTWh2Y0JlZ0NFYWZXZTVoUW5OL1dYbktuNkVxR2JaVVhLS2plNllhQUg0R3FLU0Ixb2RZUjJNYjRHRCt0YkF2aFp6bEwvWldRbkhXalFKRXVBTFV5bnd4dzlGeVgwUmM2aFZxbGo5QUpWZUZIRUVuZm9rVk42NnpaZEc0U0RhZTkycEk5eWZzZXNHVkxXbUxmcTBMOEp4TldXMkJ2UWVTY2QrWHlJVGQyRloydm5BMmpaaEtXRjB6VDliWDdmYnI1N0RvNDRBNHlvMXg4aWFSKzBDeTFQVVlPM0pVWS9ha25KVlFmSXBMdW9Vb1RvK0ZRZks1VkZSNkNoNFZLaGNma1krb3I4T254ZVhxM2M0eGVYYUUycTI3Mmh2WGx5dURSbmRQZGdvaitKeURZWEt4NEZZMFZzdHhpak1ZSndGcUM0ZXM4cXh2OGxndXpReFJjMjAycFFqeW9Vd3gzMVJ2UmZHM0x5V29QZnZtRHVwU2M4eWxYMU1vQ2VVcHlhV3ZjTWFkYkY0Ylp5aWdjdG1Yay90WlZHWW8zSjlWMmNtZkRuVXJLTzRyNGFOT1dvSjUxbTYwYU5jWCtrM1pxV0NPYXFGOTBRM2l5RS9nNU5odERsOXFoMUZkMURHdU02L3ZZSWl4VWVUcXhhTDZOYUg0cGtXTDZVUHhYSGtRU3duQlp6L2xDMUsyM3RON0VpMWJZWGY2eXF5czMydnkvOGp0MC90Vk5XYXo5bXNaYldoU3JlTmNyQjY0ZDNxSUVYMkQzYjlUUUpjOEEwTUFBQUFBRWxGVGtTdVFtQ0MiCn0K"/>
    </extobj>
    <extobj name="334E55B0-647D-440b-865C-3EC943EB4CBC-207">
      <extobjdata type="334E55B0-647D-440b-865C-3EC943EB4CBC" data="ewogICAiSW1nU2V0dGluZ0pzb24iIDogIntcImRwaVwiOlwiNjAwXCIsXCJmb3JtYXRcIjpcIlBOR1wiLFwidHJhbnNwYXJlbnRcIjp0cnVlLFwiYXV0b1wiOmZhbHNlfSIsCiAgICJMYXRleCIgOiAiWEZzZ0NtaGZNZ3BjWFE9PSIsCiAgICJMYXRleEltZ0Jhc2U2NCIgOiAiaVZCT1J3MEtHZ29BQUFBTlNVaEVVZ0FBQUVvQUFBQkhCQU1BQUFCU1lNeWNBQUFBTUZCTVZFWC8vLzhBQUFBQUFBQUFBQUFBQUFBQUFBQUFBQUFBQUFBQUFBQUFBQUFBQUFBQUFBQUFBQUFBQUFBQUFBQUFBQUF2M2FCN0FBQUFEM1JTVGxNQUVESkVabmFKcTd2Tjc1a2lWTjJUQm9QK0FBQUFDWEJJV1hNQUFBN0VBQUFPeEFHVkt3NGJBQUFDLzBsRVFWUklEYTFWTzI4VFFSQSs0ek5nRWo4RVB5QnVxYzRGb28zL2dTTWhwVDFUVWRvZ0NqcWJsaWF1S0doc0lhQklrVXNKRXBKZElRcWs4QTlzZXFRenp5UU8zUEROdm03UHlYbFRNTVhkN3N4MzgvaDJkczd6SURmdjdENTVjY2FyTlhLTldJN1hJTmgwUTZCK09sREYzUWNSMFI4SFNyb2JYd3JWYzZPMmlGcHUxSXlvNFVaTmlOd2dMNllUTjZwQTlNdU5xaEI5ZDZNMmlCWnVWSlZvNEVhQnJoMDM2di9TZGVvT0NMcCt1MUZGb2g5dTFOVkwwVlVtR25wZTVXMTg4SGlOUzlEVjhUNUVkRUQwT2grMlRkVDA2VTNEcTBTVTM3SmRva0wvRlhzSjFoUTdvdFB5U1oxUnlIREs3d3NFZEozdHlVZyswZUVGQ0ZhQnJxVzYyVmpPYzFDZ1M5dXU1RE9IWkhRMjhQVXR4MWN0N1hya2xZY0NYVG9aQkIvbitBSmRUV1hDa0JvYVZQRmRsRHpYRmc5MGFRc3VRRSt2ZlF3aVZIOWY3YTN1MmtvdndHYWMzUHQwTjlZREJIV1o3bXFuOHlKSUd2QlMwa1BTN3E2K21SZWIwVk1SS2xBNXlPNlMwU016TDhvcVYwUVNzN1RHM1NVRjFPdnhPdE84d1gwZDF1MlVDQVRYNDNYdlVIMTVKQXZxbWx4NFdzK2xzVURMamx3aElkWlpkQ0hWSFdsRGJEV3I0SitEVzNSTjdHTlg2ZU5va1lWTlYyUk9ZWk4wdFpodG9OT2lDeCtZa1JqVFh4a2J2akFCTGJvdzdEaUZ5a004UGlZdGlRTDdpR2pSaFJJSE1GVTFHd0oyWFRRVDZQb3N2MkxtV2xnR1k3VVhMM2dCZGFDcnJyUjl1WnhBbTBvbzZoNVJvbFdxcnFpaEZmeU9pUCt2dUl4S2llcTVycUw1aXZVb2NTem9VaVV6Y3d2b3kvckFHZVFkMFhJcTZOS25ELzdtME0vR2VCZ1ppZitGT2t6V3d0Y0FyN2pKR3lXZ2tMZXlVS2tUTlc5a2Z2TWh2V1Jia05JRlVnWmc1b3Y4UkR4OVN1cThhS2QwZVZXY3hXMnBWc2kyeUlFN05ZMVFHRkZNZkloYWZEMzBTdnNkcmNNNVAxcytTbmNjeUs3RXRsaHJuNzVhdTd4bEtNZW8vejRQd1BxU21oblpUbHI5SWxRL3A5cGkxV0x0UzZMWm9BaUdsbloxR2VvWjArMnRtdEo5aVh1QjVaYStvM0tiZllhMHp4SlJPaUN5QU43aEFocVpuamNyVGRkZzBqRnlEb3c1WVNUVDRSa2srdGJJc2ZjUElwZlUyT1hyMHd3QUFBQUFTVVZPUks1Q1lJST0iCn0K"/>
    </extobj>
    <extobj name="334E55B0-647D-440b-865C-3EC943EB4CBC-208">
      <extobjdata type="334E55B0-647D-440b-865C-3EC943EB4CBC" data="ewogICAiSW1nU2V0dGluZ0pzb24iIDogIntcImRwaVwiOlwiNjAwXCIsXCJmb3JtYXRcIjpcIlBOR1wiLFwidHJhbnNwYXJlbnRcIjp0cnVlLFwiYXV0b1wiOmZhbHNlfSIsCiAgICJMYXRleCIgOiAiWEZzZ0NtaGZNUXBjWFE9PSIsCiAgICJMYXRleEltZ0Jhc2U2NCIgOiAiaVZCT1J3MEtHZ29BQUFBTlNVaEVVZ0FBQUVnQUFBQkhCQU1BQUFCV2xSeWhBQUFBTUZCTVZFWC8vLzhBQUFBQUFBQUFBQUFBQUFBQUFBQUFBQUFBQUFBQUFBQUFBQUFBQUFBQUFBQUFBQUFBQUFBQUFBQUFBQUF2M2FCN0FBQUFEM1JTVGxNQUVESkVabmFKcTd2Tjc1a2lWTjJUQm9QK0FBQUFDWEJJV1hNQUFBN0VBQUFPeEFHVkt3NGJBQUFDZTBsRVFWUklEZDJXdTI4VFFSREc3M0FBbVhER29hT0tXeVFrdTBDMFRrOFJxclM0b3pRZ2tCQVNzbXVhcElYR0xvRENoUzhsblJGSTFQa1BZbHFLWEhnRThnQi9mT3Q5elhHK2JBb3F0c2pOemY1dWR2ZWIyWEdpaU9QcXpZMG5MMCtVVlQ0dVFvMmY1WUNhdVRTSHZwOE9WVGJ1cGNDdjB5RWRiSGdXNkg0UVdnWFdndEF1MEFoQ0V5RElSQmtPZzFBTUhBU2hCUGdhaEphQi9TQlVBL3BCaURMZENVTC9VcWFqNEdxVTZVY1FxZ0RmZ3RDRnM4aFVCYmFpS0htYmpSK1ZCNlJNbmVoamlqSHd1cFJxQTYwbHZHbEVTWXJTQXUwQ2NlK1ZpdEVzUCtZQVI5WER1b0s0dTNmcVdSeVU2V1JUTDdNRWJCY0I1YUZNeCtiKzBwd3VoaWlUblRwWHFoZzNZbmZDU0Y4V1I3cmlLNXg3S29Fb2s5MElWeDR1amtTWldtYUdYV2hMUXRkYzRpbVRuV0N4YXkyMG81SzVteWFxYVRWWDdNbW11NDZ5bXRaOVQ0Zy8zRTc5aVdRMTlYeFBvRG5ydVVpNm12UW1VdDhUbm80Zk41b09va3dkczNFS25tdWRIcUpNVmdHdW5HdWRIcUpNSnBEcXcxTnJxNmVIaEV6Tm5BSVNFakpOWEtaMVBCZEp5cFI2N2VlVWc0Uk01RjBhOHBDUWliMU1GVXJ5UUM4bTlpUms0dUg2bks4NUdkeHlsR25IZkVsempXWnphTjY5QkpTcGJwdzliVTYyQzlBQU0rdUR6bHphc0E2M0hDK2Q4VjBHZnRPc3VJL2NjankybWxHRDVqNGZWWjlqRzRreTJmdkJsajhsdER2a0h6MHNSSm1teHNWSWZacFp5N3g3blNpVE84emNYQmEvMkRZU0U3OWp2K3lxU04xUDl0VkhXdmN5UlRXVzNQVlp2UWkxeFQ4RThRQVpYT0xJMnVYT2p6cit5K1Q1OFVQLzVpSHBLOWcyVW1GQ092NXZxUDNYN1pFbmQvWmRrUTdubEVhODh2NFdnR2MzVmtReUphQnNYaDB6OGhjMng3VXhHdSs5MlBzOHdzRWZ6QVNTOG1JV1k5Z0FBQUFBU1VWT1JLNUNZSUk9Igp9Cg=="/>
    </extobj>
    <extobj name="334E55B0-647D-440b-865C-3EC943EB4CBC-209">
      <extobjdata type="334E55B0-647D-440b-865C-3EC943EB4CBC" data="ewogICAiSW1nU2V0dGluZ0pzb24iIDogIntcImRwaVwiOlwiNjAwXCIsXCJmb3JtYXRcIjpcIlBOR1wiLFwidHJhbnNwYXJlbnRcIjp0cnVlLFwiYXV0b1wiOmZhbHNlfSIsCiAgICJMYXRleCIgOiAiWEZzZ0NtaGZNQXBjWFE9PSIsCiAgICJMYXRleEltZ0Jhc2U2NCIgOiAiaVZCT1J3MEtHZ29BQUFBTlNVaEVVZ0FBQUVvQUFBQklCQU1BQUFDak5uNUpBQUFBTUZCTVZFWC8vLzhBQUFBQUFBQUFBQUFBQUFBQUFBQUFBQUFBQUFBQUFBQUFBQUFBQUFBQUFBQUFBQUFBQUFBQUFBQUFBQUF2M2FCN0FBQUFEM1JTVGxNQUVESkVabmFKcTd2Tjc1a2lWTjJUQm9QK0FBQUFDWEJJV1hNQUFBN0VBQUFPeEFHVkt3NGJBQUFEQ1VsRVFWUklEYTFXTzNQVFFCQSt4U2JHQkJrUGY4QnVxZXlDaXNhbW9uU3FVTm9kWlFKREFaVmRReEhYekRCeUFjeEFFYm1rVXlyYXBLYXhxWmpKREtQd2pwWGc1ZHQ3NklFdFhRcXVzRTY3MyszajI3MlZoY0M2ZVh2bnlZdHozaFdzQ3ZINlhZQmcxVFdKK21GQmxYWWUrRVFYRnBReU43a1VhcytPYWhCMTdhZ1pVZE9PQ29qc0lCSFNtUjNsRVAyMG8xeWliM2JVRnRHcEhWVWpHdGxSb0d2Ymp2cS9kQzNzRGtIWEx6dXFSUFRkanRxOEZGMVZvckVRN3Z2dzRIR0JTZEExRUI5OE9pQjZuUS9yRUxYTDlLWXBYSi95VzNhWHlCbStZaXV0Z21ROVdsVFA2b3hDaElmOFhMTkExL20rOGxRbW1xNUJzQWgwUmZwbVl6dlBRWUV1bzl2SVp3N0JtR2hnNjJ1T3JSdEoxeU91UEJUb01zSEErU1RIRnVocWF4V0cxRGhHT2ZkT2xzK05Sb0F1bzhFRjJETjdKNkMzVHluYTF1K3A3bXFrTHNBZGVva1dDSmVIRW9hODR1N3FKZk9pcElwVjBUYzEzVjNEWkY0YzZTb01JMmxNZFpmeTdpZnp3b3ZxVXRaUStZQ3VnY0lJVUcvR3EzWW94S2FLQjNTWmRPSGNqTmVxMlcwb0JrQ1hOc1hUZXE3M25YaHlLQ01wdWxvSkVVRk1yeWZUU05FVnhHWEgzRFAwRHRsK21pNC9yc0wxSktXQUkwelJoUU5tSkdMdW1kTDA2WTlzOWJHT0dNT08rOFo5S005MnRiVFBSMU4wSWNVUlZEVjRRSE1ZVkk4L1pLRHJXSi9DbGxXdGlmUmdwRDBPRm5UVk5XcW90c0VVOXBLelBWb0s0ZkdQV3FTcTZEY3pxQmtEY0JrMUNOa2pHMUhpVXdpeHJjVXppcGd1VnZIQzloU1BLaGNjT2FWUm9NdmNHbkEwQjJBMldVV2h1MWpGQzdaR2VJUnNCQjZQOGVERkhtRjZxdDQ0Ukd5MzVERElvSmFZUmZFaGtESUNNNS80VUlhSmhlZ2xkRUYxSVc0dDY0eENJTVlqczlwSi9aRndQQW9KUmNTNm1xM1FsWGNES1pZLzdyUG9rWHBENmwwdDcrZlBSNHlWZ1VidHhvUnFRZkxBYlRLcHl5NU1OSm1kTDdsajBYN3VHQkpDZHJzODU4ZFdNMmJreSt5Zm03YUtZRW5OakpoUzBsbXJ5TEpwcUVwK2lqZ1Y2aFkraXJ0aDFSUi9iRVpTN0ZGem5WckxYRlc2WW9kQ2ZLUXZRcFREcUYxZ1NnaG5pT25yNitybkk1MzdKOUhudTZ6L0M5U3YzN1pEODBYdEFBQUFBRWxGVGtTdVFtQ0MiCn0K"/>
    </extobj>
    <extobj name="334E55B0-647D-440b-865C-3EC943EB4CBC-210">
      <extobjdata type="334E55B0-647D-440b-865C-3EC943EB4CBC" data="ewogICAiSW1nU2V0dGluZ0pzb24iIDogIntcImRwaVwiOlwiNjAwXCIsXCJmb3JtYXRcIjpcIlBOR1wiLFwidHJhbnNwYXJlbnRcIjp0cnVlLFwiYXV0b1wiOmZhbHNlfSIsCiAgICJMYXRleCIgOiAiWEZzZ0NtaGZNd3BjWFE9PSIsCiAgICJMYXRleEltZ0Jhc2U2NCIgOiAiaVZCT1J3MEtHZ29BQUFBTlNVaEVVZ0FBQUVvQUFBQklCQU1BQUFDak5uNUpBQUFBTUZCTVZFWC8vLzhBQUFBQUFBQUFBQUFBQUFBQUFBQUFBQUFBQUFBQUFBQUFBQUFBQUFBQUFBQUFBQUFBQUFBQUFBQUFBQUF2M2FCN0FBQUFEM1JTVGxNQUVESkVabmFKcTd2Tjc1a2lWTjJUQm9QK0FBQUFDWEJJV1hNQUFBN0VBQUFPeEFHVkt3NGJBQUFESjBsRVFWUklEYTFWdjA4VVFSU2U1UUJGWENTVU5seHJkV2RpWVFmNkQwQkZZU3l1TTFhZ3NhRGp0Q1FtWEdLaWlZVjNoUkpqREV1cE5uZUZNVEUydEZaM0pocnRGbjhDaC9MNXZmbXh1K0R1RFlWVHpMeDU3NXMzTTk5NzgwWXB0cWtMQzhzUDkwVWEwRTVBMnM0QWhKaE9hZFFQRDZxMGNDMENmbnRReGwzcldLZ2xQMm9hbVBXanVrRFpqMm9EZnBDS3NldEhCY0JQUHlvRXZ2bFI0OEMySHpVQjFQMG8walh2Ui8xZnV2YjhHNUt1WDM1VUNmanVSNDBlaTY0eG9LRlUrQ0xldURYQUplbXFxVGNSTm9BbnhiQVpvRHFNOWJJS0l4U243Q0lRckR3V0w1VUJsMjFpYjJ4M1VsQThZVWZHbkVhNjl0Zk1Uc1BBWmc1Q1ZLU3JiMTgyeFY0QmluUTUyMUF4Y3p5TU93MTlmUzN3ZFNiTmVwNnJDRVc2M0dHNGVhdkFGK21xV2hPTFZDTkJsYTVIL2M5WDNaUjBPWkVQd0ZCQ3hXaUVMNnZBUFd2TFpOZDArZ0NHb3YyeVV1K0EyeHFXemE2NXRGN003RXlLZVFZSGVzeG0xMHBTTDRLb3BuMk0ySk9hN05JcUZTWDFZaFNmdElyaCt5TUM2YXBwaFZLazNwVlhGdHQ1cmJWM0kxMVZpK0xtcnJ4eWJVTnI3U0ZJbHdWSnRlNVptU2dqV2xTR3JvcmJSaW55YTNaY3c0RXN6TkRWVHNLdWdsZnJ4bXVzLzRzc1hWRWFCUU5SaW5lVXQ1cWhpd3YrS1lrMDE0bkswTVZpSjNrVDNtRG4ybGtURFY2bVpsVzhZcDNpaEdORDFDdUdWTksxSlZNMmlyTWNLaTEydHRHOUpwTjBUVm9WcVJHeHZla3dLbXppcnA0MERSOGl3MFF4S211RENwY2ZBVGVOek1kb0JIWGFCTGFrV2FSTy82NzNPMkxsN1hYTWpiak5ZY3dGblBMVUZleDBPSklQOTJyNE4vU282YmJZSmEydHM0UjA5YXlLYnVzVTQ2cWQ2NEdYck9uc1NxNmtpOFQ0a1c4K2xuZ3dEYmJjMmtYeHRmakJUYzNZRmZMblVyclVCSFB3bkhrTUtaS3hhWkR2ZEllZ2lSalpJQXIycFB4M0k4OXE2YnB3dFc5WlRIVWtvZmd6S0YyMlFENjEzWFROWVNtSVhWRmtHVW9LeEdHTVVxVEpmaWRFRmZvaTJmWTBQRmQ2dnlQT2lMTEp6Wmk3UUIvQjZIeXc0V1VDU3c3a3RoQlBPOGJBNE16blFrUVpMMW1UZmJYNXdJck5UYWJUODN5RWFFdjRxSTFkOUR0YXlPL2VZdjI4Q2k1bUNtMHU3ajAvbmdpNGsydE1sYTlmUnYwSGwyVCtGMUdGeTBQVWdNYVlBQUFBQUVsRlRrU3VRbUNDIgp9Cg=="/>
    </extobj>
    <extobj name="334E55B0-647D-440b-865C-3EC943EB4CBC-211">
      <extobjdata type="334E55B0-647D-440b-865C-3EC943EB4CBC" data="ewogICAiSW1nU2V0dGluZ0pzb24iIDogIntcImRwaVwiOlwiNjAwXCIsXCJmb3JtYXRcIjpcIlBOR1wiLFwidHJhbnNwYXJlbnRcIjp0cnVlLFwiYXV0b1wiOmZhbHNlfSIsCiAgICJMYXRleCIgOiAiWEZzZ0NtaGZWQXBjWFE9PSIsCiAgICJMYXRleEltZ0Jhc2U2NCIgOiAiaVZCT1J3MEtHZ29BQUFBTlNVaEVVZ0FBQUZvQUFBQkhCQU1BQUFCMXprMTBBQUFBTUZCTVZFWC8vLzhBQUFBQUFBQUFBQUFBQUFBQUFBQUFBQUFBQUFBQUFBQUFBQUFBQUFBQUFBQUFBQUFBQUFBQUFBQUFBQUF2M2FCN0FBQUFEM1JTVGxNQUVESkVabmFKcTd2Tjc1a2lWTjJUQm9QK0FBQUFDWEJJV1hNQUFBN0VBQUFPeEFHVkt3NGJBQUFESzBsRVFWUklEYlZXTzI4VFFSQmVreGp5Y2tqNEEzWWJDY2t1YUtpY2Y1QlVscWpzaGxBZzVJQW82T3dDQ1NtTjA0YkdGZ0tFS0hLdUVCSklSaFRVNlNsc1NpaGk4MDZja09HYmZmdU1mWnVDS2J6eitHNXU3dHZaV1FzQnVYS3Q5T0R4Q1dzQmNvbFlmZ2NnR2JJZzBUOEMwVE9sV3hIUmFTQmFwVytkQzcwZGpzNFNyWWVqdTBTNWNIU0hLQndzK25RVWprNFIvUXhIWjRpK2hhTVhpUWJoNkdXaWVqZ2FkRytHby84djNjZmhoWUR1WCtIb0dhTHY0ZWlMNTZKN25taFhpTXpyL3Y3OWdGZUE3b3I0RU5FKzBiTmtlSkdvTUV2UGN5SVRVZklScWhLbGFrODVhejZBbkNZZHp4K3RNQnBmOEk3WEtRSzZUeHFxZ2xtaTloUWtoMEQzVUU4cXFMMEVOT2cybUF2SnpLTllVeTF5ZjAzSWZkbWRTdFNkaEFiZHBsZ1UxZEs1MDIvRzVBNkhRSGRCUXpDY2Q3VmFSbjB4T2VNUTZOWUlnUU9xcUJRWU1mVGkwYXVicFE1Rys5YlcxdTBkVWpQSDYrNnNQYUJnNTYzTWdhOVNXN0FtOXhrODJPN2VzUE53a1o2b0YrWnRuWDIrRVB6dXJ0bDV1R0JJTFZ0WG1aT3E3bGFKSWxVYmpLSzVXUnJXMWVYckE0VlZGRmFnV0FPcUdXN2NaaFFIbk1VV3hrWHg4eXgwb0ZZa01DT3kyNE9yYWd2ajI0MDlrSXprRmtyYWRjNUdIYlpITjc1L0V4N0luSm5RYzI1RVZ0c0llSFIzYkh0bFRidmdxM1FDMFZtWDNXM3BqdXl1ZHJmNURSQzhMaWNWSVJxRkVicXhUNmFBNndiaTZCWTM4SlJITjRZK0Y1QzVxNVB4NHVpV1RoUldrWXE4OE90UWx3Mkw3SGF2WTR2cFBwQ0tWTmVoNWx2YXh1TFJMWjFWb2hVZHJTbTEwM1pvajI3cGJKTFpDTHoxaUYxUlRnYmtqMGUzdERGTWRIQ0o2QS9VR2ZzMERJOXVSb0UxaHJCQUhXQ1pONDNGUG85dU50RkladHR3eC9iZzZiYndZOFNqbTEyZ3U2ZER5RjJIMmk5b201ZHh1aTBGOGdRdWp2d2RpOUdOd2c1TXJpcm5ybjR5SnRZNDNSdU9ic3lIVTdGMnR1S2g0M1FYdlQrQ3FTYjF5VzhTRWFjNy9iTGljbVYyaHZlY0JRMkhhWFBFTWRXSTBUMFZLMFNNN2dSMHd4Nm1CS0FNUndGM25NMkRQck5uMWpvbktyZ3FCaE9EWXdGditJL0Z4aDJndXpMdW5lVHBlazAwQ2FQOXErOC9FdEhEcTZzSk9BNm5Ja0MxK0gzMjcwZVhvdUhoNTcyOXZjTXZrVHVuZndGaHdPWmVkVWdyYmdBQUFBQkpSVTVFcmtKZ2dnPT0iCn0K"/>
    </extobj>
    <extobj name="334E55B0-647D-440b-865C-3EC943EB4CBC-212">
      <extobjdata type="334E55B0-647D-440b-865C-3EC943EB4CBC" data="ewogICAiSW1nU2V0dGluZ0pzb24iIDogIntcImRwaVwiOlwiNjAwXCIsXCJmb3JtYXRcIjpcIlBOR1wiLFwidHJhbnNwYXJlbnRcIjp0cnVlLFwiYXV0b1wiOmZhbHNlfSIsCiAgICJMYXRleCIgOiAiWEZzZ0NuaGZNZ3BjWFE9PSIsCiAgICJMYXRleEltZ0Jhc2U2NCIgOiAiaVZCT1J3MEtHZ29BQUFBTlNVaEVVZ0FBQUVzQUFBQXlCQU1BQUFEbVRUdlFBQUFBTUZCTVZFWC8vLzhBQUFBQUFBQUFBQUFBQUFBQUFBQUFBQUFBQUFBQUFBQUFBQUFBQUFBQUFBQUFBQUFBQUFBQUFBQUFBQUF2M2FCN0FBQUFEM1JTVGxNQUlvbTczV2FyVkRMdmRoQ1pSTTM3NW5YOUFBQUFDWEJJV1hNQUFBN0VBQUFPeEFHVkt3NGJBQUFDdlVsRVFWUTRFWDFWc1c0VFFSQmRPeVEyNXhBc2xJWUNPUVV0Y2dxb0tPd21VaFFrTGhJU1VpVEV1YU9nSUJJSWljcVIrSUJBRUJKVWx6ODRGL1NtcERPSUFpR0I0ZzZsUURIa3NEZ2dlYnpkMlQyZm5ZdW51SjE1ODJaMmQzWjJUeWtqRjY3RzEwVHg0M3NDNVh5ZkFpSCswRkZFSWtvT1NjMWlwVnJwWVZtcHhzdU8rb2kzZVNTbGVyK0lleGlxdVdNcWQvRTdsMVpNcWhvUHNWbnZLelVQL015bEJjOE4zTU1xeUcrRGFYT2tnUGNHalpEOG85STRKZHVDblNNQWZwQVdBa2M1eVZUd1ROQUllcTg2V3l1UEZxNEwyb09aZlJGNjZoTlNTaXpFTkViN1ZEM0JJVERqdGcvb3FtWGx5ejV1WHJIQWViMXVTZ0htdU1RdzN3MW8yZWtZWTM1SlBLWEpIUzVpN2NPbHk0QStvcEd3K29PUnBWUVpxOXJrL2x0WitBelF6OW9YRDgxczVZbEQ2UUpMV2RxQkRkb0Qxak40VzhybWtCSms2V29PK090QWpxeHV4bEl6cnNnVEZmREh5OWJGam8wNlFEeUtyMHcweGphd0s5NDYzUHkwSjh2R2xmZUZGa0Mzb1JXV0xidFNWWk4rb1hkc2J5eGIwNFhva2ZhbTJNeTJKUnEvWGJnTE5kdlNZS0d4b2djS3oyRTBLVlBiNk81QTNPN2JnR3MxSWl4YlJ4eFIzeEZraE9uVHlsZGorV2wxL04weG1pZFhwSTVYaEhuQ2grSTlsOWlzbG56V0xMb29UY3Q2Mk5OWjBHOUpSZ0t6dEJyTVdUTEd1b05taG1PYVd0LzJBR1pSVVdpenVjdnR1QXRTTmU2UWFRcTRiZGYyeHQwZ3krdko1V2J4bG5tOWh1d1h2ZlNLMzNKNXpPZ2gyZEpLRFd2OFBtaXkyQzBxbisxK3FSb0pjTU9NSHI0cDlTanU4S0VjZGlvUHh4dWRENlFMZTRMRXgzMkdiQ0FPOFYyU3VHOHdDbnU4SDc4ejhLM3doU2lPeEdSSHFUNUZDZUxxRks5emViaHUxRHZUeVpGOVhmMnBOTSt0Zit4bXVxblNNYktQVFBrNGhYSVV6ejdkcXBqN3NydUlTUDREcXJJMzBWcU9ZRWFlNW1zdGJMUnB4YXZUYjhXK3AyTlpyTUd1VG1XUVJ4QnNPeVVCemROcDdReXRwZjRETU05NStMUG1PRzhBQUFBQVNVVk9SSzVDWUlJPSIKfQo="/>
    </extobj>
    <extobj name="334E55B0-647D-440b-865C-3EC943EB4CBC-213">
      <extobjdata type="334E55B0-647D-440b-865C-3EC943EB4CBC" data="ewogICAiSW1nU2V0dGluZ0pzb24iIDogIntcImRwaVwiOlwiNjAwXCIsXCJmb3JtYXRcIjpcIlBOR1wiLFwidHJhbnNwYXJlbnRcIjp0cnVlLFwiYXV0b1wiOmZhbHNlfSIsCiAgICJMYXRleCIgOiAiWEZzZ0NuaGZNd3BjWFE9PSIsCiAgICJMYXRleEltZ0Jhc2U2NCIgOiAiaVZCT1J3MEtHZ29BQUFBTlNVaEVVZ0FBQUVzQUFBQXpCQU1BQUFBdEVlaDFBQUFBTUZCTVZFWC8vLzhBQUFBQUFBQUFBQUFBQUFBQUFBQUFBQUFBQUFBQUFBQUFBQUFBQUFBQUFBQUFBQUFBQUFBQUFBQUFBQUF2M2FCN0FBQUFEM1JTVGxNQUlvbTczV2FyVkRMdmRoQ1pSTTM3NW5YOUFBQUFDWEJJV1hNQUFBN0VBQUFPeEFHVkt3NGJBQUFDMmtsRVFWUTRFWFZWdjRzVFFSU2VKSGVYOC9aeUJyRy9XRnBJVHRUV3BCRkVpdzBJZ2lBbUZpSm9rUVBsd01ZRXJMUzZRd1d2Y2ZNZmJJcHJCT1d1dE51Z2lGaUk2U1NGbkpvMXVQNjR6emR2Wmpjem0zV0t5ZmUrOTgzTW0vZm1iWVRnY2VSMGVFWUJON3lwcUl6NUFlRGhGem55aUJUSUVJbDVuQ3M3QWRhRXFEM3RpN2ZZeXhJSkVmd2dmZ2tUc1hCQTRCcCtac3J5VVZueUh0YXJReUdXZ2UrWnN1WVcwd0hPZy9RZDBMWVpJNGNCc3o2aVB3UnEvOWx0UlovUkJMNlJ6QVArWm13bW1wdUs5U0h2S25kclpjbThobUlEOE9sSElZK2VHY1ZJVTdRTm8vZmxHUTBSaGZqNmdNeWFPZDZNOE9TV1huUll4azBqQnk2WE1uZytqdkNVaDRNQkc4c1Y1U21tYi9nUXIybHhnSEZmQ2RSTTJmOXEyaVhjbG1ZSnVHalNjOERRdEYvb21IMDc1RjJnWXNxcVlZOU40dGNOdnFQU2xqRHh1MXV4VDZIc0poSUo0dndzMkRHN2Rnd2tDM21aTFhQU0Q2T3QwMWdBNnF6bmFTWnRMN2NyN0tBTXRCandSR243UGJVTVJEZFZkV0NPRnRVTjV4UldNWjRhZ2hidEtYTytaZERDOGF3T29yVHBMTzVhTmFPTG10bWx0UFhWTHY3UTNDM1FUOTc1eUt5cjB5U0Uyek5rOXpFdXMxbkZNL3BkUkJ4cEtkSzdDckZ4MXNXa3k2cThLZ3JsUTdmQWl2eVdxTkVHT1k4eFhpVkk0RkR5ZHB0MXBlSFplZVRodWtSTlZUdmYwN3ZGelIxcjZaZ0dZYm9oblpMRFpSM2JUdHhCc1M3Z1Q0clBUVnlZVU1mSTBCMjNGZnYxTDVXbko4UXFMcERkcmd1ZksvekJyQXdMNlUzUWgyd0puNFc0Ry9icFF6bnBPM2ZzaDg0NmxZcDdpRnh1b2lzSVBYeGhqelhWZ0M0Ukc2T1FHcExHSmUreEFtd2xVelhWUzRtRHdidXV0dFVsYldkaTdjUlZrWmtkSm5RYVVENEhpaVBaV3RxYjJQdEpSQlJiSzZIVGdHUTl4Ylh0aDJrTHlTbXJRc05MOWJsaTlkeUpUaXBFTDNINnRDeUpOT2JpUHdlN25kTzZ4YmpST29qS2FhZGhmd29iMHFMS2J4bnNETXp0UnlmNjRsVXQrNjlwS2k5U1RyYXBrN3BUS2hQbHJvN3cvQWFuNVI4V0JYVnNUd2c0RndBQUFBQkpSVTVFcmtKZ2dnPT0iCn0K"/>
    </extobj>
    <extobj name="334E55B0-647D-440b-865C-3EC943EB4CBC-214">
      <extobjdata type="334E55B0-647D-440b-865C-3EC943EB4CBC" data="ewogICAiSW1nU2V0dGluZ0pzb24iIDogIntcImRwaVwiOlwiNjAwXCIsXCJmb3JtYXRcIjpcIlBOR1wiLFwidHJhbnNwYXJlbnRcIjp0cnVlLFwiYXV0b1wiOmZhbHNlfSIsCiAgICJMYXRleCIgOiAiWEZzZ0NuaGZWQXBjWFE9PSIsCiAgICJMYXRleEltZ0Jhc2U2NCIgOiAiaVZCT1J3MEtHZ29BQUFBTlNVaEVVZ0FBQUZzQUFBQXlCQU1BQUFEQjQ3bzRBQUFBTUZCTVZFWC8vLzhBQUFBQUFBQUFBQUFBQUFBQUFBQUFBQUFBQUFBQUFBQUFBQUFBQUFBQUFBQUFBQUFBQUFBQUFBQUFBQUF2M2FCN0FBQUFEM1JTVGxNQUlvbTczV2FyVkRMdmRoQ1pSTTM3NW5YOUFBQUFDWEJJV1hNQUFBN0VBQUFPeEFHVkt3NGJBQUFDOGtsRVFWUklEWVZWUFdnVVFSU2VYQkl2M3VaeVFXekVJdUZxSVFHMXZpc2lpTTBGQk5IR0N6WVdDZ2tvZ2xVQ0ZwWlJqS0RWWGkzQ25XQmpsYUNOaFhBQkM3RVFyaERVd3ZoM1JsZWpuMi9tdmRtWkhTK2JWOHkrbjIvK3ZubnZyVkpHRGh6ckgyZWwwYi9JcnB6eEJoRGpGd0VLU0ZqSkFhdFJuSmlNdXBoVnFuYTNvMTVpSXcrc1ZQYzd4VXZZVnZ2K2tuSWVQM1BoaFdSU3gyTXN6ZlNVR2dlKzVzS2J0MDI0aTVPZ2VjdWdiWEprQ0pzbTJrYXlRMHB0ajlVblpPOG04SVhnTWZBblozSFZ2TVhSTmpRM2V2V0ZQSGc4ejlFdXpLa09RaDlwVnlrbUVxSmxqZlpxa2gwUFg0VHlkRW1wWVVzYm9GbFBwWVQvcGE1VVJkK1BaQWdtRGRpZ2NRUklqbDZ1UGpoQ3N5NVVxOVZuc2JuYitEUWppZ0VqcTlqaFUwRXVNL1lKQXRVVDZEVS84MFFldThtS1VjYlNaVVl3N3dDMGVjOVp4TDhja3U0Z3k1VGtQUTFxSGY1ZXFteVhHdWJuSUV4UjU0aVZaYWJkbWlZNXRWRUJXdXdzTTlGczBDdXh3bVBsaDFpcndBcXJ4YjY0OUtlUnBYMjVMckYydXN6b04zSFJKd29Tc2RhU1dBMFdWZkN5STZBOVFrZmc3dlhHZGRHSkVPMi9yVTdmb2kwUm90M1c0ckNYMkVSNzNZT1gzNHZoYUZlbG5nTVE3UnRzalM0NEwyVmdTcnZ2MVNXNnhJNTFlVVMySE8wWk9ORXVsMnYzL0lDam5iM1JHL050d0Q1Q28rWERIZTNzbmNFOVVvZ0FvYmVjV0FwTjNORnV6QUlYRWZFb2p6Q2hlNlVUUjd2eFRjRTg4djdVM2F3N3JOblYwbTdjVFpoRHQyTlozVFlwbWVQUmJqekVDTzAraEROeTlzZTIwaGtmMGs0M242WEgyS2JLMWxlTUdndU1rN0dTWmpzN3BuQ0tsTVc2YXB2bTlkcW1uOEJYMDJ4blJ3bnZsTHJhNzlDUFk3c1RYY2tVSUNGb2M1a29uK3RJR3JoRXhqbjBZM3pNQnFsakJ0dXBheC82enczb2RIeUhGVzlLbk8xVlhtU1E2bVg3b0hEb0Mya1A0NEZOdFBjQ1Y1NUp1VEdkRnc5aWxGR2JnU3ZQcEl6S0M0ZXh4V3l2Q3NPaEhlL3hTODdpcVZmWlZwa05ETENpUnplN1ZKSm5EMmVLY1FEUXVKNVFtWW40N1cwMytDR3N6VzF0YmIyZHUrKzF0MyttZkk2dm9LTHV5d0FBQUFCSlJVNUVya0pnZ2c9PSIKfQo="/>
    </extobj>
    <extobj name="334E55B0-647D-440b-865C-3EC943EB4CBC-215">
      <extobjdata type="334E55B0-647D-440b-865C-3EC943EB4CBC" data="ewogICAiSW1nU2V0dGluZ0pzb24iIDogIntcImRwaVwiOlwiNjAwXCIsXCJmb3JtYXRcIjpcIlBOR1wiLFwidHJhbnNwYXJlbnRcIjp0cnVlLFwiYXV0b1wiOmZhbHNlfSIsCiAgICJMYXRleCIgOiAiWEZzZ0NsZGZhQXBjWFE9PSIsCiAgICJMYXRleEltZ0Jhc2U2NCIgOiAiaVZCT1J3MEtHZ29BQUFBTlNVaEVVZ0FBQUc0QUFBQkhCQU1BQUFBVTFtODJBQUFBTUZCTVZFWC8vLzhBQUFBQUFBQUFBQUFBQUFBQUFBQUFBQUFBQUFBQUFBQUFBQUFBQUFBQUFBQUFBQUFBQUFBQUFBQUFBQUF2M2FCN0FBQUFEM1JTVGxNQUl0M3Z6VVM3bVdZUWRxdUpNbFN3S0xmTEFBQUFDWEJJV1hNQUFBN0VBQUFPeEFHVkt3NGJBQUFFczBsRVFWUklEWTFYc1c0YlJ4QWRpWkpvMlNJcEJPa3BTRUdhSUtCZ3A0bGRIR0dvUzBIOUFRVWtTQldBS2xJbEJWMm5vWW9nQWRLUXJTdXBDTkpTVGVLUy9BUHBEeWhMaWhWYnNUZHZabTluWis5SUlndUlOek03TTN1Nzc4M2NpajV5VDNZUERwN3ZQc211Q1dNOXUzbjh5Y0hCN2w3bWpsalBEYy8zM0xHbytqTndPdGhXVmMzdGlJOGEycUxxejI4L2ZpMnUxMS85eWJiYXF6OHkwVC85WVNvK3RiOUV2L2x1VzBPQzBJZmowNU9nMFFiVW0wTlZxZFp5N3E0Y1JkU0U0MlgwcTBQOU82cEVGWGM5TDR3YWNJekxVUTNxbFkycnVpK3RxbklGamliaEN0UjluWVN3NGFaV1ZYa1ZqbVptczdqZThCOTFUWVExT0I0YUM5UzNScVYrMjJwUjVnTzhqQ3BsenIwMjZvcmRoTEhUSThTTmpBSG4vdDZvRzNkR3NlSVc0czZqZ2ZkbmNlak9QMDJpaDNBOGpuSE1yQTlScGRiSUtGWjhBTWV6YUdoQ05TZjRRUGdlcDZQRUJEbUthaTl6N3Qrb1Z1dzdSek9rZGNTMTFiSitNd0VmVmFYSlVaUlRpWW0xcjZiVkR3UG43bFZkaUFKUlNwQkJlK2JjRzQxN1pKWldZeTVndmF0ZzI4eW1YZWR1ZzBvWENYWFVMQUxpZExaNlJ4ZW9QM1hvakZRc0Naa2hWdk10RFpFbitDeEdBUjRnbGg1MmJ5VDFHT0lxbGdIQkdKNmRTSkIxdkdFRDY1M2tjNHRSZ01NNEVtUVYrVTBkYnk2cUJVbmJkKzVkbm4vUUpqSjF2QXdGb2tra1ZqWWw0anErOUhtV29VQjBxc1RhWXFKd1BiN3djY3RRSUJvb1FZQ0M3OWtqaWFzdnJBV1puaWxCeHV3ZjYzZ3BDc1FFOFlscndwTll4NmR0eVNzL0t6KzkrbVlYdXplakdZaTFKaWh6SFIveDlLWnRqM0JLMmlYbWg3Q3dIekVLUkZ6SElvQ3JjZnl5Rjd6VTFvQkZDTUlvNEpzRWRZZUZBZ3BEVXlZOExjVGF4bE5RSU5KR1gwQmhhTnNIeHpHeGVLV2hyNlpReC9WWVRleEYzY2grMFlVZ2h4QUZCVHlSNWdvUDVxb2RrMWpkM3B3M2VvOENUSWpqUm05UllNZU82VjZzQjJKNUZLQm4wdWdURk5qTnVYTit4TUVkK3B4bzFzNU5MYW5qYW14cVlrZTc1TTJZd2NRNnhqTFQzTmFUT203NlUxSS9lS25zQlNiV0dUM1UvR09wWTNTTVpHd1U0Uk9DSEFVVTROdm5PdWFPa1l4R0ViNjgwUWNVcEk3dlNpaUEvUVZjaEZqN2lvTFU4WDNPVmJQaXFTdHNXSWgxcFNqNE9rYmZOakVzOWtEYTllK3pMMTZxWFlpbEtEQ2gzRzBSQllidnVONjYvVFp6SXczRWViNXV4ZndYcU9NaUNyeVp5LzQ3dnMzRWoycUdMNWVpNEM5ZXZYUE42Z1dBOWZIOUNlVFlsTG5SMjAwUG9SWlJBQmx2T3BLckYxKzBBMGV4K2RRTnFNVXo1Mkx6NWQrUGx3Z1F5K2JudUxaUEVYK2J3VGFPbDRGeG10ODAraGczQ1B2cXhNdEhQK1R5Ym1qMDVwVHkwSEU0eHl4dTZUVHRjS2pqSWpXNEtIY2tBOEIra2FkQ28wL3k0d054SHFiQ0U4MXFKREs2cXlJOVMvTlhrMVB5a1hEZkZnbDRlQXQrdTJuK3JUSUsrQWNoZDYrWWQydW0zNTE2R1FWOFRQT3QySEphL1Z5WFptSHpzWDhsYXh5aWxHWDBpOTNRZXBYbG1YdnZqVm1Fcit4VnRvUmwwTlV1eTdPTExhMmNYZWlaY1BwOXNXTTZBN1JIWW1udytheWs1NWk2SmhxK2lSN3RHWDljcXVaZW03aVZGRzI2WTc2cVZzbzBMRVY0dzFxNGtyYTQrZ2I0KzMrakVlRHJZSi9MYjE5SndtNkFiNEpxV01zcGtIak1WL1NiMlhUSEs2MnorVTV6clAzQWtycDcwN0hYakRtKzF2VHpzNU5jL2JYMTJaVG9QOHJLeHFuRy9zWCtBQUFBQUVsRlRrU3VRbUNDIgp9Cg=="/>
    </extobj>
    <extobj name="334E55B0-647D-440b-865C-3EC943EB4CBC-216">
      <extobjdata type="334E55B0-647D-440b-865C-3EC943EB4CBC" data="ewogICAiSW1nU2V0dGluZ0pzb24iIDogIntcImRwaVwiOlwiNjAwXCIsXCJmb3JtYXRcIjpcIlBOR1wiLFwidHJhbnNwYXJlbnRcIjp0cnVlLFwiYXV0b1wiOmZhbHNlfSIsCiAgICJMYXRleCIgOiAiWEZzZ0NsZGZhQXBjWFE9PSIsCiAgICJMYXRleEltZ0Jhc2U2NCIgOiAiaVZCT1J3MEtHZ29BQUFBTlNVaEVVZ0FBQUc0QUFBQkhCQU1BQUFBVTFtODJBQUFBTUZCTVZFWC8vLzhBQUFBQUFBQUFBQUFBQUFBQUFBQUFBQUFBQUFBQUFBQUFBQUFBQUFBQUFBQUFBQUFBQUFBQUFBQUFBQUF2M2FCN0FBQUFEM1JTVGxNQUl0M3Z6VVM3bVdZUWRxdUpNbFN3S0xmTEFBQUFDWEJJV1hNQUFBN0VBQUFPeEFHVkt3NGJBQUFFczBsRVFWUklEWTFYc1c0YlJ4QWRpWkpvMlNJcEJPa3BTRUdhSUtCZ3A0bGRIR0dvUzBIOUFRVWtTQldBS2xJbEJWMm5vWW9nQWRLUXJTdXBDTkpTVGVLUy9BUHBEeWhMaWhWYnNUZHZabTluWis5SUlndUlOek03TTN1Nzc4M2NpajV5VDNZUERwN3ZQc211Q1dNOXUzbjh5Y0hCN2w3bWpsalBEYy8zM0xHbytqTndPdGhXVmMzdGlJOGEycUxxejI4L2ZpMnUxMS85eWJiYXF6OHkwVC85WVNvK3RiOUV2L2x1VzBPQzBJZmowNU9nMFFiVW0wTlZxZFp5N3E0Y1JkU0U0MlgwcTBQOU82cEVGWGM5TDR3YWNJekxVUTNxbFkycnVpK3RxbklGamliaEN0UjluWVN3NGFaV1ZYa1ZqbVptczdqZThCOTFUWVExT0I0YUM5UzNScVYrMjJwUjVnTzhqQ3BsenIwMjZvcmRoTEhUSThTTmpBSG4vdDZvRzNkR3NlSVc0czZqZ2ZkbmNlak9QMDJpaDNBOGpuSE1yQTlScGRiSUtGWjhBTWV6YUdoQ05TZjRRUGdlcDZQRUJEbUthaTl6N3Qrb1Z1dzdSek9rZGNTMTFiSitNd0VmVmFYSlVaUlRpWW0xcjZiVkR3UG43bFZkaUFKUlNwQkJlK2JjRzQxN1pKWldZeTVndmF0ZzI4eW1YZWR1ZzBvWENYWFVMQUxpZExaNlJ4ZW9QM1hvakZRc0Naa2hWdk10RFpFbitDeEdBUjRnbGg1MmJ5VDFHT0lxbGdIQkdKNmRTSkIxdkdFRDY1M2tjNHRSZ01NNEVtUVYrVTBkYnk2cUJVbmJkKzVkbm4vUUpqSjF2QXdGb2tra1ZqWWw0anErOUhtV29VQjBxc1RhWXFKd1BiN3djY3RRSUJvb1FZQ0M3OWtqaWFzdnJBV1puaWxCeHV3ZjYzZ3BDc1FFOFlscndwTll4NmR0eVNzL0t6KzkrbVlYdXplakdZaTFKaWh6SFIveDlLWnRqM0JLMmlYbWg3Q3dIekVLUkZ6SElvQ3JjZnl5Rjd6VTFvQkZDTUlvNEpzRWRZZUZBZ3BEVXlZOExjVGF4bE5RSU5KR1gwQmhhTnNIeHpHeGVLV2hyNlpReC9WWVRleEYzY2grMFlVZ2h4QUZCVHlSNWdvUDVxb2RrMWpkM3B3M2VvOENUSWpqUm05UllNZU82VjZzQjJKNUZLQm4wdWdURk5qTnVYTit4TUVkK3B4bzFzNU5MYW5qYW14cVlrZTc1TTJZd2NRNnhqTFQzTmFUT203NlUxSS9lS25zQlNiV0dUM1UvR09wWTNTTVpHd1U0Uk9DSEFVVTROdm5PdWFPa1l4R0ViNjgwUWNVcEk3dlNpaUEvUVZjaEZqN2lvTFU4WDNPVmJQaXFTdHNXSWgxcFNqNE9rYmZOakVzOWtEYTllK3pMMTZxWFlpbEtEQ2gzRzBSQllidnVONjYvVFp6SXczRWViNXV4ZndYcU9NaUNyeVp5LzQ3dnMzRWoycUdMNWVpNEM5ZXZYUE42Z1dBOWZIOUNlVFlsTG5SMjAwUG9SWlJBQmx2T3BLckYxKzBBMGV4K2RRTnFNVXo1Mkx6NWQrUGx3Z1F5K2JudUxaUEVYK2J3VGFPbDRGeG10ODAraGczQ1B2cXhNdEhQK1R5Ym1qMDVwVHkwSEU0eHl4dTZUVHRjS2pqSWpXNEtIY2tBOEIra2FkQ28wL3k0d054SHFiQ0U4MXFKREs2cXlJOVMvTlhrMVB5a1hEZkZnbDRlQXQrdTJuK3JUSUsrQWNoZDYrWWQydW0zNTE2R1FWOFRQT3QySEphL1Z5WFptSHpzWDhsYXh5aWxHWDBpOTNRZXBYbG1YdnZqVm1Fcit4VnRvUmwwTlV1eTdPTExhMmNYZWlaY1BwOXNXTTZBN1JIWW1udytheWs1NWk2SmhxK2lSN3RHWDljcXVaZW03aVZGRzI2WTc2cVZzbzBMRVY0dzFxNGtyYTQrZ2I0KzMrakVlRHJZSi9MYjE5SndtNkFiNEpxV01zcGtIak1WL1NiMlhUSEs2MnorVTV6clAzQWtycDcwN0hYakRtKzF2VHpzNU5jL2JYMTJaVG9QOHJLeHFuRy9zWCtBQUFBQUVsRlRrU3VRbUNDIgp9Cg=="/>
    </extobj>
    <extobj name="334E55B0-647D-440b-865C-3EC943EB4CBC-217">
      <extobjdata type="334E55B0-647D-440b-865C-3EC943EB4CBC" data="ewogICAiSW1nU2V0dGluZ0pzb24iIDogIntcImRwaVwiOlwiNjAwXCIsXCJmb3JtYXRcIjpcIlBOR1wiLFwidHJhbnNwYXJlbnRcIjp0cnVlLFwiYXV0b1wiOmZhbHNlfSIsCiAgICJMYXRleCIgOiAiWEZzZ0NsZGZhQXBjWFE9PSIsCiAgICJMYXRleEltZ0Jhc2U2NCIgOiAiaVZCT1J3MEtHZ29BQUFBTlNVaEVVZ0FBQUc0QUFBQkhCQU1BQUFBVTFtODJBQUFBTUZCTVZFWC8vLzhBQUFBQUFBQUFBQUFBQUFBQUFBQUFBQUFBQUFBQUFBQUFBQUFBQUFBQUFBQUFBQUFBQUFBQUFBQUFBQUF2M2FCN0FBQUFEM1JTVGxNQUl0M3Z6VVM3bVdZUWRxdUpNbFN3S0xmTEFBQUFDWEJJV1hNQUFBN0VBQUFPeEFHVkt3NGJBQUFFczBsRVFWUklEWTFYc1c0YlJ4QWRpWkpvMlNJcEJPa3BTRUdhSUtCZ3A0bGRIR0dvUzBIOUFRVWtTQldBS2xJbEJWMm5vWW9nQWRLUXJTdXBDTkpTVGVLUy9BUHBEeWhMaWhWYnNUZHZabTluWis5SUlndUlOek03TTN1Nzc4M2NpajV5VDNZUERwN3ZQc211Q1dNOXUzbjh5Y0hCN2w3bWpsalBEYy8zM0xHbytqTndPdGhXVmMzdGlJOGEycUxxejI4L2ZpMnUxMS85eWJiYXF6OHkwVC85WVNvK3RiOUV2L2x1VzBPQzBJZmowNU9nMFFiVW0wTlZxZFp5N3E0Y1JkU0U0MlgwcTBQOU82cEVGWGM5TDR3YWNJekxVUTNxbFkycnVpK3RxbklGamliaEN0UjluWVN3NGFaV1ZYa1ZqbVptczdqZThCOTFUWVExT0I0YUM5UzNScVYrMjJwUjVnTzhqQ3BsenIwMjZvcmRoTEhUSThTTmpBSG4vdDZvRzNkR3NlSVc0czZqZ2ZkbmNlak9QMDJpaDNBOGpuSE1yQTlScGRiSUtGWjhBTWV6YUdoQ05TZjRRUGdlcDZQRUJEbUthaTl6N3Qrb1Z1dzdSek9rZGNTMTFiSitNd0VmVmFYSlVaUlRpWW0xcjZiVkR3UG43bFZkaUFKUlNwQkJlK2JjRzQxN1pKWldZeTVndmF0ZzI4eW1YZWR1ZzBvWENYWFVMQUxpZExaNlJ4ZW9QM1hvakZRc0Naa2hWdk10RFpFbitDeEdBUjRnbGg1MmJ5VDFHT0lxbGdIQkdKNmRTSkIxdkdFRDY1M2tjNHRSZ01NNEVtUVYrVTBkYnk2cUJVbmJkKzVkbm4vUUpqSjF2QXdGb2tra1ZqWWw0anErOUhtV29VQjBxc1RhWXFKd1BiN3djY3RRSUJvb1FZQ0M3OWtqaWFzdnJBV1puaWxCeHV3ZjYzZ3BDc1FFOFlscndwTll4NmR0eVNzL0t6KzkrbVlYdXplakdZaTFKaWh6SFIveDlLWnRqM0JLMmlYbWg3Q3dIekVLUkZ6SElvQ3JjZnl5Rjd6VTFvQkZDTUlvNEpzRWRZZUZBZ3BEVXlZOExjVGF4bE5RSU5KR1gwQmhhTnNIeHpHeGVLV2hyNlpReC9WWVRleEYzY2grMFlVZ2h4QUZCVHlSNWdvUDVxb2RrMWpkM3B3M2VvOENUSWpqUm05UllNZU82VjZzQjJKNUZLQm4wdWdURk5qTnVYTit4TUVkK3B4bzFzNU5MYW5qYW14cVlrZTc1TTJZd2NRNnhqTFQzTmFUT203NlUxSS9lS25zQlNiV0dUM1UvR09wWTNTTVpHd1U0Uk9DSEFVVTROdm5PdWFPa1l4R0ViNjgwUWNVcEk3dlNpaUEvUVZjaEZqN2lvTFU4WDNPVmJQaXFTdHNXSWgxcFNqNE9rYmZOakVzOWtEYTllK3pMMTZxWFlpbEtEQ2gzRzBSQllidnVONjYvVFp6SXczRWViNXV4ZndYcU9NaUNyeVp5LzQ3dnMzRWoycUdMNWVpNEM5ZXZYUE42Z1dBOWZIOUNlVFlsTG5SMjAwUG9SWlJBQmx2T3BLckYxKzBBMGV4K2RRTnFNVXo1Mkx6NWQrUGx3Z1F5K2JudUxaUEVYK2J3VGFPbDRGeG10ODAraGczQ1B2cXhNdEhQK1R5Ym1qMDVwVHkwSEU0eHl4dTZUVHRjS2pqSWpXNEtIY2tBOEIra2FkQ28wL3k0d054SHFiQ0U4MXFKREs2cXlJOVMvTlhrMVB5a1hEZkZnbDRlQXQrdTJuK3JUSUsrQWNoZDYrWWQydW0zNTE2R1FWOFRQT3QySEphL1Z5WFptSHpzWDhsYXh5aWxHWDBpOTNRZXBYbG1YdnZqVm1Fcit4VnRvUmwwTlV1eTdPTExhMmNYZWlaY1BwOXNXTTZBN1JIWW1udytheWs1NWk2SmhxK2lSN3RHWDljcXVaZW03aVZGRzI2WTc2cVZzbzBMRVY0dzFxNGtyYTQrZ2I0KzMrakVlRHJZSi9MYjE5SndtNkFiNEpxV01zcGtIak1WL1NiMlhUSEs2MnorVTV6clAzQWtycDcwN0hYakRtKzF2VHpzNU5jL2JYMTJaVG9QOHJLeHFuRy9zWCtBQUFBQUVsRlRrU3VRbUNDIgp9Cg=="/>
    </extobj>
    <extobj name="334E55B0-647D-440b-865C-3EC943EB4CBC-218">
      <extobjdata type="334E55B0-647D-440b-865C-3EC943EB4CBC" data="ewogICAiSW1nU2V0dGluZ0pzb24iIDogIntcImRwaVwiOlwiNjAwXCIsXCJmb3JtYXRcIjpcIlBOR1wiLFwidHJhbnNwYXJlbnRcIjp0cnVlLFwiYXV0b1wiOmZhbHNlfSIsCiAgICJMYXRleCIgOiAiWEZzZ0NsZGZhQXBjWFE9PSIsCiAgICJMYXRleEltZ0Jhc2U2NCIgOiAiaVZCT1J3MEtHZ29BQUFBTlNVaEVVZ0FBQUc0QUFBQkhCQU1BQUFBVTFtODJBQUFBTUZCTVZFWC8vLzhBQUFBQUFBQUFBQUFBQUFBQUFBQUFBQUFBQUFBQUFBQUFBQUFBQUFBQUFBQUFBQUFBQUFBQUFBQUFBQUF2M2FCN0FBQUFEM1JTVGxNQUl0M3Z6VVM3bVdZUWRxdUpNbFN3S0xmTEFBQUFDWEJJV1hNQUFBN0VBQUFPeEFHVkt3NGJBQUFFczBsRVFWUklEWTFYc1c0YlJ4QWRpWkpvMlNJcEJPa3BTRUdhSUtCZ3A0bGRIR0dvUzBIOUFRVWtTQldBS2xJbEJWMm5vWW9nQWRLUXJTdXBDTkpTVGVLUy9BUHBEeWhMaWhWYnNUZHZabTluWis5SUlndUlOek03TTN1Nzc4M2NpajV5VDNZUERwN3ZQc211Q1dNOXUzbjh5Y0hCN2w3bWpsalBEYy8zM0xHbytqTndPdGhXVmMzdGlJOGEycUxxejI4L2ZpMnUxMS85eWJiYXF6OHkwVC85WVNvK3RiOUV2L2x1VzBPQzBJZmowNU9nMFFiVW0wTlZxZFp5N3E0Y1JkU0U0MlgwcTBQOU82cEVGWGM5TDR3YWNJekxVUTNxbFkycnVpK3RxbklGamliaEN0UjluWVN3NGFaV1ZYa1ZqbVptczdqZThCOTFUWVExT0I0YUM5UzNScVYrMjJwUjVnTzhqQ3BsenIwMjZvcmRoTEhUSThTTmpBSG4vdDZvRzNkR3NlSVc0czZqZ2ZkbmNlak9QMDJpaDNBOGpuSE1yQTlScGRiSUtGWjhBTWV6YUdoQ05TZjRRUGdlcDZQRUJEbUthaTl6N3Qrb1Z1dzdSek9rZGNTMTFiSitNd0VmVmFYSlVaUlRpWW0xcjZiVkR3UG43bFZkaUFKUlNwQkJlK2JjRzQxN1pKWldZeTVndmF0ZzI4eW1YZWR1ZzBvWENYWFVMQUxpZExaNlJ4ZW9QM1hvakZRc0Naa2hWdk10RFpFbitDeEdBUjRnbGg1MmJ5VDFHT0lxbGdIQkdKNmRTSkIxdkdFRDY1M2tjNHRSZ01NNEVtUVYrVTBkYnk2cUJVbmJkKzVkbm4vUUpqSjF2QXdGb2tra1ZqWWw0anErOUhtV29VQjBxc1RhWXFKd1BiN3djY3RRSUJvb1FZQ0M3OWtqaWFzdnJBV1puaWxCeHV3ZjYzZ3BDc1FFOFlscndwTll4NmR0eVNzL0t6KzkrbVlYdXplakdZaTFKaWh6SFIveDlLWnRqM0JLMmlYbWg3Q3dIekVLUkZ6SElvQ3JjZnl5Rjd6VTFvQkZDTUlvNEpzRWRZZUZBZ3BEVXlZOExjVGF4bE5RSU5KR1gwQmhhTnNIeHpHeGVLV2hyNlpReC9WWVRleEYzY2grMFlVZ2h4QUZCVHlSNWdvUDVxb2RrMWpkM3B3M2VvOENUSWpqUm05UllNZU82VjZzQjJKNUZLQm4wdWdURk5qTnVYTit4TUVkK3B4bzFzNU5MYW5qYW14cVlrZTc1TTJZd2NRNnhqTFQzTmFUT203NlUxSS9lS25zQlNiV0dUM1UvR09wWTNTTVpHd1U0Uk9DSEFVVTROdm5PdWFPa1l4R0ViNjgwUWNVcEk3dlNpaUEvUVZjaEZqN2lvTFU4WDNPVmJQaXFTdHNXSWgxcFNqNE9rYmZOakVzOWtEYTllK3pMMTZxWFlpbEtEQ2gzRzBSQllidnVONjYvVFp6SXczRWViNXV4ZndYcU9NaUNyeVp5LzQ3dnMzRWoycUdMNWVpNEM5ZXZYUE42Z1dBOWZIOUNlVFlsTG5SMjAwUG9SWlJBQmx2T3BLckYxKzBBMGV4K2RRTnFNVXo1Mkx6NWQrUGx3Z1F5K2JudUxaUEVYK2J3VGFPbDRGeG10ODAraGczQ1B2cXhNdEhQK1R5Ym1qMDVwVHkwSEU0eHl4dTZUVHRjS2pqSWpXNEtIY2tBOEIra2FkQ28wL3k0d054SHFiQ0U4MXFKREs2cXlJOVMvTlhrMVB5a1hEZkZnbDRlQXQrdTJuK3JUSUsrQWNoZDYrWWQydW0zNTE2R1FWOFRQT3QySEphL1Z5WFptSHpzWDhsYXh5aWxHWDBpOTNRZXBYbG1YdnZqVm1Fcit4VnRvUmwwTlV1eTdPTExhMmNYZWlaY1BwOXNXTTZBN1JIWW1udytheWs1NWk2SmhxK2lSN3RHWDljcXVaZW03aVZGRzI2WTc2cVZzbzBMRVY0dzFxNGtyYTQrZ2I0KzMrakVlRHJZSi9MYjE5SndtNkFiNEpxV01zcGtIak1WL1NiMlhUSEs2MnorVTV6clAzQWtycDcwN0hYakRtKzF2VHpzNU5jL2JYMTJaVG9QOHJLeHFuRy9zWCtBQUFBQUVsRlRrU3VRbUNDIgp9Cg=="/>
    </extobj>
    <extobj name="334E55B0-647D-440b-865C-3EC943EB4CBC-219">
      <extobjdata type="334E55B0-647D-440b-865C-3EC943EB4CBC" data="ewogICAiSW1nU2V0dGluZ0pzb24iIDogIntcImRwaVwiOlwiNjAwXCIsXCJmb3JtYXRcIjpcIlBOR1wiLFwidHJhbnNwYXJlbnRcIjp0cnVlLFwiYXV0b1wiOmZhbHNlfSIsCiAgICJMYXRleCIgOiAiWEZzZ0NsZGZhQXBjWFE9PSIsCiAgICJMYXRleEltZ0Jhc2U2NCIgOiAiaVZCT1J3MEtHZ29BQUFBTlNVaEVVZ0FBQUc0QUFBQkhCQU1BQUFBVTFtODJBQUFBTUZCTVZFWC8vLzhBQUFBQUFBQUFBQUFBQUFBQUFBQUFBQUFBQUFBQUFBQUFBQUFBQUFBQUFBQUFBQUFBQUFBQUFBQUFBQUF2M2FCN0FBQUFEM1JTVGxNQUl0M3Z6VVM3bVdZUWRxdUpNbFN3S0xmTEFBQUFDWEJJV1hNQUFBN0VBQUFPeEFHVkt3NGJBQUFFczBsRVFWUklEWTFYc1c0YlJ4QWRpWkpvMlNJcEJPa3BTRUdhSUtCZ3A0bGRIR0dvUzBIOUFRVWtTQldBS2xJbEJWMm5vWW9nQWRLUXJTdXBDTkpTVGVLUy9BUHBEeWhMaWhWYnNUZHZabTluWis5SUlndUlOek03TTN1Nzc4M2NpajV5VDNZUERwN3ZQc211Q1dNOXUzbjh5Y0hCN2w3bWpsalBEYy8zM0xHbytqTndPdGhXVmMzdGlJOGEycUxxejI4L2ZpMnUxMS85eWJiYXF6OHkwVC85WVNvK3RiOUV2L2x1VzBPQzBJZmowNU9nMFFiVW0wTlZxZFp5N3E0Y1JkU0U0MlgwcTBQOU82cEVGWGM5TDR3YWNJekxVUTNxbFkycnVpK3RxbklGamliaEN0UjluWVN3NGFaV1ZYa1ZqbVptczdqZThCOTFUWVExT0I0YUM5UzNScVYrMjJwUjVnTzhqQ3BsenIwMjZvcmRoTEhUSThTTmpBSG4vdDZvRzNkR3NlSVc0czZqZ2ZkbmNlak9QMDJpaDNBOGpuSE1yQTlScGRiSUtGWjhBTWV6YUdoQ05TZjRRUGdlcDZQRUJEbUthaTl6N3Qrb1Z1dzdSek9rZGNTMTFiSitNd0VmVmFYSlVaUlRpWW0xcjZiVkR3UG43bFZkaUFKUlNwQkJlK2JjRzQxN1pKWldZeTVndmF0ZzI4eW1YZWR1ZzBvWENYWFVMQUxpZExaNlJ4ZW9QM1hvakZRc0Naa2hWdk10RFpFbitDeEdBUjRnbGg1MmJ5VDFHT0lxbGdIQkdKNmRTSkIxdkdFRDY1M2tjNHRSZ01NNEVtUVYrVTBkYnk2cUJVbmJkKzVkbm4vUUpqSjF2QXdGb2tra1ZqWWw0anErOUhtV29VQjBxc1RhWXFKd1BiN3djY3RRSUJvb1FZQ0M3OWtqaWFzdnJBV1puaWxCeHV3ZjYzZ3BDc1FFOFlscndwTll4NmR0eVNzL0t6KzkrbVlYdXplakdZaTFKaWh6SFIveDlLWnRqM0JLMmlYbWg3Q3dIekVLUkZ6SElvQ3JjZnl5Rjd6VTFvQkZDTUlvNEpzRWRZZUZBZ3BEVXlZOExjVGF4bE5RSU5KR1gwQmhhTnNIeHpHeGVLV2hyNlpReC9WWVRleEYzY2grMFlVZ2h4QUZCVHlSNWdvUDVxb2RrMWpkM3B3M2VvOENUSWpqUm05UllNZU82VjZzQjJKNUZLQm4wdWdURk5qTnVYTit4TUVkK3B4bzFzNU5MYW5qYW14cVlrZTc1TTJZd2NRNnhqTFQzTmFUT203NlUxSS9lS25zQlNiV0dUM1UvR09wWTNTTVpHd1U0Uk9DSEFVVTROdm5PdWFPa1l4R0ViNjgwUWNVcEk3dlNpaUEvUVZjaEZqN2lvTFU4WDNPVmJQaXFTdHNXSWgxcFNqNE9rYmZOakVzOWtEYTllK3pMMTZxWFlpbEtEQ2gzRzBSQllidnVONjYvVFp6SXczRWViNXV4ZndYcU9NaUNyeVp5LzQ3dnMzRWoycUdMNWVpNEM5ZXZYUE42Z1dBOWZIOUNlVFlsTG5SMjAwUG9SWlJBQmx2T3BLckYxKzBBMGV4K2RRTnFNVXo1Mkx6NWQrUGx3Z1F5K2JudUxaUEVYK2J3VGFPbDRGeG10ODAraGczQ1B2cXhNdEhQK1R5Ym1qMDVwVHkwSEU0eHl4dTZUVHRjS2pqSWpXNEtIY2tBOEIra2FkQ28wL3k0d054SHFiQ0U4MXFKREs2cXlJOVMvTlhrMVB5a1hEZkZnbDRlQXQrdTJuK3JUSUsrQWNoZDYrWWQydW0zNTE2R1FWOFRQT3QySEphL1Z5WFptSHpzWDhsYXh5aWxHWDBpOTNRZXBYbG1YdnZqVm1Fcit4VnRvUmwwTlV1eTdPTExhMmNYZWlaY1BwOXNXTTZBN1JIWW1udytheWs1NWk2SmhxK2lSN3RHWDljcXVaZW03aVZGRzI2WTc2cVZzbzBMRVY0dzFxNGtyYTQrZ2I0KzMrakVlRHJZSi9MYjE5SndtNkFiNEpxV01zcGtIak1WL1NiMlhUSEs2MnorVTV6clAzQWtycDcwN0hYakRtKzF2VHpzNU5jL2JYMTJaVG9QOHJLeHFuRy9zWCtBQUFBQUVsRlRrU3VRbUNDIgp9Cg=="/>
    </extobj>
    <extobj name="334E55B0-647D-440b-865C-3EC943EB4CBC-220">
      <extobjdata type="334E55B0-647D-440b-865C-3EC943EB4CBC" data="ewogICAiSW1nU2V0dGluZ0pzb24iIDogIntcImRwaVwiOlwiNjAwXCIsXCJmb3JtYXRcIjpcIlBOR1wiLFwidHJhbnNwYXJlbnRcIjp0cnVlLFwiYXV0b1wiOmZhbHNlfSIsCiAgICJMYXRleCIgOiAiWEZzZ0NsZGZlQXBjWFE9PSIsCiAgICJMYXRleEltZ0Jhc2U2NCIgOiAiaVZCT1J3MEtHZ29BQUFBTlNVaEVVZ0FBQUd3QUFBQkhCQU1BQUFBUUk3OExBQUFBTUZCTVZFWC8vLzhBQUFBQUFBQUFBQUFBQUFBQUFBQUFBQUFBQUFBQUFBQUFBQUFBQUFBQUFBQUFBQUFBQUFBQUFBQUFBQUF2M2FCN0FBQUFEM1JTVGxNQUl0M3Z6VVM3bVdZUWRxdUpNbFN3S0xmTEFBQUFDWEJJV1hNQUFBN0VBQUFPeEFHVkt3NGJBQUFFZWtsRVFWUklEWlZYelU1YlJ4UStZTEJqc0xIVkZ6QWxiYVV1S2xCU1JXa1Y2VG9wdXk3Z0RZekV0dXBsM1M2Y056Q3JMbEFsckx3QVVaV3dyT21pNlJLcmZRRDhCblo4YVdpU0p0UHZuTG56ZDQwbmRCWjM1anR6enBuTDUrK2NPOUJINnU3Rzl2YWpqYnZKbERDV2srek9KOXZiRzdjVHRjYzROenk2clE0RW1rZFAyY0dtaWtWcVhWeXNvUzNRUEk1KzNCZlA2YmUvczZuK3gya2krTE1maHVKU2Z5RTQrNjVwSXN6Y2hkL1hod1pSR1REYnRaRHFtMHBkelFRUnRlQTNjbTVyZ0g4N1NGUlMwMnVpcUFFL2R4alZBU2QrV0VWOTVVT3pMc0hQUzdjQXVHWDJlQzZyb1EvTmVoRisza2ExZU5yeFA4WXptSmZndCt0WkFGOTdrTHB0SDlrMVV6ZXlpQ2hSNnFVSEYveS93TE92SXF6dllSRCt6b1BsS3c5NHl4ckN6aHptdjgzL0FUclg4a2kwQXI4REY4WnlldThnYmZZOTRDMXZ3ZStwd3kxQWo3dGJJbkczYlZjc2l6MkxLRTJVK3RmQmt2L0N6b3phUUZqYkdwYXpjMmpRUWpyZmMrdGd4V3Jhc3BiRjl6MmwzbG80ajM2aVVCYTk5bGlwVnpaczFUdllHdlVDcDAyTXFab01PMHBkR2tnWGdXQ3NtUmNJczV1Vks3cEF2ZG45bmI1ZEZoZUpwNmJXYXpwR0d1TXlsMzQ0UUUyVzViUXY5V2ZDU3Y0UGI0ejV2T05rc1l6WGErQzB3M3hyTHYzWUh6aFpMQ0s3VjdiVk9lcVhwRjJsM3VUWmUyMGlyMndqOUJPZE96VWxReUl1MjVGT0U2R2Y2TVNxcWNieTRQcDdyTU1pOUJQMXJDeEF2KzdNZlFsYm02ZCsyUjFiV1F6WTNaVnRqSDVpV2VpMGRWR0hLOXVUdHFTZDgyZ1pOUzNKajh0bHU4ZXVWYjhQenNZZXcwK3NURDhSbDYwc29NL1lhTUJQWk1IMDQ2c0R1TTZMS1AxYVRVMjRDZjFFdHB0SDZkZHE0bk9PZGZtWXNsMXo1Y05uend6VHpZVis3T0lsSjVoWW43R1JkM05OUHh3Unh0MDhUcjlWazZZZi9vbDA4dy9RcjlWMFJqUnVJNFRIcHBSdHhiVXZiUzQrV1UwSE9JUnA0WkZLMllvK3RlSDZKNnZwS2EzWTdBTXBXN1NIK05EZFBLY2ZybDB1VzI0UDhhRzd1YUZmeXZicWcvUnJOVzFaK3FWczM1TFdaK3c4VnRQRTBxL0xGdDI1RUhLMFAzME8wODg3WC82bWQwUk5sbjZpRHNwMmh2NFZkYm12UHNiVjdWNnEram9PcDczY2ROa3ZVTFl6OUtmM3dWWFdIT09MT2NpYmNZSlBrNlZmMzZiU001M1JQSmRlSFhJcmZJaktyWmdQRW1TaDdNY0RsUUJZcEY4dUp6V1Z2WUdhekFkcEIzNWU5Z1pnUWYzTFV4eEdhQmRiM01Uek40T2EvT3djMWpadnAyZGRSSkJUbjlYd1Roc0hZWGF2bTV2ZzhUcXYwSGh4NkUrWHU5cmNEYk9qYkQyQ3hHWHdtS2VsdkRHS1NXUXh6SmM4b1d3OWdtVGptVHdiL2hXQ1pSRmt4N3VjaVZ2eDBRbVpHb2ZaS3dGQlh1eEo2TmNKczlmQ3BDNHUxZjNUR0ZyaGwyV3RTTC94QzY1MEVNMFhaa1BtNnAxbWdBMUF1eDZaOWYrWThXdGZueStlb3p5UHFuaFlLWmYrbjZPNFgyRzNsZDh6MHh1SFBYbUFGRDM5d3l6WXExVWg3UXhFQTRaOFUzM1JyM2gzMnhuUHdJQlMydVh2M29TdG5mVmdMd0phWERIbFRFNWJDUDVGaVFSeG0wQzFuenlVTzlaZjZBczNIS3VRUnlWcjluQlF6YlM3RzRSVzArbHA4am51RU5OVDlla04vSTFML1pmc2U2eVB2cG4reXFiL0FMd3NsVDc3anYxSEFBQUFBRWxGVGtTdVFtQ0MiCn0K"/>
    </extobj>
    <extobj name="334E55B0-647D-440b-865C-3EC943EB4CBC-221">
      <extobjdata type="334E55B0-647D-440b-865C-3EC943EB4CBC" data="ewogICAiSW1nU2V0dGluZ0pzb24iIDogIntcImRwaVwiOlwiNjAwXCIsXCJmb3JtYXRcIjpcIlBOR1wiLFwidHJhbnNwYXJlbnRcIjp0cnVlLFwiYXV0b1wiOmZhbHNlfSIsCiAgICJMYXRleCIgOiAiWEZzZ0NsZGZlQXBjWFE9PSIsCiAgICJMYXRleEltZ0Jhc2U2NCIgOiAiaVZCT1J3MEtHZ29BQUFBTlNVaEVVZ0FBQUd3QUFBQkhCQU1BQUFBUUk3OExBQUFBTUZCTVZFWC8vLzhBQUFBQUFBQUFBQUFBQUFBQUFBQUFBQUFBQUFBQUFBQUFBQUFBQUFBQUFBQUFBQUFBQUFBQUFBQUFBQUF2M2FCN0FBQUFEM1JTVGxNQUl0M3Z6VVM3bVdZUWRxdUpNbFN3S0xmTEFBQUFDWEJJV1hNQUFBN0VBQUFPeEFHVkt3NGJBQUFFZWtsRVFWUklEWlZYelU1YlJ4UStZTEJqc0xIVkZ6QWxiYVV1S2xCU1JXa1Y2VG9wdXk3Z0RZekV0dXBsM1M2Y056Q3JMbEFsckx3QVVaV3dyT21pNlJLcmZRRDhCblo4YVdpU0p0UHZuTG56ZDQwbmRCWjM1anR6enBuTDUrK2NPOUJINnU3Rzl2YWpqYnZKbERDV2srek9KOXZiRzdjVHRjYzROenk2clE0RW1rZFAyY0dtaWtWcVhWeXNvUzNRUEk1KzNCZlA2YmUvczZuK3gya2krTE1maHVKU2Z5RTQrNjVwSXN6Y2hkL1hod1pSR1REYnRaRHFtMHBkelFRUnRlQTNjbTVyZ0g4N1NGUlMwMnVpcUFFL2R4alZBU2QrV0VWOTVVT3pMc0hQUzdjQXVHWDJlQzZyb1EvTmVoRisza2ExZU5yeFA4WXptSmZndCt0WkFGOTdrTHB0SDlrMVV6ZXlpQ2hSNnFVSEYveS93TE92SXF6dllSRCt6b1BsS3c5NHl4ckN6aHptdjgzL0FUclg4a2kwQXI4REY4WnlldThnYmZZOTRDMXZ3ZStwd3kxQWo3dGJJbkczYlZjc2l6MkxLRTJVK3RmQmt2L0N6b3phUUZqYkdwYXpjMmpRUWpyZmMrdGd4V3Jhc3BiRjl6MmwzbG80ajM2aVVCYTk5bGlwVnpaczFUdllHdlVDcDAyTXFab01PMHBkR2tnWGdXQ3NtUmNJczV1Vks3cEF2ZG45bmI1ZEZoZUpwNmJXYXpwR0d1TXlsMzQ0UUUyVzViUXY5V2ZDU3Y0UGI0ejV2T05rc1l6WGErQzB3M3hyTHYzWUh6aFpMQ0s3VjdiVk9lcVhwRjJsM3VUWmUyMGlyMndqOUJPZE96VWxReUl1MjVGT0U2R2Y2TVNxcWNieTRQcDdyTU1pOUJQMXJDeEF2KzdNZlFsYm02ZCsyUjFiV1F6WTNaVnRqSDVpV2VpMGRWR0hLOXVUdHFTZDgyZ1pOUzNKajh0bHU4ZXVWYjhQenNZZXcwK3NURDhSbDYwc29NL1lhTUJQWk1IMDQ2c0R1TTZMS1AxYVRVMjRDZjFFdHB0SDZkZHE0bk9PZGZtWXNsMXo1Y05uend6VHpZVis3T0lsSjVoWW43R1JkM05OUHh3Unh0MDhUcjlWazZZZi9vbDA4dy9RcjlWMFJqUnVJNFRIcHBSdHhiVXZiUzQrV1UwSE9JUnA0WkZLMllvK3RlSDZKNnZwS2EzWTdBTXBXN1NIK05EZFBLY2ZybDB1VzI0UDhhRzd1YUZmeXZicWcvUnJOVzFaK3FWczM1TFdaK3c4VnRQRTBxL0xGdDI1RUhLMFAzME8wODg3WC82bWQwUk5sbjZpRHNwMmh2NFZkYm12UHNiVjdWNnEram9PcDczY2ROa3ZVTFl6OUtmM3dWWFdIT09MT2NpYmNZSlBrNlZmMzZiU001M1JQSmRlSFhJcmZJaktyWmdQRW1TaDdNY0RsUUJZcEY4dUp6V1Z2WUdhekFkcEIzNWU5Z1pnUWYzTFV4eEdhQmRiM01Uek40T2EvT3djMWpadnAyZGRSSkJUbjlYd1Roc0hZWGF2bTV2ZzhUcXYwSGh4NkUrWHU5cmNEYk9qYkQyQ3hHWHdtS2VsdkRHS1NXUXh6SmM4b1d3OWdtVGptVHdiL2hXQ1pSRmt4N3VjaVZ2eDBRbVpHb2ZaS3dGQlh1eEo2TmNKczlmQ3BDNHUxZjNUR0ZyaGwyV3RTTC94QzY1MEVNMFhaa1BtNnAxbWdBMUF1eDZaOWYrWThXdGZueStlb3p5UHFuaFlLWmYrbjZPNFgyRzNsZDh6MHh1SFBYbUFGRDM5d3l6WXExVWg3UXhFQTRaOFUzM1JyM2gzMnhuUHdJQlMydVh2M29TdG5mVmdMd0phWERIbFRFNWJDUDVGaVFSeG0wQzFuenlVTzlaZjZBczNIS3VRUnlWcjluQlF6YlM3RzRSVzArbHA4am51RU5OVDlla04vSTFML1pmc2U2eVB2cG4reXFiL0FMd3NsVDc3anYxSEFBQUFBRWxGVGtTdVFtQ0MiCn0K"/>
    </extobj>
    <extobj name="334E55B0-647D-440b-865C-3EC943EB4CBC-222">
      <extobjdata type="334E55B0-647D-440b-865C-3EC943EB4CBC" data="ewogICAiSW1nU2V0dGluZ0pzb24iIDogIntcImRwaVwiOlwiNjAwXCIsXCJmb3JtYXRcIjpcIlBOR1wiLFwidHJhbnNwYXJlbnRcIjp0cnVlLFwiYXV0b1wiOmZhbHNlfSIsCiAgICJMYXRleCIgOiAiWEZzZ0NsZGZlQXBjWFE9PSIsCiAgICJMYXRleEltZ0Jhc2U2NCIgOiAiaVZCT1J3MEtHZ29BQUFBTlNVaEVVZ0FBQUd3QUFBQkhCQU1BQUFBUUk3OExBQUFBTUZCTVZFWC8vLzhBQUFBQUFBQUFBQUFBQUFBQUFBQUFBQUFBQUFBQUFBQUFBQUFBQUFBQUFBQUFBQUFBQUFBQUFBQUFBQUF2M2FCN0FBQUFEM1JTVGxNQUl0M3Z6VVM3bVdZUWRxdUpNbFN3S0xmTEFBQUFDWEJJV1hNQUFBN0VBQUFPeEFHVkt3NGJBQUFFZWtsRVFWUklEWlZYelU1YlJ4UStZTEJqc0xIVkZ6QWxiYVV1S2xCU1JXa1Y2VG9wdXk3Z0RZekV0dXBsM1M2Y056Q3JMbEFsckx3QVVaV3dyT21pNlJLcmZRRDhCblo4YVdpU0p0UHZuTG56ZDQwbmRCWjM1anR6enBuTDUrK2NPOUJINnU3Rzl2YWpqYnZKbERDV2srek9KOXZiRzdjVHRjYzROenk2clE0RW1rZFAyY0dtaWtWcVhWeXNvUzNRUEk1KzNCZlA2YmUvczZuK3gya2krTE1maHVKU2Z5RTQrNjVwSXN6Y2hkL1hod1pSR1REYnRaRHFtMHBkelFRUnRlQTNjbTVyZ0g4N1NGUlMwMnVpcUFFL2R4alZBU2QrV0VWOTVVT3pMc0hQUzdjQXVHWDJlQzZyb1EvTmVoRisza2ExZU5yeFA4WXptSmZndCt0WkFGOTdrTHB0SDlrMVV6ZXlpQ2hSNnFVSEYveS93TE92SXF6dllSRCt6b1BsS3c5NHl4ckN6aHptdjgzL0FUclg4a2kwQXI4REY4WnlldThnYmZZOTRDMXZ3ZStwd3kxQWo3dGJJbkczYlZjc2l6MkxLRTJVK3RmQmt2L0N6b3phUUZqYkdwYXpjMmpRUWpyZmMrdGd4V3Jhc3BiRjl6MmwzbG80ajM2aVVCYTk5bGlwVnpaczFUdllHdlVDcDAyTXFab01PMHBkR2tnWGdXQ3NtUmNJczV1Vks3cEF2ZG45bmI1ZEZoZUpwNmJXYXpwR0d1TXlsMzQ0UUUyVzViUXY5V2ZDU3Y0UGI0ejV2T05rc1l6WGErQzB3M3hyTHYzWUh6aFpMQ0s3VjdiVk9lcVhwRjJsM3VUWmUyMGlyMndqOUJPZE96VWxReUl1MjVGT0U2R2Y2TVNxcWNieTRQcDdyTU1pOUJQMXJDeEF2KzdNZlFsYm02ZCsyUjFiV1F6WTNaVnRqSDVpV2VpMGRWR0hLOXVUdHFTZDgyZ1pOUzNKajh0bHU4ZXVWYjhQenNZZXcwK3NURDhSbDYwc29NL1lhTUJQWk1IMDQ2c0R1TTZMS1AxYVRVMjRDZjFFdHB0SDZkZHE0bk9PZGZtWXNsMXo1Y05uend6VHpZVis3T0lsSjVoWW43R1JkM05OUHh3Unh0MDhUcjlWazZZZi9vbDA4dy9RcjlWMFJqUnVJNFRIcHBSdHhiVXZiUzQrV1UwSE9JUnA0WkZLMllvK3RlSDZKNnZwS2EzWTdBTXBXN1NIK05EZFBLY2ZybDB1VzI0UDhhRzd1YUZmeXZicWcvUnJOVzFaK3FWczM1TFdaK3c4VnRQRTBxL0xGdDI1RUhLMFAzME8wODg3WC82bWQwUk5sbjZpRHNwMmh2NFZkYm12UHNiVjdWNnEram9PcDczY2ROa3ZVTFl6OUtmM3dWWFdIT09MT2NpYmNZSlBrNlZmMzZiU001M1JQSmRlSFhJcmZJaktyWmdQRW1TaDdNY0RsUUJZcEY4dUp6V1Z2WUdhekFkcEIzNWU5Z1pnUWYzTFV4eEdhQmRiM01Uek40T2EvT3djMWpadnAyZGRSSkJUbjlYd1Roc0hZWGF2bTV2ZzhUcXYwSGh4NkUrWHU5cmNEYk9qYkQyQ3hHWHdtS2VsdkRHS1NXUXh6SmM4b1d3OWdtVGptVHdiL2hXQ1pSRmt4N3VjaVZ2eDBRbVpHb2ZaS3dGQlh1eEo2TmNKczlmQ3BDNHUxZjNUR0ZyaGwyV3RTTC94QzY1MEVNMFhaa1BtNnAxbWdBMUF1eDZaOWYrWThXdGZueStlb3p5UHFuaFlLWmYrbjZPNFgyRzNsZDh6MHh1SFBYbUFGRDM5d3l6WXExVWg3UXhFQTRaOFUzM1JyM2gzMnhuUHdJQlMydVh2M29TdG5mVmdMd0phWERIbFRFNWJDUDVGaVFSeG0wQzFuenlVTzlaZjZBczNIS3VRUnlWcjluQlF6YlM3RzRSVzArbHA4am51RU5OVDlla04vSTFML1pmc2U2eVB2cG4reXFiL0FMd3NsVDc3anYxSEFBQUFBRWxGVGtTdVFtQ0MiCn0K"/>
    </extobj>
    <extobj name="334E55B0-647D-440b-865C-3EC943EB4CBC-223">
      <extobjdata type="334E55B0-647D-440b-865C-3EC943EB4CBC" data="ewogICAiSW1nU2V0dGluZ0pzb24iIDogIntcImRwaVwiOlwiNjAwXCIsXCJmb3JtYXRcIjpcIlBOR1wiLFwidHJhbnNwYXJlbnRcIjp0cnVlLFwiYXV0b1wiOmZhbHNlfSIsCiAgICJMYXRleCIgOiAiWEZzZ0NsZGZlQXBjWFE9PSIsCiAgICJMYXRleEltZ0Jhc2U2NCIgOiAiaVZCT1J3MEtHZ29BQUFBTlNVaEVVZ0FBQUd3QUFBQkhCQU1BQUFBUUk3OExBQUFBTUZCTVZFWC8vLzhBQUFBQUFBQUFBQUFBQUFBQUFBQUFBQUFBQUFBQUFBQUFBQUFBQUFBQUFBQUFBQUFBQUFBQUFBQUFBQUF2M2FCN0FBQUFEM1JTVGxNQUl0M3Z6VVM3bVdZUWRxdUpNbFN3S0xmTEFBQUFDWEJJV1hNQUFBN0VBQUFPeEFHVkt3NGJBQUFFZWtsRVFWUklEWlZYelU1YlJ4UStZTEJqc0xIVkZ6QWxiYVV1S2xCU1JXa1Y2VG9wdXk3Z0RZekV0dXBsM1M2Y056Q3JMbEFsckx3QVVaV3dyT21pNlJLcmZRRDhCblo4YVdpU0p0UHZuTG56ZDQwbmRCWjM1anR6enBuTDUrK2NPOUJINnU3Rzl2YWpqYnZKbERDV2srek9KOXZiRzdjVHRjYzROenk2clE0RW1rZFAyY0dtaWtWcVhWeXNvUzNRUEk1KzNCZlA2YmUvczZuK3gya2krTE1maHVKU2Z5RTQrNjVwSXN6Y2hkL1hod1pSR1REYnRaRHFtMHBkelFRUnRlQTNjbTVyZ0g4N1NGUlMwMnVpcUFFL2R4alZBU2QrV0VWOTVVT3pMc0hQUzdjQXVHWDJlQzZyb1EvTmVoRisza2ExZU5yeFA4WXptSmZndCt0WkFGOTdrTHB0SDlrMVV6ZXlpQ2hSNnFVSEYveS93TE92SXF6dllSRCt6b1BsS3c5NHl4ckN6aHptdjgzL0FUclg4a2kwQXI4REY4WnlldThnYmZZOTRDMXZ3ZStwd3kxQWo3dGJJbkczYlZjc2l6MkxLRTJVK3RmQmt2L0N6b3phUUZqYkdwYXpjMmpRUWpyZmMrdGd4V3Jhc3BiRjl6MmwzbG80ajM2aVVCYTk5bGlwVnpaczFUdllHdlVDcDAyTXFab01PMHBkR2tnWGdXQ3NtUmNJczV1Vks3cEF2ZG45bmI1ZEZoZUpwNmJXYXpwR0d1TXlsMzQ0UUUyVzViUXY5V2ZDU3Y0UGI0ejV2T05rc1l6WGErQzB3M3hyTHYzWUh6aFpMQ0s3VjdiVk9lcVhwRjJsM3VUWmUyMGlyMndqOUJPZE96VWxReUl1MjVGT0U2R2Y2TVNxcWNieTRQcDdyTU1pOUJQMXJDeEF2KzdNZlFsYm02ZCsyUjFiV1F6WTNaVnRqSDVpV2VpMGRWR0hLOXVUdHFTZDgyZ1pOUzNKajh0bHU4ZXVWYjhQenNZZXcwK3NURDhSbDYwc29NL1lhTUJQWk1IMDQ2c0R1TTZMS1AxYVRVMjRDZjFFdHB0SDZkZHE0bk9PZGZtWXNsMXo1Y05uend6VHpZVis3T0lsSjVoWW43R1JkM05OUHh3Unh0MDhUcjlWazZZZi9vbDA4dy9RcjlWMFJqUnVJNFRIcHBSdHhiVXZiUzQrV1UwSE9JUnA0WkZLMllvK3RlSDZKNnZwS2EzWTdBTXBXN1NIK05EZFBLY2ZybDB1VzI0UDhhRzd1YUZmeXZicWcvUnJOVzFaK3FWczM1TFdaK3c4VnRQRTBxL0xGdDI1RUhLMFAzME8wODg3WC82bWQwUk5sbjZpRHNwMmh2NFZkYm12UHNiVjdWNnEram9PcDczY2ROa3ZVTFl6OUtmM3dWWFdIT09MT2NpYmNZSlBrNlZmMzZiU001M1JQSmRlSFhJcmZJaktyWmdQRW1TaDdNY0RsUUJZcEY4dUp6V1Z2WUdhekFkcEIzNWU5Z1pnUWYzTFV4eEdhQmRiM01Uek40T2EvT3djMWpadnAyZGRSSkJUbjlYd1Roc0hZWGF2bTV2ZzhUcXYwSGh4NkUrWHU5cmNEYk9qYkQyQ3hHWHdtS2VsdkRHS1NXUXh6SmM4b1d3OWdtVGptVHdiL2hXQ1pSRmt4N3VjaVZ2eDBRbVpHb2ZaS3dGQlh1eEo2TmNKczlmQ3BDNHUxZjNUR0ZyaGwyV3RTTC94QzY1MEVNMFhaa1BtNnAxbWdBMUF1eDZaOWYrWThXdGZueStlb3p5UHFuaFlLWmYrbjZPNFgyRzNsZDh6MHh1SFBYbUFGRDM5d3l6WXExVWg3UXhFQTRaOFUzM1JyM2gzMnhuUHdJQlMydVh2M29TdG5mVmdMd0phWERIbFRFNWJDUDVGaVFSeG0wQzFuenlVTzlaZjZBczNIS3VRUnlWcjluQlF6YlM3RzRSVzArbHA4am51RU5OVDlla04vSTFML1pmc2U2eVB2cG4reXFiL0FMd3NsVDc3anYxSEFBQUFBRWxGVGtTdVFtQ0MiCn0K"/>
    </extobj>
    <extobj name="334E55B0-647D-440b-865C-3EC943EB4CBC-224">
      <extobjdata type="334E55B0-647D-440b-865C-3EC943EB4CBC" data="ewogICAiSW1nU2V0dGluZ0pzb24iIDogIntcImRwaVwiOlwiNjAwXCIsXCJmb3JtYXRcIjpcIlBOR1wiLFwidHJhbnNwYXJlbnRcIjp0cnVlLFwiYXV0b1wiOmZhbHNlfSIsCiAgICJMYXRleCIgOiAiWEZzZ0NseG9ZWFFnZVY4eENseGQiLAogICAiTGF0ZXhJbWdCYXNlNjQiIDogImlWQk9SdzBLR2dvQUFBQU5TVWhFVWdBQUFFTUFBQUJMQkFNQUFBRFp0eWN0QUFBQU1GQk1WRVgvLy84QUFBQUFBQUFBQUFBQUFBQUFBQUFBQUFBQUFBQUFBQUFBQUFBQUFBQUFBQUFBQUFBQUFBQUFBQUFBQUFBdjNhQjdBQUFBRDNSU1RsTUF1ektaNzJZUTNTS3JSSWxVZHMxdVc1bTlBQUFBQ1hCSVdYTUFBQTdFQUFBT3hBR1ZLdzRiQUFBQzNrbEVRVlJJRGUxVlBXOFRRUkFkTzNDeG5SQkhDTkVhSVdnb2NJb1VkSW5BSWtCem9hRzFKYVFvVklDRUZLVUF1NGhvRUVwS3VqTUZvc1FGRlkwTmY4QVdvazhIWlFneFJCR0V4OXgrM2F6dmJQZ0JiT0dkblhuMzVuUFhSR0tkRm5LMm1NTzViRU9pcmVCYmNzaVVjc0RmYUNwWXhOWE1qNjB5aCs5QmM5aXl4Nnc5UXB0eXVKRmxNcnFpY2hKTm9va09Hd3llbVVCVHhGbEZWeDlQRXgxcGg3TmphUXBoUjBQb3dyRVJVdHRGcXlrTXJQUi8vNGNLM0E1dnRpZkRMbU1GcGtVTS9MU2ZScGR3aGVwWU1JWVpJTjJDNmkraXNoditFM0JveHhhRVBhSnBXUHB0WU5YWmpGQThZS0dNb1RuV00yNUs5UWNiK2R1R3hrU0FBU2RicGNQeUcyY0luVXNIeWFQRjhwSjFWQUJTWXplbDRuVGZub1RMemJHVU9XVXFBZkhHcXdoODFWTHlXNDAxVTg3QVpabTN4bUN2cmNUdUFtOXMyTkVHVG0yZ0phTFhSbnpaWWcwbjFOWUdVWmIzQWswVTJZUlkwbVZaZjdVSUR3TDgxQ1JrVXVPb3NTa2hzeTVUVzVaaWJmTmpYa0w0bXdlYVJaYkZnNVNCam9iSXNuaVF2dXV1TElzSHFiaUVaRms4Q0JEUFRMd1NQaUlKWWRsMGlEdWVUSXVFbkFMaXNZcFhVMHlMaEhBYXl3cEFnWndXQ1psMlRVeHF5SjlJQ0dkcXVwc014UWlFSzdlcUhUSGZ2SmJTa0o0MjNIZDhJeEIyMU5hUVhWZm1FY2djMEZPUUlCUmw4Y0oxTjUzL3RPeTlIV0hoN0hTUVhWa1dqNFVxdXJwY1pYbUpaRjFvUzcxQVFiVGk3a29jbWdmSmgzaEJoYmVIVzlhakN0NkQwRDN3VzRiQnRpeUx6MEwwN0F3ZTN1SG5UUDRMK3l5S21EaHMreENsWWpFSVNxN1RPSWczQ2w1R3dYbkR3c1ZOK3V4Qmx2QlpZNnBldENJakhrc3ovNUhza0dUcEE3OFZDeWQ1M2JpMDU0RStSN2E5YmlZTWpsODNBOW16dDJqWE9qUVE3dXFPRnB2bTBXYy9SaFByMTlZdmRZR2pEMC9YK0JEaHNjTHFkaXRSUGFFd2k1MzFsNVc2Rk5vSEpENldNS3h0UFBteVVRdmplT2IyRzdHeWkxdnhscm1DNW5HTDhsMGNORExOU25rWHcwZkF0UWtJb3VjOExPL0dVL3dCc3UzQ1Z6WGtMbklBQUFBQVNVVk9SSzVDWUlJPSIKfQo="/>
    </extobj>
    <extobj name="334E55B0-647D-440b-865C-3EC943EB4CBC-225">
      <extobjdata type="334E55B0-647D-440b-865C-3EC943EB4CBC" data="ewogICAiSW1nU2V0dGluZ0pzb24iIDogIntcImRwaVwiOlwiNjAwXCIsXCJmb3JtYXRcIjpcIlBOR1wiLFwidHJhbnNwYXJlbnRcIjp0cnVlLFwiYXV0b1wiOmZhbHNlfSIsCiAgICJMYXRleCIgOiAiWEZzZ0NseG9ZWFFnZVY4eUNseGQiLAogICAiTGF0ZXhJbWdCYXNlNjQiIDogImlWQk9SdzBLR2dvQUFBQU5TVWhFVWdBQUFFVUFBQUJMQkFNQUFBRFVxVmRxQUFBQU1GQk1WRVgvLy84QUFBQUFBQUFBQUFBQUFBQUFBQUFBQUFBQUFBQUFBQUFBQUFBQUFBQUFBQUFBQUFBQUFBQUFBQUFBQUFBdjNhQjdBQUFBRDNSU1RsTUF1ektaNzJZUTNTS3JSSWxVZHMxdVc1bTlBQUFBQ1hCSVdYTUFBQTdFQUFBT3hBR1ZLdzRiQUFBRFNrbEVRVlJJRGUxVnYwK1RRUmkrRmlrdFVFcU1jUzB4dWxvR0J6ZUlHbEVaaXRHNHRvbVRFMmpVRGR1QnhFUmpZSFQ3YWx6Y1lEQXhZU24vQVIzY3kyQmNBUUhyTDN4ODd0NTc3MnZsbzhUZEcrNTc3bjJmZSsvZVgvY1owelZPZCtGallBb1R4MmhpY1JGZjRrVXlTZ0VuR2lyaUVxNGtiMWRwQ2dlWjJuNWRsNG5mQ0EyVHdvMUVuUmZtM0RsUlgwTlJwMHIyU0Q5RE9aeDFCaXQ5REVYZjVjelI0dzFseTJ2Q01lY1BQVGo2dWFDaWJFdlIvKysvUk9CMitXYmpCUDVGek1Dbmk4eVB1d24wWVZ3MkZVeDZ6UWlRa0kzU0wyTUtvU1ZPSWRCamU1bnloakZEMEJPV2dibFk2VkZ1ajZDQWZiK3NKRFZRNlN1MTNGMFZVZ1I0ZHRlbnVNYkZhdENVdzZreEo0MDZGMU42VmhZNFdvZ0Q3ckpoOXlDQ2g3R2RBajAzdzREOWNPU0FIVUZkYzhtS0JvS0c0UmtYN2R0UGVMWXVzRG5KTHpVcnNxU0RMWWZ1OGhVQlpxdDI4YWJPaVc0MStPR28rUEE4eCtLN0Z4K0FBeEZ6anRRdEloZWVOQjVaWlR2WU53YjQ2Zm5ld2FYZHFoV2tFUXBpTkRpczRkbmVzaFIzaVRsQmRIaEJrQS9QcUdhR0dwc3FqZ0t3SnNpSEoyWHpiSWZhTldZejVOcUhaeDZ6d2pIYjZBZ3FCcmQ4ZUVvYUpkUFVnZ0RVdHJlNENtekpkc2FyYmhFOTlObGkvbDE0YUc1Y09OelVzQ2dmTG05cVVqMUR3SWJWeEhHbk05Tk9ZREsrZXJMRkp5S3drYTVieUYwcklvcURLV3RqMUIwNjNCSlpYQ1BLVVhjS29WMW8wZC9WYzNqVmJ3NlNzeUd5K1dEUmMzakVwSU1FRFpIeGhoT0MvRnpSNkk2cG5VdzV0SkJ3bUM3L2t3blBBUDl5MnRMQzRlNEpRWXl6M0xUNWQzTk40WWRRYkJCY2tkQ0ozdWJLWTkrYk1XYkpWV1FtbWdrdEpMc3JlS3BtVExxTTF5Yjd2ck9raDRwbXNPZDJEOERuRHEzbDN2QlV0RHBseThzemVIZ3ZOSmVhQ1JjT0o4WUpGRkdsVSsvU0tZemJqSks4LzN2ZTZXSDJWa2JiUDhjMXk4bWM0MlFId3h4blBhOFhkc1U3aGMvQ0tZWEljOTMycjBINk54ZXNWTjhWVVZjODhsb0tJL2JJVGNCU1hYdGNkOEJPYlovdnpLcDlIaU5OZGlnUkNwbXBhM1l3Z3paSTI5cGRiVDJUUWxhQURsdXJOVitPckpBVkx0MWdSWVd4UTBtRVJTZVg1QXVISG9heFFOSG10Sk1QbHpVZ1ZoWVlZbnhNbnJVbWJqbHU0cFNwSGRaTnVvbTlhcUphaFBleC94aTQybzlpekNzV3ozb2ZJMzhBYkR6c043NSt4S01BQUFBQVNVVk9SSzVDWUlJPSIKfQo="/>
    </extobj>
    <extobj name="334E55B0-647D-440b-865C-3EC943EB4CBC-226">
      <extobjdata type="334E55B0-647D-440b-865C-3EC943EB4CBC" data="ewogICAiSW1nU2V0dGluZ0pzb24iIDogIntcImRwaVwiOlwiNjAwXCIsXCJmb3JtYXRcIjpcIlBOR1wiLFwidHJhbnNwYXJlbnRcIjp0cnVlLFwiYXV0b1wiOmZhbHNlfSIsCiAgICJMYXRleCIgOiAiWEZzZ0NseG9ZWFFnZVY4ekNseGQiLAogICAiTGF0ZXhJbWdCYXNlNjQiIDogImlWQk9SdzBLR2dvQUFBQU5TVWhFVWdBQUFFVUFBQUJMQkFNQUFBRFVxVmRxQUFBQU1GQk1WRVgvLy84QUFBQUFBQUFBQUFBQUFBQUFBQUFBQUFBQUFBQUFBQUFBQUFBQUFBQUFBQUFBQUFBQUFBQUFBQUFBQUFBdjNhQjdBQUFBRDNSU1RsTUF1ektaNzJZUTNTS3JSSWxVZHMxdVc1bTlBQUFBQ1hCSVdYTUFBQTdFQUFBT3hBR1ZLdzRiQUFBRFlFbEVRVlJJRGUxV01XeFRNUkIxVXZoTjBrSUtRb2lKUktpTWtBb3hzS1dDaWdJRHZ3aUpOWkdLaEdBcFNJZ05KVU0zaE5vRnhJSitHSmdZbXFFRDZwS3NMQ1FEZXhncTFyWTBFQlZvSDJlZnowN1NOQlU3SHI3dmZNOW4zN3M3SjBwMWpaTmQ4Z0ZpRE5rRExINDVnKzllR1N6RmdFTWRaWEFaVndkdmw5VVlmZ1NsZGxuVWdYT0Vpb3JoeGtDYlhVeWFjNktoanFKT2tkQmp3eHdsY2RvNExBeHhGTzN3bWVNSE8wcUVWY2FveVYwcjdKL095MUtpS2RMLytWOFl1QlBlckJ5Q3Y0aFoySFFSOHN2V0FIZ0tWMVFCVTlZeUJneklSdTZQVW1uWEVrZmc0TjVmRU5hVkdvV2NzQVRNZWFPVmt0c2twTkcyYW1GUUErVitrcFYyRnhrVUFSYmROV1dxcEt3NFMraE85Wmc0eXFUazVhd0VzTDhRUjh4bDNlNmpjQkY2UDJtS1hLVUFQZEZJQXBzc2RYMXplbW5FV1lpZUNiWitXTWZzMjdLUmExTTBrV1daTFJSZzAwaXI2SndJc1ZmUnlyc3lmU2lzQ2swMGhKNUpYRklxa2NkVzBTelRKNUt3U0RMMHBQQmEyK2llendRRC9MYWlEZkMrMVZ2WXM0WnhGN0RRVSt2d3JSYUFPb01vNE1jc0NUMmhaZkk0OEpVdGFhRHEwSnRhZ2ozRDA5Vnd1Ulo2Z0k3WjVERVpGOWFTcFNleVo5RmJhMjhCNkJyU1F6ek96L0RobzBKdTNHV0w4dDliUFF0QzdqRkExNWtlcGI3cXFZbE9GNXMyQ0JYMFZVOFFTcVc0UTVVbmsvZlE3anBMRkhDVEpWOGpyT2Z4aXdWcUNta1g4amhoRi9YMEdWdGxxeEttemlLRllUMHE5ZWxzQ1R0WkM5RVZWbUc1NVFqWDlVSUorU2dZU2x6ZHlCUkdOejNCaFJCdkxNZzlBOFM4dERTYktJWTVsb2hudm1tdGp4N2RkMUo4R2VhWitCYks3QW4wVmtnUWk5aWh4U0NhZFMwa0dFOXFYTjh0c2RwWmxFTUY0b3ROcVllZzV3N05KZWZaZ1RLZWpSZW44T1NlYXk2SFVJckNxSGFwU3ZsNmZKKzFobGIvOGE3TkhyakNMTGpHNEUwK2lMekxEbUUwZDhFNTY1ZG9aaTdWaHJ0RmpRczZqMjhNeXJrWUNOUGt0Y2pra21yTmRrWGtza1dXSW1OQ2srV0c5Q1NsN1RvYlZLTjloaVZhMDg4ajdlRmt1eEtoSjEzblJnL2JnM1EydjRVdE9WT3B1UHdlTk5BdUU3UmtmeURJN2JMZWFzWktaMDdQeEliNUl4UGh1Vm5tNUJ1UlhybU45bHBSUGNxWWdxQVduemJycWJBbk1lTjBoUm02YWRZWWovT3pXTU10bzhvbmNYY2R0MThWV1ExS3UyVVZyMkhiNmdMcW1lZlJmZ3BjR3daUjZpVVZ6MXJQdGw3bEwyTHI1SjlJNU5reUFBQUFBRWxGVGtTdVFtQ0MiCn0K"/>
    </extobj>
    <extobj name="334E55B0-647D-440b-865C-3EC943EB4CBC-227">
      <extobjdata type="334E55B0-647D-440b-865C-3EC943EB4CBC" data="ewogICAiSW1nU2V0dGluZ0pzb24iIDogIntcImRwaVwiOlwiNjAwXCIsXCJmb3JtYXRcIjpcIlBOR1wiLFwidHJhbnNwYXJlbnRcIjp0cnVlLFwiYXV0b1wiOmZhbHNlfSIsCiAgICJMYXRleCIgOiAiWEZzZ0NseG9ZWFFnZVY5VUNseGQiLAogICAiTGF0ZXhJbWdCYXNlNjQiIDogImlWQk9SdzBLR2dvQUFBQU5TVWhFVWdBQUFGVUFBQUJMQkFNQUFBRHpCOWFDQUFBQU1GQk1WRVgvLy84QUFBQUFBQUFBQUFBQUFBQUFBQUFBQUFBQUFBQUFBQUFBQUFBQUFBQUFBQUFBQUFBQUFBQUFBQUFBQUFBdjNhQjdBQUFBRDNSU1RsTUF1ektaNzJZUTNTS3JSSWxVZHMxdVc1bTlBQUFBQ1hCSVdYTUFBQTdFQUFBT3hBR1ZLdzRiQUFBRGprbEVRVlJJRGUxVk8yOFRRUkFlTytSaU95WU9DTkU2UXRBaEhBUUZFb1VqUUFSb0xsRFEyaElVVUJFa3BGVElMaUlhaEJLSkJvbml6Qy9BRWxTNGNQNUJMRUdMRWxGQWx3ZHhDSzh3ek83TTdObm41SElkRFZ2Y3pzNThNN1A3N2V3Y1FNODQyaU1mSUtadzRnQkVhQzdpMTNBUkw2VVFFd2N1NG5tOEZCOU9yU25jOW1yZHVpNWo1d0Fia01KcnNSZ3habTMrSUZIZ1lLZEtYcU5KQW1meHVFMVFTUkE0K01GN3lSOGNPT00zR1FzbmQwWFlmenFscGt4SHBmL3p2MkRncG4rOWtURHZHWnhHS1FmeStMQVo0NWJEQzFEQlNVR01Jc2JjY3VrM1FNRTk0VVBvM0FiamUvNFN3QWhxNWdYRW1VR1FhTEpiSkJTd0s4dEszTU12ZlNNVVJhc3lPRUFVcnoybVlwT1VyeDNDZDdzWnhLYXhUc3F5N2lHRHVQL0RHTEtIY3RHRzBURXlHTGRBakVFTzBVdzBzb2diWm41L0xqb3VMa0hKbUlZRUFVRDBqcFBpTVBYQjZKaUY5aVNaQ0xGSUV3MGlwRVBUQ0dMM3lQUFd4emZrOExMVmFwMzFUWXhYZFRJUkRRMmFhRlNZM2hKdTFlMGEwZEFQa0Y3SHBoVWdVQnBJc3ZTV3V4UFdra2I4eVpBUnZVN0VYNndCSWNUL3ptdmE5NFpLRFN2a0hWRkNiMDZEVUs4ZloyemUzb01sYXBZMVFtLzJEeStwVHJSQ2MzTDFwSkdOQzcyV2RBTXZ1VXJLNzdEN3N0TUl2Y3VTQmxaY25ReEwwUllkRFF1Y3M5aVJQUlJkSlkweWQ2QWtBbkFHVHd1VUxGcEpROXZXblVpVWFxQjZNMGZJNjBzbGkvNGVVOHd6a1dqcTNZeWF6Wm43eEN0VEZoc3FybHFCRGovRkdpL01hUlVodld5M2hiTEljbmdwdkM0NGVoVkxSTW01dzlwa1c4bVJxVmp5bm1HWlNuRmN0V1lPNlZVdFlaZFlmdUF5OERxa1Y3RzBod2JMRkdkQ3RXYU9ISlUwWXhyWDg5MlZXbzhlZXUyYVBxN2RFVVhhcXF5dGgxN0ZranVmcUIzSk9VZ3ZRSkh2amNLNEs3Vng2TkJDcG9ZRm1MZXQyZ3Vtd3l1MXhsTGtxRWFaOXZFRlpON3V6T3RtSk13Z3ZXUzRqL1Fid001Q0pPY2d2U2JJMDJQNDhMWTJCNGtLOUtpMWVwM0tDZUg3c0tvOTZIVlF1aVp0RTFhM0I3ME9HNjFJb25mVkdWbndUb2dpU2ozVlNUT0NMZU5uMWtUcEpGb2EvVmg2UWZLY2cvNXFNTFQwUTgwejU0NUV4NzdhWnd2RUVDb0RMUzVYbW1yeisya2g5YnAyaHhYZGkyQ0pGbTBiNmwyVEh6QnRZVkYxQU42OTAyVktlT3RKTmRRQmRmTEhkc25GSnBhNzZJYTJHV05abnJMMm5OOUw1anhPejYydHJYMlp1NEt6MXN5ZnNjMnFFZHA0ZzlkeFg2KzJXNGQwRzdlcWNTaXgzY0h1SThUTFNhQUF6Nmg0M3lVSStoZklEZlNGQkJIeFFnQUFBQUJKUlU1RXJrSmdnZz09Igp9Cg=="/>
    </extobj>
    <extobj name="334E55B0-647D-440b-865C-3EC943EB4CBC-228">
      <extobjdata type="334E55B0-647D-440b-865C-3EC943EB4CBC" data="ewogICAiSW1nU2V0dGluZ0pzb24iIDogIntcImRwaVwiOlwiNjAwXCIsXCJmb3JtYXRcIjpcIlBOR1wiLFwidHJhbnNwYXJlbnRcIjp0cnVlLFwiYXV0b1wiOmZhbHNlfSIsCiAgICJMYXRleCIgOiAiWEZzZ0NtaGZkQ0E5SUhSaGJtZ2dLRmRmYUNCb1gzdDBMVEY5SzFkZmVDQjRYM1FnS3lCaVgyZ3JJR0pmZUNrS1hGMD0iLAogICAiTGF0ZXhJbWdCYXNlNjQiIDogImlWQk9SdzBLR2dvQUFBQU5TVWhFVWdBQUJVa0FBQUJUQkFNQUFBQlFSNXRRQUFBQU1GQk1WRVgvLy84QUFBQUFBQUFBQUFBQUFBQUFBQUFBQUFBQUFBQUFBQUFBQUFBQUFBQUFBQUFBQUFBQUFBQUFBQUFBQUFBdjNhQjdBQUFBRDNSU1RsTUFFREpFWm5hSnE3dk43NWtpVk4yVEJvUCtBQUFBQ1hCSVdYTUFBQTdFQUFBT3hBR1ZLdzRiQUFBZ0FFbEVRVlI0QWUxZGJXeXNXMVYrcCszcGFVL2IweDROQXBkd1p3d0o0RWVjR2o5aXJqK20va0IvWUd6aEIxSDVNWTBtQW1KczhTdEFsS2tKR3JnbzA0UW8zR3ZDRkZFK2puam1KRWJnQnVKTTFHandCKzBQRXdrYXBxREp2Vnp3ekxsOHlEMXo3KzNyczliK1d2djlmdHQzMmw1eTNxVHo3cysxMTE1cjdiWFdYbnZQTkFpZTE4L0tmeit2MGIrUGZBWUZsdjhxby9KNVZUWDR4UE1LM2Z2SWxxSEFlSzlNNjh2Yjltcll1THpJM2Nmc2pCUjQ4TjdhR1NGY2p1N2RiMTRPUE81ak1RMEtMUGUvTE1GK3o0Ky83cTJQUGlOTExrODZDN2ZGY0tNU1JHc3ZlOVViM3QyL1hRbXM3eUlnMHlOTFFjak5FNkZNcjRiMGZPZFMwamNUdDg3L0tady9IOTY4ODhnakg3eHpzMzlDQmJQOXlhMnZQdkxJblNmNzRSNDNVQVVmZkRKTUVjUU9FMkNYMjE3RXgvSllJM3d6UEtieEh6THpDWjlXNktpQ08vM3oxU1RUSTB0QnlDdmh2cG8vZlY1akpuM0xGVnlpVkJadTgxb0lnMDJlQUg4UTZrc3VlOHhUc1FWaTBseWhQL3JjWVVNV25XdDZ6aUY4bHdZZTJEeXZPbGR3NzF6Um1oNVppa0xlRWFwejluVnZRTGRuejVVQ1JRZkx3cTBWcmlrd0wvalV3OHpYay9mL0toWE12UG10aWd4UC9IMkRHOHk4a2ZPVFB4NXlOdmJ4RTcvMmR2UlBxWXkxcnI2ZzlucU44RmQvYjUyZ3Y5ek01ejJ2VllPOVhNM3ZZNzlSL2RnWkVLZEhscUtRcjRkYkVqK29yQU9adjB6cE5OeHFmYUgrU2YzOHRSWmFJTCtBN0lRNXJtWXlNdzdEWjRZWnMrcUhrNHphNlZlUnVwKzh4bzNUUmY3RExodjhDUEtmRmZselNrNlBMSVVnTDRmZmtCT0ZKT3pLL0dWS3ArRzJLTDJXUTNEeHlHRzlncXkzLzc4V25neGRkVHpWdjJDL2ZCa0lQeWZRR2lFdlZsa1E5TU92aStyelNvYkdNNjU4d0dLUTI5cmxVY1BYdzRxMnk0bXplZUdKUi9ERU51bUZhYmh0U2h1OUNxNnVPUmd6eU41MVdmSlZQeVN6MFhRdERJVmlqdGFlUng0SVB5WEdhU0l2c25CTkoySjZYczBVTTFnNzM1NE8rSUtRcjRYYll2eFJHRFpFdHVMazJKZVlrdEJUY0t1RmNzY0xoU3VGbGxUVGdSeG5JWHQrMEwyZWJaRmR6eWZkOTNjR3NBMitDOUs5Q1B5d3JadlNzQVVoejNuakR5SXJ0MUxPUUFTa21pZ0xPd1czcXg3UTZ4RExob01NM2VpdmpIcTJxb1JiNktsZUIrbThVbU5mSU9xWWdCeTZOazFiSndmeTBvZ0RUb2tzUlNHUFpWaGpQRFgvQTdQR1Z1YlltM3k1VEFwdVRTLzZ1UWl1cmd1NHlIb3JZN0F2S3VOSkNQbGV2TFRLa3JtY3ZVL1BkNlJYTVlFMU1mNlM1SllvUDFzeUQ2blRrNlVxeUNPeDI0RHFtWkwvUVZRRXhXK2ZucHBwdUhVOUx0S20va2dNMHZjTjZMSjBCMFF6azZ5SGZzekRsRmYzYnVvQWZSckVycjk3aW5nd3dlRlVBb1Y1U0oyZUxGVkJ2aTRjdCttNlpVMWZnTkw0bEZLZWd0dU01NVlHZEVhMUpTQ01mUU82SUgxWTBjd2tSNTYvWUVxcmZJKzgzV29jY3NkWEZCRVBKdWllWVozSEJ6TWxlVWlkbml4VlFiNGkxT2QwM2JLMmI3d01pUXErVTNCYjhQenFZRDRNNVhhUS9GSVppV3BsN3ZENWNLY2dPcWR0dHVsdmhtSmdkc0pRbi9keVZSMFRXSGVOWnFlenc4OURhdUE3eHc2ZjNGUlZrR3RpRTNsNi95TVhYVFRvaGpsNkpCTklDbTUxMzllOUFxNEtkVU5CY2hsK0hFczltekJjaXUrYjBQSzBSWGxzYStQWVFjQ0dmRWdQNXZwMEhMSThwRTVQbHNvZ2R4d1o2cjY1Rk5TcUl1blR2eXpFRk56YVVuVUdBUjJGN3pyUWg4aUtYZjFjempKSjgzMGR3RE9uOHRpMjZkMzNvVWlhM05WdkhwOFpnU1FBT1VpZGdTeVZRVzY1czV0UktNTTRTZk01UXhraTdGS3RsWVdVZ3R2WTN3L0JlNVc3OUc3Zk02RFhwUFZQUUNERjkwMW9lZXFpSExZRm1LYllYeTFNTUo5dE4xaGZXSDlYZXVaVURsSm5JRXRsa0ZmZEJaUEJxZjJQQW9TQ01mYUNRZ1c2eUNiSnVNMkVmbWhtRmx6ZHQ5MW1KM0R6aEFIZDJiTlZpWWtVM3pleDdTa0xjOWdXdEVJNW85WkhNSi9iZHFoNUljQzJzSUpFRGxKbklFdGxrQmVjdXo2V0ZLcGc5aDZJTTRkTGZYbFVzSmNjOGx4QVI2SUhkdGpyejNrR05DOE9GY0QzZFNKdW9WU2F5R0ZiMFBRT204Yi9qdm5zV2dTbUU0Y0tnaHlremtDV3lpRFAyVTBOL0ErNXY3VEVxU2FCMEovVENxVkJwdUMyNm0zaGd3RE54REhKNXY1SUd0Q3JRcTBtSWxEM3pHdGlrN01XNXJBdEFBcnVzR251bnUvQmRNNUF3Q3pFYzVBNkExa3Fnd3dQdmFHbUFIT1o0N2hsVFRXdkRscmlLSzlOZW4wS2JpMGhrOXdaVEw1cm9OVDZqWlkwb00wOGp3T3QxMDNuS2IxejJFWkhIMDVLSC9pRzU4SE1lQWNZRlNLWWc5VG85R1NwRHZMWXhNRVJiTFFjcnBBR0dsVDdUT0hTRk54Mm9pWWFUTGF5dVBTTWIwQjdXem16MmhFU2t0UDB0TlU1YkdNcFhUUEFCN2M5RDJaeE9uR29YSXMvT0QxWmNxWmJBbkxIN0lweENMNGZCQ3VmSHQvNkhVT25DdC94Y09uS08vcnZYNWNqZk9IbVh6UTQvOUxIK2hFY1VuRHJ5UjB3ZGUyTEk5SERwendEbWhlSENvSWUrK1gvK2Q3SjR4dU14aFErY3RqR1grc1o2bkdYd3pYUGc4bU5ReTIvY2Z6RUJuVmUvczN3OFNNTnBjQXJCeW5lcm56ZmUwLyt5QzZmQWpCVmsrb2dieG9OV2llMzdGLzY0UzNjZHkrTVI1R0c5RVVOOC95bDdmQUNHdW5wdGFEMm83cm9hdGhYTy9LWGhPR0pmMUpJNHBhRVc4eUxHQXV2cGJ2bEdkQnJlWUV3OW4yWGZ6MmNqTVBKbGtXejJrUU8yMmdEWjcyT0JlaE9aTzhhRFBvNWdqZlREUkc1SXN4M3dwdGxRdC9aU0RGWi9qV2NhT1lZYkFxOXE0UGNOSWVNTFJCb0x2eElJMWpwaTQxbElXeXlHNEhVOXJHZUx5SlRudzFteDE4T0JvWXRuYStBdkh0QmNDWDhtd2ErQVdwVVBNTnVKZUlHdDYzaEQ5MXpVZGxaSEVhU203ZW1XK1RGb1FMMmZUY252eElFWDV6YWxmMXN0Z1VCWGVveXd0ZzZZQ2sxSGt4dUhHcno1T2VEbDFDNGRXSHlNOEZzTjIrdjZBaVhqUlIyY04rY3cvZDBsdHRoNlorUXFRN3lxam1lZ1Z0VzYvQ3Y4alNyM2V6LzdHYys4NW5IRUxuRTY1T0dCYlZ1K0JYUWFlRWVqb3YybUdCemt6VVlQT2lQRHZ0Zmh6TFNDZkZOd2czZXFxTTFwenJ1c09rNmRLZTRVMVR6NC8rUmZwUWwzL2VGa3cyazRBNXU0eldGSjV0dEFWK1gyZERqamtHcnZ2Tmc2czltNDdQRXAxUnRLSmpPUGs3aGV0RUZuTjQ3R3ltRVM1OWlsc3lHazJFNmtNU2E2aUJmTjRvRGJ0a2lMREFlck9oaDRxaW5MNHlHU3gvU3NkbnhMeGdwSll1TVZoQmNIdnVxcHllVGNWc0lUeUlZRFp5bnNBbGVrUUZ0cUNhNWNTaWE5WDd2RDdsMUw4d1JpY2l3aGJQWmJGTmZ6OTVTME9Zb1FEeDJsN3J5NGxBN3JPbXVoYy9OVTBjUVlsdkJ5Zi9NUmdvMGZHS3lUbEM2MGIxcUx1anFJRi9WOTAzZ2Z6elQzZVdCb2Q5dTUySlFyc0dxRHhMV2RaOEJ0Q0JIVzV3YUhUT1RqbnA3bklXaFVjaFFMZ1czYS9JNGtYdEI1NXFZYjcvaEdkRGNPQlQ1dnAvVzMvemU5QlE1UTY3bUk1dHRyTStOZEYyamIzSDByQWVURjRlYVU0cHVLVHhwWW9WUm9OV1JMd2YzYktSQWxsRDlCazVMM0ovTEFhbXJxNE1NamM0d0lUZ1R6U1Frai9QUXFMM3N4OUtlWVVMZnB2TzNxTFlabnF4eEs3ZGR3R2FIRE42bjRGalJBNnQ3d0FuNlNNRnROU1pNYlhza09rOXpBVHkyZzBqbXhxR0NWaGoyTldkYk1TVk5XRlR3WkxPTmZISzdtbmNJbDQ3MVlQTGlVSWZLNHdjQStoRWh1ZzYrWFJUZmJLUkdrSXNoZzdvbTdzOFZnMTBkWk15TGtZQmJabVFURW5JM0Q0MEgwRHpsU1lycnRkMDJCcEF4Z041R0VWdDRxQnB0YzJqenNLOUdodm8wK3dhbFlvNVZ1Y1R0TUxhNE4rMWhFK0pRMG9DdVJIMERCVTErUWcrYlJsaFRzcWE2ZERiYjFLV3VQUjRPY1NpOEI5YURJVk9UOWZTMnVaWnVoUTJWUTc2ZTFWeldaU01GRlBSMzg2QlJqbVMvL0hSMWtHRWNlRDRrSVVNMU1GU1hrNUFVWEZwb252Sm9iZWgxOU1PbG1PK3Vxb2JRa1JzRi9sQXZzZHZCbVJnc2wzNVNjR3Vaalo5cEY0d011S0N6aFVKYWVkdGNtUnVIWXV0cVJteDVhOHBDUDNzaW0yM0tVdS96TUZkNXJXUGxhQThtSnc0MWg0Z0dQVmoxUkVqb1V2R3pOVnlUL3BHTjFOaktKb0R1cFVOSnFxa09NdVJrZzBaWXRjdVdybW5tU3VuVmZvcU1obUhTTHpOYlM4eVRHWVRZMFBNRGxhbllzRWdYUVErdGdTTjFhMlFtRmJkTm81RVZMSHcyalQ2Y1lhNlJwcjdObFczRmUwNHZ2K3JONzc3VDRLVDhRTnN0bmQrOEtDbkZyTU5qUnFKNVFLKzJvZHNWdFphNUt1bmptcjVIQy8rTnJOVHl1TVRPSWxPV3dDQWo3NEI5d0dQLzgrcysvVUdLME9RK3BTR25Rb1RTMnFiS2xxRVBxNkFES3FydUFmV3hoVGNQZExYWjR5Q3BiUDhxeWVUSUdueGFLWGROK3pUY2Rvd3RzZzBoNWtxcExQSndaUC8ycUxKbXR2cVVRU083OWFlOGVvQ0pNZmdJZkduVlpDcXJlbWV5RFlQUXZlY0RIcXgzUkM4c0YyV1o2am5maUIrcFhxUkVtV3l6LzhWUUNuMWtJa1hoVWcwRlhqNHJEa0l5UnZuRWtjcENUZ1NpQ3JYMTNkR1dINFZBWnorand5bXFvTlNFZG9aaDUra0NFR3l5RXNiV0FYSURKejFZdU1jb1VVOEtiZ01MeGpTc2czNmNwamlVTUtBNDAzZlBpNTQwclZ3WlkyTFlFWFMwR3lMcjg5TXZ0djFUMjJheURiMmd1UlE5T0E3RnkxWXAwY0h0VkpoYzBkMVc5YXVuWUYwbVV1Q0RZaEM3RVR6RDJudjdyakFUcmJLUU00RHBlU0VrYVJvNXQ5R1VuUFdOSlg3c1lMU2RnME5CU3E3WTJjWkwzSEJGeFI1WDBFY0tiaDBwK3R3WVRGS0hUUlNINGwyYUdqY1NoNnE3dVhJMytyQ1lJRDIyVnM1VzV5ZG14MG5iUnI5Zkp0dW9LZkRuNWN4eEtPZkI1TVdoZ25Db0JqcDBib3NxS1BDWmlSUmtRVEdJbzgvYUlHSXhtY0pNK09VaHA0TFRJem9ySE5UOXFkWlN1eGF1Z1BhODdScGpLUjdwSE1ScW01TS9OV1JOWWp3QmNwTlZCZFdtNEpZc3BRQVVjQnhLR05CSUhLcHVQUTZDcmg0eElKamdDZHlhYVpQMVh1bjZuUkxiWnJLTmVrQksyY3h3SElxZEUvWTk4dUpRd1NmMWNDTm5FUzBDZWZ6TFJBcXlzSzBoZ1VMYSt3V0JUS0VkSlNsUkhuSVNGQzVUYXM0NmlDamJkSVlYdVN0U3dGS2haRmMwblZ5cWNJdHAzcEpVRlQ0UXVhTHJwbEVhYnQyWUxxVWdRUVBkNnNxL01BWjBoVmx0d0pFUEhqZk9Za0M0czlJTmJFdDN3UUdScWRvL3Zib2ZFVzFUN1FXV0J4TVpaQjZhTnU0TktEUTB4K1h3cm1NK1ZHbmNUa3BuUG9ONERDMkpmOFdSR2prK0FCbE5OakRFTWllQ3poa2hSNkM1YkQ4OFFNWTZpRWgzdktrMlk3TGcraFpOdGVXbUdVYkVPaGM3Y2lqaEE1R0xhb0duNGRhekxwTnBTaUVyb2gvSG9mQkc5aTVlZEtZdm41MVlSN3BJWkFlRVgwNjk5SU9kMzVwSnA3MDcySHAxa25WcHVjQnlUMG1DaWtPcDZ6STBKcDNwRjNxRXoyVGFKL0d2T0ZJRE4vdVdYYnhnaUlFZWZaOFJjaFNjelNzcGxXNVpYMjhzVlpPQlpKbnRWUzdoaFV1YlF1c0lqNU1kbjMwRFY1STdEYmU0bE1ML0pXZEN4YUVBQ2xreW9HMExWb0h2SmJoVkFoTm81RDNWa0Q2eGRsd21KZlgyVzcvYmFDWkxLWGliOXFqdHV3ZXlxNEloS2c2bHBIUUljMlpYdGRjNG5vSHhzRDZUcVUzaVgzR2tlakx5WWZUVm9sTXpaaFR6UGlOa0F5YjJWci9ZdU9wY0RTZ1A3WDl3Vy84T1hheDdvUUx2Y21MYmJmR2x4OG4yYlZ1RFE3VER1WVpwdU1XbEZGb3czTUJPeU9qT1BpOS9MdzVGQTdpNTZ1RzR6UEszYWM5VnFUcCtXOEIxa3FrVUtTMFhXTzRvMnFzNGxEcm1hSUF3MGdHUlkwYlQwbWN5ZFVuOEs0NlVDZGdDV2pjMCttbzF2aGJNYUdlRWJNREUza3FYWWcyczZ5cm9jL2JnVlJieXNoWHJVN0lBTUl6Y29HZlB4QVQ1Z0Y1NGlDT0hnK2NhcHVFVzkwdWg5OGl2SHhuZE9XWUR1bVRpMGhydEpMZEsrcjQ3b2RreVU0ZjRPYXdHRTNtbFNLblhLbk03UVMwSHJBeFhqTzZFYzBSc0dleDZVTkl6MG1mU3JmTDVsNFVVeUdJNUIxdzBYWlA4K2lTa3lrTk9nc0psZlE3V2dET21CUXplc1VuelhxZmhjcWRMUWVaY3VKUzJOSWJxMHVOa0ZobjRNUExISmkxZFJnKzMrQjRmOEdpdnArSlE2SS9sRHlMem1iNkZ4ajY0eUtta3hLVHZyQndxTjcydFZLeWpMYWhFU3NFRzdOVjBIRXJkR2psQ3JIL05qcEtkRUhFajB4QzBiNWgwOGp0TGxoRG9OaG9MNG03MFZaSmZud1M3UE9Ra0tGeW1wRlM0WlUyTERkV2JtMzJwL1F0VXdCQWYyMlpZbnVHR3prbVAwd3VYSGtxam5JWmJYRXJwU0hRM3VHSjFaNGNOS0YyM2tzOUNnbHNsTUlISDQ3d04ya3NleU02cDZVcWt0TTBIa20yemlwVUhROTh0S2ZiVUpkbFVsM3orWmNrU0hQMERQVFRSdHFIU1JXK2Fsb2VzeDRxL2xCNFhidmZBTTNqWFRoUGhqb3dDRFFnTnB4OHNialBid0tPcWRQM2JFb2MwM0FaMm5Sdlk4TXV3OGRGeEtCUU9TT0RvdXlYZWsrUldyVHIrd213YS9VSGRpbjYvcGhJcEhkR1JxSWxEbVV0ZHJRTVAvWXdNdXE5SHF2UDVseVZMVU01N0dpRFdzU0drbzFWa3NFaTJQT1FJQUpkbFBLUmIxdmRVemFHM2xYTGR5dHd2aFdZOHNqMXBUWnBNUzFKVnV2NWpZWFJUY2RzeDhUc0RMaUE5dlcvalVCeGVlaVlXaDhLZEZPdHIyWjRDRTZ5cGZWdE9SK3NiTHBlUnFrUktnY2E5d01TaDJEZkIraTRjaDZKVnVSWkJNWTEvcmxtV0xJRVcyN29sMWpHY0VYcGdiQnc3VlZIeVoybkl5V0JRQ2cyMjY0Vkx3V2xwWVRZOXhXTEJGSStMb2N1bTFJeFFWV1p6SUQxT1ZoeDNOWHlJaHQxeHkxQ3VqOXNvSm0yZ1gzaGc0MUI4cCtnN2dUclR0NWhUcWZPU1RmR090M1MyVERINzVVT1h5MGhWSXFWTlVsZ21EcVZ1UmUvcU0vMk1vVzJWWE55Nk1JVi90Z3U0WTFTa0tETkppT2E2VG8rc2lZR2VXVE1OTXQrbElhZENnMEJzZTZmWWtDSmk0c3BiVkpkT2VLQVMvaWNXZmRyenROOFN1WTZ4RmE5SEJyNldYcFBtZ0g1V0RTVmNReDFtbVAwVEFpWEtmZHlhTVRWUEh2NWRHNGZpNWZFMGZ1T0VvSWluQ3k5NTlySCt4MThqeW9Udk8xQk0rQS9GaVh5L1RrT3BSRW9QTVlIQXhLSFVNZDNlQTlFNFZPMFgrNDlEZG1wdm12ejVVRXlCTlk0aDdjK1ppaFQrbVdxOHMyU3A3Z1N5WXplOS9IMnpuMzUwOG1kNXNsb2FjdXJNb0o0Mk9IeThyUkdIa3Q5RDhqcDhzNGRBTTM1T2RKMTdGWStMb1kvNWIxK3M1U0JwUmxkRGp4TlZGeFViNnM2NndCMDZ0aFZZejl2STBDTndRNjR1RkM1WGsyRUk3OW80RkIyRmh2ZWljU2dLbDk1ZUdkOTdWOTlzV2FtdlVONzZVR004RFBCOWEvMGNLL2habjVWSWFSM2oyVGdVUityQy9jRnVaTmgyK0lIK3lUQjRhUEl1UzBuVkFqNlQ5bVZxN0ZSbDhFK0F6SkVsM1pKSU8xUnAraWJQbDhJUFBCd1pYWURVeWRLUXMyYUdkZGx5cmdhU0d4aUZ6RTRibVBFVGwxS05SNkVYTkp3NkpsZ2dNdzQ5YVE0Tk5GWHJkeGxNeTFtWHBnb3pISElGeW8vME9FaHVJS2xOWXZ4N1R4QzI4Tmx4UTdkV2Q0cWljU2gycXdaWUtBc1dEeFlIelYveWJRay9XbEhrUXF2bjJJSk1UVlFpcFZpUjRlZWQ3aVFQNXV0Ujg3b3cyY0NCMkNkV1FJcXIxaDR6V3RyVUlLMU9xOW9LZVhGek5nbjdMRmxhTlZZd3dLYlhoRTdnMXkvUkN1OHlNNUpBNnJLeWtOTm5CazRNZVp1eHBrRjNsSklmM0ViK3hvMFhoT0gzMzdpaHEwNzVnakJDTWVQaDN6YkVnQ2FTcjZrNjJ1UGFIV2Rka0J5aVRQM1NneWlYdU5HSnFuVndHUUErK3FDbElTYXloMkNUdVhwcG1wRHNmZTQ3TkZzM0hpMmRwM1FEZUNTVTVDdXB0UnMzMnVFM2J0d3d0TEV3RWhLVlNDbU1SZGpadGRESmczbmFlZWlxbkwrT1BiNTNDR0Vlc05sRDhmZXVVNTAyUVpSUzVxb1EvN0preVgwakQzN1hoMmdNUE8zdzJkNWI4RjYxTk9QaStFZFp5RWt6VTFBaEtVaUk0MXA5UFZ4N2M0WGRzamlPdGdSREhIQ21jeHN2NkFlakxNQ1RZNVIwdHJoVzRLQlA4ZFhtVnBUN3VDM1loYzc5NldNTXRocHhRN2FPYkd4dmdDbjF0cWx4MTVsODhPQ1lpdkNzS28vSFJOWTd5WDY1YWlzL0s1RlN5SmxZTyt6QlJNZFgvL1JwSit4djBSZWE5eG1GK1hEU1FLS3BVRWZLL3FPTEF2ekxraVZINGsxbjZUcmh4M25sTE9TWi9KS1FrMmJHMHlPN1IrYmM3V2l3Zk1uMnpXb2pueDl1MDNBeVhnZ043MUsxdnN0cm5TZW9BcTdvRDdtemg0TXh1cWp4eWlWdVVJcHIzTk45OU1Ea2JaZUZ4QmxQelJWaWJaQTNUSnJvdGlsRlE1TStWQTVHNjFqVkZRMlhRa1NNdTIyQXh0OVpiT1BXV0MyZXM0MnNkWGMwdUJaL08zNlRWaC9VUGhPV1lpWDdxQjdZV2ZTMmRPc0MvTXRDQ2paR0FhcUpxeGg5UGN5U3BxTWVLdjRxQ1RscFpuWWFZQmw4TVdJL1BVamV4WXUvTFlmM1lRSGFVN2VzQjZUZnBucDlsN2RqL0VHSzc0T2FPdXJ1NDBBS1VaMjUrT1VTTjJqbEJzRVZUOWZYbmFzWVlWOVVjL0xRbEhXTXZZejY1ZFNzdDhHTnNXaUJZcEduRWltbFMxMEhZalJrbzE2Tk1qQnQ0Z3VNVklNYWsyTkFoSUg0S0dUZER3d1c0RitXTElIRWF6UUNEYlhQQ1I1TjRYUVZKeENaVDBuSUNUTXo0T3NrbjhJdGd4VTVSdDNvUURVb2VvcXRXaWQvWXNrejhYYlVQSnZHRFIrQnVCdlFDTXJ4RWpqb2xkSTZJSGlpUElJYnRDeTZlMC9ITFRjcUp3UGE4Qm9nczJrbzM5T2FDR1U3cGd3elorTmlMazVqSmNVQVJBR3FmQ1ZTQ2xKNXVuUHMzQ005cXY1bGdRNDVOclh1KzdpVWx2c3h0a3dUbzB2MWIwaWdzZ0Qvc21RSkx0UTZEOUVLNzYxeGdzTmp5cWxhTkl6VUZiRlhPY2hKTXpNZ203U3pFVzRaSkdRUGRXT0ZYRkRZTFRQd0V0Nnd6RnNvWHBrTXVSS0Q4WHMyZkRXenBBNEU4QWdjb0J2MlVUTGVpSlJIY0lOanVVc3R4RE53UzU1S0FWUHNwWFE3cTh2N1NzVlRzZkI5VzZ3aHJ1c2RYZ0cvVG9PdFJFcWhzanpkMlRNMlhRK0NOYTBDSkQzV0pib1V2WWpDaDkvUzFxRTIzamJ0Qy9BdlU1WTJGWW1oVTluUklMQllTUnNNL3Bybm5IQ1IvMUVPY3RMTURMeE5zakNyWmhHaWxKTTJ5SmgwTzlGMExmcUcwRzJqYlVzekh0a2o2cnI1YmN4OXcremtQUnpZR2RTL2haaU9HelRnQVFFU1Q5dFhmVENnWWkrbDI2bnJOUndEM3pCZGphdUt2SXB2RGJUOEY3MWRTbHVYQ3Z4U0xHaXp0V1RVdWs3SGExU3Y3bk5DTUl3alptUjd1N3VIYXJvUHVxVlpnSCtac3JSSVNpd0kvczJwVWdTdFR4aUZvRzVjTjVXTmY1YURuRFF6QTdORGk2V3BCWWNLZDBpWDd1aVZBNG5hTWkxUC8rNlFhcnhpVGRtSVl4cFhJYUdrREdmQ0lVTUdEdXRtaURaMWFDc2NVbkVqYjFLcFlkT05ESnhqRUVxeDdMZGRwVXJaS1Fsamp1WHluR2szVDdwMC9tUk41YVZmOXlXb3JNanpkZE9ySWlrRlRyc09KSjNhUmVOUXFoWlc1Y2kxV3c1UHRqRFpFOUNZcGovYjN6TjFkckttSU9HZEtVdkxmZEx0YzhMc3VLMUtyamRSRmpJaDU4L01vTnNuZGJZcGx1eDFzUDRIREpNRUowMkhVN3dmaEF5OHRHZC9CM29sUEZuSHIwN2pOMUFlUk9qMGkxb0ZTUndXb1ZGZU9SbnlVTExjdzQzVW5wVXRqZFhJMTUxTHRCT09QSmpTa0l1RU1VZVowN240VjJjelBXUGZKQ2M2RVJGRlZxalBTblFwUEcrOVBCVFdnNWkxVU9XUjhFYjczbEd3Z3A4c2hvcDVTL0RTcnBQc0l2ekxsQ1ZvMGZjRk05M3d3MnBjK3JRM0EzSzlpYktRQ1hwa1psVEUwVXVRcFNWVVVLMFhqakZYOWNEajBhbXp2R3BkL0liMk00Nzhud3N4QkRHWUs2QUc2R2tKdFFFY25qUTRwT0pHcXRMVG5BeGttMkNaWno0bXhyUmIxWklyZ2pSWXdMdW1UL0JpL0dBNlIvMnBaR0MrUllIMEsrL0VIa01uMUZZaXBiT0NDRFQ4amxTWlZLQ2Z5RSszNHVlN2J6SE9VSHBQaHZmV1RUUGFtdHQwV2lKYmxtb2QrdjM0L3hHZDdjcGh2MHhVeEpKbElST0F5TXdVekN2c3JWKzV1YTJ5OUxueThPUzNUTzQ2YnlWTTd0VHYyYmVIWHh1SzNqLzA2T1NkTExTemo1MllzZVlqT1B5MmJwK0tHMW1IcUtvODFDNlQ3cnZDdXpBeE1KTDJaNFhsQmI1Zi9vaG85SVgrUnhzbU8zYlJLbE9VOHE1RVNwZmxwZ2dEamJ5OWxCczVlamk4OHJiKzF4cFVQZmZ3NUQyY29BeE5saHpXN0NkYmxvTGxOL1UvL25jU3dsaXZhTGhKUjdJOG5pNExtU0JFWjhaUTVXRjJmQmc0eU1LbUpkUmZjRkhmdWJJS2srdityMnpWYmcxakdOb3BTVFVaYTZVTGNNZGlLNjB1VWw2SmxBYVJuMWw3UURpK2NqeTV3bVI1Tkcwbkc2MFErUnhaRWkwNWFVbVNyNmRMUW1id2lUT3JDNGNzaWcveUkzL0xtZERpUW90MmhLRXVpb2lkVXE3QkFrVDRpWTJDZ0t1UjBvS0Q0U2k5VUVzNzJZeldKV1hKa2tSNFRDblFTMEptS0lremE5dVR3Y1NSaXVpYnhJN25VMWdYWG1QUkVjMlVramVURVNqNStzSjJPRmNwN2Fic3FpdzJPbUVtR3kyWCtaS3laRW5TU25ENkpWenNzNklPbVYrZG1FdWMyVGhiVjJpMzdKMkpBQysrOEdvdW9lSTRHazlUVWZ0dDhRYXlSUHQxQ3h1eU1EbGRTRXA5dHprWlVKSFN2bktYWi80M3AzRVIvbTJXUThxNnVyd0NkSkF6R1kyU2tCbEkwc3lXL2FPTzJHREtMWnQzb1kxWWl3c3R5RU0vQVRuclZxMVNnR0E1aDBPcnlpL2YyVTZBRkNrcUlxV3RsTTFRQkZSdUZtSFFiV3EwRUkzRVJYc1c0VjlKcEt5cnkzR1J3K1Bva0NKZkVqTDFUSnpaa3IzcktZQzdKTFp4RGVUcXhad2cxKy9jVWdQR3I4eHcxcTBhMGRTWGN0WmZrLzN5L0g4V0JReUtTT25pMzVaQk5iSHRsU2UzK1NpZHQ5ZnFtbmhpT3k0c3hMK1NTQmxYRjRSY1I2UU8yS1ErNVNDbno2eWVIV2hCVUpoUXlFUWxGY2Z6cU1qQlB3RUZYRjVScFJ5VHZ1YUMrUWx0S1lKOUYrVjVzc3hkaTBocDRoamxDdm1Mc3pqNUhWSzNQTVpNZzMvbUp5UFVvVWgvclJ6NkdhM1RaN2FUcll0VUJOemNOYzBZNGFLcTVrdkhJQlpOQkpGL2VuN3pkamJtS29MZE9zNXV4Yld0OHduYThUY2REdFZTeTJYTU5QalgwNHJ0ZXZnTWxEcitxbnBTWjFhTEhkNzRRNnFZdjdzSDV0ZGVodHc0ZXZxVWg1VDJOT2thMUZhUWE4cjVRc0Z5TkNxYk9FWTdoNWFKblVvWHdtK0QrdS8yV1pmbU1tWWEvRE1SNUVWYWxSWDZndWt6bTgrT2xnWXpkUDFscHI5Um1wam4xcUZWU0lJRU9pMmpmWGR3Z1NIM041YWJkQmIwZytiYmhBS01uNnpkK01lZnhLbitIL3h3b1c5SStYM0w1YkQ1TzhKMzd3N3BzR0VHWHlySmZxYkFQd1R3R2p6b1BOMkk2dVZoa0kyZnJFMmYyU0ZkTmNsNnlDTm9YK2JqcDZXQ2dVTTdTZU5XNFdyUDdlWHhyaTFQVHBCSGNTWC8rS2xsNzZGTW5WWWRiT3NIbjVpanJkOU8vbURWODgvNjljdXcrSjh2YThtU3FheEtVMmZXeTR1TTREN0h3NVAxTE5nWFhUY3U2UmtOekhIVlN2aDBMNzl2SjN4clg5d0hTcGx0Szd4NTY4NGpkNTY4T1gzZjlFWGg0dytmck9GUThQRXVicGJsUGRYemI4azZOcVB3M2RsSFFubklSZXJUWmpabnY3d2E2ZUN5cnhnL2NlUnlsekIxbUwzL2kySDg0byt1NmJLWGpCOXZ4S3FqQlRQdk9QblRhTm5GNWw4eC9oZzRVdnVsL3VORkdGTTUvMnFQbW50Z3RYK3dONFdxb1VqS3pPcGxuYnBxc0trVXlvcjdxa09sY084RHV5d1U2T1k3TnBjRjFYUTgybmxlUzNyWCt6WFBBd29zVmVwV1hOU0U1NDJqZVZFSTNCOTNxaFJvNTkrUW5lcjRGUUhmeVRubHJHaVkrMkF1aEFJcjN5Vks2RXBlT08xQ3FIdC8wR29vME15UHcxUXowTFNoakx3dkIwOTd0UHZ3ejVNQ3RmeGc5WG1pYzRheGxqOTdoczczdTE1cUN0UiszNkwzLzhnNTJBVUFBQUFFU1VSQlZQSEtjdldZSDVpMEFBQUFBRWxGVGtTdVFtQ0MiCn0K"/>
    </extobj>
    <extobj name="334E55B0-647D-440b-865C-3EC943EB4CBC-229">
      <extobjdata type="334E55B0-647D-440b-865C-3EC943EB4CBC" data="ewogICAiSW1nU2V0dGluZ0pzb24iIDogIntcImRwaVwiOlwiNjAwXCIsXCJmb3JtYXRcIjpcIlBOR1wiLFwidHJhbnNwYXJlbnRcIjp0cnVlLFwiYXV0b1wiOmZhbHNlfSIsCiAgICJMYXRleCIgOiAiWEZzZ0NseG9ZWFFnZVY5MElEMGdWMTk1SUdoZmRDQXJJR0pmZVFwY1hRPT0iLAogICAiTGF0ZXhJbWdCYXNlNjQiIDogImlWQk9SdzBLR2dvQUFBQU5TVWhFVWdBQUFpRUFBQUJUQkFNQUFBQzdUTXBYQUFBQU1GQk1WRVgvLy84QUFBQUFBQUFBQUFBQUFBQUFBQUFBQUFBQUFBQUFBQUFBQUFBQUFBQUFBQUFBQUFBQUFBQUFBQUFBQUFBdjNhQjdBQUFBRDNSU1RsTUF1ektaNzJZUTNTS3JSSWxVZHMxdVc1bTlBQUFBQ1hCSVdYTUFBQTdFQUFBT3hBR1ZLdzRiQUFBTytFbEVRVlI0QWNWY1hZZ2tWeFd1bWRucDZabWQzUmwwalNCcXR4SVJETmdqK0tCUFBkSEZOY2xEalJoOGsyN2pzaUV2emdTQ216d2sxUThMUVdJeXN5QVlFRklkakdBRTZWWHlZUFNoVzFUVXB4NDBpSkNIV1hCUlJOaWVUVHFPbTJUbitwMzdYelZWZFcvL0pmWFFkWC9PT2ZmY2M4L2ZQVFZNRUZqUEI2ejIrOThzZmVhYnIzNDgzSmc2SXcvOTVQV3JOOTcwSWp2SHFsNXd2a0RsYUhqaHFaczNMejkybnUwUXprdnMvT1diTi85MStUeTdKVWlJZ2N0aE5uc3hvMmZQZHpWZnVHVk85cllYZUlXOTRRWG5DN1RJMStZL2g0UlQxLzBqUVVJTkhHZFNERG40VnViY0JJT25PTm0zZkNqTUFiVHFBK2dMVS9yclZiR3JwMzdVSnB4N3ZuaU9jM1Awd2I4SUV2ZUkvcjIvRXQzVTc4OS84d09BdDFLakUzZFhYbjhWWFAzUGgwNkZmWjU5eVFkd0JKZ0Y3R240TjROUVFmOSswdzAramY0WHJINnFHYkpoYW1RcVhhakpwZ2VoT2ZaV0tScTJQQ0JIQUNsangrOWE4SDMwMjFZL0NObmpkamZWRHBtZnZhZlFYTjAxeHRaZE1KaVB3ZW9jKzZvSDVDZ2drTUIvTGZnYStsWVh2bVhZVFBRVG5SSmpYdmFlUVBMbzdESzI3d1piNWhZVFQxdEp3cVRKZ3Bla0hWU0tuUGtxbTdLdmwySm9lRG5NK0tnSitOUFRWcElvdWFudGxJNlUyRmJCWWNFTEhSWk1qejBWcHhRMWs5QXl1NHVQTjZhc0pBUEczcllXWElORW1sWi9JVHZ3U29nbFAzdTM2SW5tMTFzbmhoSURrVXFJRXFPcFRpeGQyT3FVbGFTUzlLeVVETFNzcFhjTG95QTBhdDhDOW0zT08vd20zTk1kSjYxeWVFM0MzTzBHZGxLekFLQ2dOa0djZWlMbnFXeFlzQ2VhL1NUd2lmbWNnVldSSXVmTUJvR2ZlL3FVd2krUGN5b0srZVM3eTlnNzFpaE8zWTYrSzBXUmhpZTVGcTUzYzlHUmJjektQZmt4ZU1DWWZXdXBReUk5ZzdsazY0OFpWaTB2ZTFmQTV1MlN5TGp1eWF3d1NhdkI3Q1NMRWpZN3VqUjJpbWg3MlhzR0FaZEV4blJQR1N1Tk13UlhJQys2aEQwM2hFU1V4MEkvYk5ObzN1Tm43eWV4WFJJWjB6MmRYR2lza1E1alZvRHRQQUNKR0dkNjJoSldCdlZ4N2QwbGticFBPcExCejNTR2Fva2tOZm9ESkxLbktSZkgzZ0QyZmwzRGp0QndTU1N5RDJrRXV0TUIzWVlJTktYRll4aUNsU3pFUmwwMGpOVUFybVZoMW9TajZaQUkzSk1kL2h6RXBqNjlaa3ZrNGhzcjZGNVhpOHduMGxjMWF0NmRSS1EyNDY2V1F5STRGVHVOZGxHYjlqeEpwS21JMWpmbTBkMVUzYlBGc1Rmb1d1cWxjSHplRG9uNHVLZXZoZmUxZlpZYUE4Wk8yOHVzQ1kwMWw3ZmkyQnNFQTI3dnYvdnc4SW10a1ZaMlNJUzdwOUl2b2tldFNsYUsvbWZaQlN0cGVLMDRBS1J3WFYxSzI5c1NhQTQ2WVVzazdCVmljM3N2djhLR0VSdnVGMEttSmgwU0lmZFVqdGw1TytvbEtheWdydGZRTWZIMGVMZXJKRW5UT3dzUjlHUzNzOGtsb2lwSWp0Z2J3T2U4SFRTR3Z3eUMzMXNIWmtqbnRod1M2ZU9NR2loMVBzdUdyV3dhTlpUOTFuUnBCbXEra1EwMzFpaDlDMUE2SC9XUWs1a0swbmJodlpkcU5lendrU0Vody90Y0cyRjFoMFRxakQzQzc5U2RuSHQraVpSM1NXZVd1MllISXpDUkN3bzNwbTcwaTVTcVJhYUM1SWk5QWRUcitrQlViUVordFhQSmhVTWlFVHVxOE9yM1hFNWVza3czc1RWZDdHdXd4SFU5ZDZ1ZUV6aG9kYjZucUlBNDBQVVNWK3dOdGhuN25LemFOQkxYUmRmU3hSSWg1ODdyaFdTVysxbTBhbVRYMEl5bW1Jd2RJZStobitVOVA4MmlmZ2JyYjRpSjdoN2VJQytMeWE3WUczUVlDd2tGVDRmSmIxNmk2L2d0bGdnbGliSytIcHBNd0NaWnVjYVhWSmxscU8zSEJ0THRVZ2lDT2MrK2hqSU4rcTYzenJ1SXZYalhkUVdwdjJPZ01sdGRuS1djcURtT0tZbGZMQkd5NDZwQWlCSmZUaFNSZVY3bHF5dXJ3WDI5TUcraXBEUHZFVHRYaE1XYlR1UTZieTV6dWwyZFFqdGlMemN3NVh1aExrMUJ6K2UzV0NMSUJ4QksrRlBKUFAwRm5uNW96Y0NaRm4wdkNBTDY4cGo5SExYbFF2YUxrbFNoRExWTkdqOVFGYVF6MXBYWVJqQnRZTzdMWG1PS0V0azJkMDJ0QjJaUnROWklZRGg1S1RkRXk4UEUvSVFkcWhGdGNocURIcjJ3TjVFQmJoY0xudk9rakFiNWZQSXJEeWVZKzFPc0kzMlRNc2JKTXJna1dDTUJtRlFmNmNoNjdsSmpUT2kwbmNmZUlBQS9Ram5xR3c1cWlGTDZRaGJueE1sc0VzVVNxUnVmVkRIQ3NTaDFpVFBJWVUrTTdScFZ0WUFtYURMNW1aUEgzaUNvU1hmcGpMMDhIVkhyUmlNbHJjVVNzYW9qa2NtbjFVcDR2OWpDVDBjTHE2RWRjUkEwTVRQeEE0bHcvOGhqTHcvejNBQ2NzUmNwa2twa0FpaGF3dDAzaTdrcWxBaG82ZW9JZU52S0lSVnJPNDJOVGgzWVJmUWNSUGR3S0Z4MVNRYUxiWEJCU1AxTkY2bzVwU0RsN3JNWXM5T2tIN1A3clp3cGxTWloxUkd5NkhZT0cwWnVPdWpRWmFLWkF6N0s4RUM0QXhGN0tUa1dFcUU3VHZIVE5XZVRkUGRaalBtblNYQ1o2cXBKbVVRMW13bklUWHArS3gwQmFqYjBhS01WRWNaRTdCVVNhUVdCTy9iSzZnaGZMT251c3hqelQ1TndXOXFSTzZBYlJsTzJVeStjZ1lTeTlQTlVadnFTd25SM1k1RzJpOWpMZlRpZGl6UDJVdDFBMjNzdFllK1pqSG1uU1ZEU0RjazEvWmxaemdZQWRVMU1XZnE1bS9SbU9hak80VHJmMmFyS3gyUUZxYjduUXNTcDYrRGJUZVFOVHNZS1BXdkh4QmRzVzdHVjVxYXY3Y25TejRheXBEVDBhSDNzQmg1YXhsNTh3OEs1OUFKeHh5a2tSTlVSQlJEcUN3Nk5PQmtybE1pQmtlNXVLb1NwNWZDdTZGQURvSDA1RWN0YzA0SWJwd2tPY0tVL1VEb0JKVVRFby9xaTQ2SHFpQVNCSzdYaG5Zd1ZTc1RzbFc0VWVZbXp1bXZ3bExJcStRaFYwaWI3WTc2Z2Y3ZVFVRFFsT3R3aVpFNzFSY2V6cGkyWk1tcDE1U01rSjJPRkVvbU1leHl3dkVQSEdid3IrYXRyWDRPb3M1WEY5THdWNnBQTlZPQ1h5QjB5VmhWN2Vha1FuczBkZTYya2tUTHE2NGFWUE1ZTVJLRkVRdU93Y1RnYkJzdHVvYXFqUXJTUklLSk95d2FTYmYvQUx4RnFEQ2FwWWkvQ0x0allrM2VjRFBKbXFLdlBob1NqVEJuek9Zd1pURUJzV3IxVTB6aHNLbFMwVXJPeUM5dmVGRTByWFY3V3ZpV0I1Qi80SmRvdTFnMVU3T1g3WWVzWFUrYTdjdTc0bWdUL2ZrczJ4TWNhM3FtTHRPSFBUZDdMWVV5aTBhdElJdGloT24xc0d4Nk9uaGZELzRoR1VQNFRieUFpN29rUm1hcXRoTmdHZjNZa3BIbDVCMzZKc2cwNk92YnlPejY3WHBmTFNaQlM1WGd3clBMT3F2WjFWam9pOCtpb0ZSUXhKb25oNVpESW9ZUUVaOEk5Zll2ZFZIL3MzUmRKTE94MFgwREJoeEU4cWJaNGRpVDIrSzgxRUhyYTZBUjhGbnRjKzFsQjl1RmJ6Yk15UlR5bG9ncDBVZmsyTktrME80OGJvaDlqUlJKQjRyY3BOOU9RaWxDSzdnb0dzaFFUQ2ttQTZTMEJCVzFacDFicDBxVUQ5c2FsUzAweFBNa3Z4TTNpUFUyQktraTNkRElxaGlzYkNDZWlIcjJyNUlCMHhOSnVhaTdReGRPTHNVS0ptR3J6Z0EyYnhNQWNDTmVGQk1CZGo0WWdFZjVHY3EyMUpZaTFMQWxrL0FkQ0ZtNUFrS0Q3Wm9yeUlzNW5XWDUrT0ZCeXNLNGZZSStPU1NWNWJzWUtKVkpScThORGk2UzRzVU9mQ0RhSVAraGdrOTQ0eGphOWVSVzB5aHNlVVYvQ3VWN1ltb2wzQUNhSjlCSklTN0RtczlMSlZkUUZDMkxnUEFKeVZ5QjB3RGc5em5TazBJOEVYWlVLWDFRcndEL2hXcmxIdE9ka2NneW1lOVFQS0xUeVJvQThXL2tXT1REdWk5TDJUUXNaM2RSbG9yRk95bm1Id3lndUtlTDJKQmFhMUJwczhiNEhZNFU2VWxOYVdKZDhMS0x1QzgzZEorcHJVbFZoczd4UGx3NzFod0hRcVNybllOSWZTdHQ3RnBIb1JPb2NZYm9oM0Q3OHJ0ZzNqbEs3M3o0L3VGVlplL1pnckZBaVM5Slc0Sy8veWRsYWdnY0gwUloxYXRLZGdZOTFQZ2syeEZHUllZOVMvZWJZMlQ4SVh3bWRHT2hRTCtGTHROQkFXQXZzdUNXR0IrWnkxK0hIdENSdndoNk1GVXBra2QzbUs5VFlVWk0zdGpmSmFFV3NPVkRYaFlyUUpJcHRLazVtRmlFNGhSRi9RRlRSNUpnVmMvaUNVdmxKWTZOeitoek1WVXVxc3NwaFBCZ3JsQWlFMzhMQzVWQ3FTUEEwN0VNVkdMVGJ2Y0xsVm9vdm1CdTRnaEZjVC9BTGhkeXowZU9FbjVVelNqZE95UU9ra3FaS1IvQlhFekRsMC9KRU5mTTJ6VlM3V0NKWCtDWHB3UVFiU2plMDE1NFAyZk5CK1pXaks4cDh5TEFUSjV0YWM0UXUwdUNtRFY1UCtGazVzeVF0YTFkOUpvY2NWVHBDZjJIUm1oOThWNEo2TUZZc2tYSjQzQTQrd1ladGk2dElYQ1hodGFVYkN4NWgrTU1ydHIrclhDeWxMSWNXeGdUTmxjUmhCSENadlpQVWxDU2tnK1hKdnRHczc3QWpkcnNwc1R3WUs1WUliUlovUXFLMlRtU1ZKSlNEcGJGbnpyRkh2d0hGMEFFbWtzNldKaWQ2eWlyRGtGVDZDVDhyQjd0U0kyS3RRSzg5WUszNjIvQytxdXA2TU9hUVNQRE1qZUUvMm9vZXZSRnNtL1ErNmJWTmZVa0ZhSUtiOExsY1RSQzQrSGlpS3pwcW05cU9NMkRFa0E5akxvbWNJSzcrd2txN01RMWhza3RZZjFVUHo3eWhzaTZsdlFVTCtqQTJza1JVR0ZIR3E5ZVh0UURxSTR2UXc3TnZxRzNDanF1TzFYd1lHMWtpZlJsR2xOY3VmVkp5Z1pSMVhUYWxIczNaL3NmQjZ3VFRzR09PN2JGZEg4WVdVNjdMeVptNjZ5aXZYVmU1U3MwYzBacElYcnZYbk5TbUFiQXNVMFpsendVMGZSaGJFYkcwZ0VwcUtwWWlsTzRNRncvNXlUdld0eG9rK0pTT2xGUk9uYUl3N2U2eVhIaGJuRU1SZVMvR2J2U0tTSnljaTRWdEtLL2RWeGNQNUlsZlVkQU5ubzRzdktQNnMzMHZ5RlQxd0owV3pvU3h1a2lya1RsWGFhT3h1dkRxb2dBR1JXYXBTaElFTnN2bmpOQVJITW1oYTVtWk1IWWdkQVJlZ3k4L1VGZUlBMlU5R0Q0Z1V5eXJRcEtMelVubjU4VUY3MkhqMlhNcHpvU3hHazhNUzVFMDNraFdhWEJDZTVxUkd2bWF1K1hmNHVyUm1UVUdKSHR3NUs1U3pZU3hzN3htZ2dPNXczY1lzeWY1VzF5QTVhWlB3NkxQdVBtVDBCTy9MdExYZ1FlUFRhekxwVGdUeGtvaFBvNHNoZ1BweHZxYmZIbDhDckZEYmN5dWh2WS9rOGxsY1NvVDVRSDc5N25oeXo1cDRVd1llNDRkWTd1eGRHTm5ielZwVjkzRWY5TUo1bjk0OU5HcGJOYVB5TW9MNGIxYkhzVWdmTGFaQ1dNdjN4aCtDRFh0ZGM1dEticlRDdWE3N00ybUgvT3pnK3FvNnNqc2xpaWlqTXJybHBqL05ocyt4dGlYbTBYUTc4bGMzUjE4WjhtSGRZZDRGc1dSWDg5eUxRZnRWWHhteElPVTBmWmtEcVFwVHY5UitJM3RWRzFyaWl1TVNxb2pXRGxacnhtVjBIandzQlorRWpIUFNzYWpNV1dzaWtnTisvSkx5cFNwTzhuaHlyOEJJSlFrMms3WTl3Z2c1S0x3S0JmTmhoLzVrZmRFdVdnMnEzbFJqYmpXWHBFWm94ZktOSUdXdU5IaUE4NytOS2xPUkt0T3BWZGtpTzJKcUl5TnZIRFVBdTVMNzVQTlpyTDk4TzFXVUk3bHZ4L0xoSmpwWUNsNlBnaSt4MFRBbWVsSzNzVExneVA4azg2UGVNTlBHL0E1OXNRNWRxczliYktUMEZ0NWdUMzY5MGtJVElqNzh1RG9ZeTFGNC85dTFEc0lsVDVkNFFBQUFBQkpSVTVFcmtKZ2dnPT0iCn0K"/>
    </extobj>
    <extobj name="334E55B0-647D-440b-865C-3EC943EB4CBC-230">
      <extobjdata type="334E55B0-647D-440b-865C-3EC943EB4CBC" data="ewogICAiSW1nU2V0dGluZ0pzb24iIDogIntcImRwaVwiOlwiNjAwXCIsXCJmb3JtYXRcIjpcIlBOR1wiLFwidHJhbnNwYXJlbnRcIjp0cnVlLFwiYXV0b1wiOmZhbHNlfSIsCiAgICJMYXRleCIgOiAiWEZzZ0NseG9ZWFFnZVY5MElEMGdjMjltZEcxaGVDaFhYM2tnYUY5MElDc2dZbDk1SUNrS1hGMD0iLAogICAiTGF0ZXhJbWdCYXNlNjQiIDogImlWQk9SdzBLR2dvQUFBQU5TVWhFVWdBQUE2SUFBQUJYQkFNQUFBRHNZZVdEQUFBQU1GQk1WRVgvLy84QUFBQUFBQUFBQUFBQUFBQUFBQUFBQUFBQUFBQUFBQUFBQUFBQUFBQUFBQUFBQUFBQUFBQUFBQUFBQUFBdjNhQjdBQUFBRDNSU1RsTUF1ektaNzJZUTNTS3JSSWxVZHMxdVc1bTlBQUFBQ1hCSVdYTUFBQTdFQUFBT3hBR1ZLdzRiQUFBY0UwbEVRVlI0QWUxZGI0eGt4MUYvdTNjNysvK1A0bk9DRURBVENFRWtVbmJKSVRCOFlOYkV3U0VtZm1zUmdmZ0FNOFRuT3dXd2RoMGMyMWhLWmhDSG9zakFyQkdKRWFETVJEb1FNVUY3Q3Y1QUFtSTJpZ0h4SmJNeUVRcktoMWtoSzVDQVBHZDc3UFVkOWpXLzZ1N3FQMi9ldjVtZDJiV0IvdkJlZDNWMVZYVlhkVlYxdjdtOUlQai9RaXZ3ajYwMzlqcGMzbnBqeXo5MjZjLzA2Mk9uZWFJRVo1OC9VWGF2ZjJiTkYxNy9NcVpLV0toOU03WC8vMXJubEdpOTBhZDgrYWdhTTRVM3hjQk9IblRmVzQ2K08wNjZDVXJTZTJrc3hELzBwOTk0L05rWHgwTEtKVko0eHk5KzhYdkNEUmMwV0o4V0R3MENwMFJwRUhqaWtHVWhIaFQvZmFKczU4VlZ5Vyt1MXIvejQ4ODk5L0NEZDRnZEFsd1Jkeno4M0hQLy92QWRRa2NwQlhnNGpOZmF2S0J5ZmV5aU55WGQzUXk2blp1RENFWHhlb2dtUmJFVjNCZG15VDhvL1RFZ2JhMndHYmwwOG5HTnlKVk4rMGhSWjBETTRnSGhyRVFmejNaWC9OUXpsSFMzWEZCTWZWRU1yTmtVQnBaaVVFOFdORVZtOVZWeDR3UzVMb2lYRmJmQ1B6K3VWdS9qZjl3aXlEdC83SnhjektOYm5sRUk3MVR0Mi85YU5TUFBoVzk4RWNOZmlVQ1AzL3pMdi9rRGlGSFBJbFI3TFlwUkZEOHNmaklLUFBGMkdhYTJPQW5mbFR5VEMvQUtYTTVnN2ZyL3dxMGdLS0w5ZnRzTWZnRHQyNXgycElwdHVoa0JqYVVaaW40bW5VWjBQMDZKbHdxMWZqMXo0R1FScG9YWUQvWUVCNjdKTXRQVWU0NFRuWVBHWG5XNGR0QnVPZTBnRkkrNHpVZ2RHaDN3ZlJHVWtacDVGbVJaQlg5THZ3bkpwOFQ3TE9CVWFpdENWR2xqMk5TbzBIeDBzcExNZUk0U0d0UStXSEpkUjl0algrNVh2YmJmMkJiT2Z2ZTdqdE9DblEyNDFFRjZvVjAwNnB5WEhyZDUycHQwWFNBSnFRa25qczVHbG5Sd0pzZUViSXNOaDBMb1I4SUduTERUQ3plY21qMTJKcE9LSUdWTFphc2tyUGh1dHlsUHFJdW52VW1iQWllRHB1dTdzRWhWYjAzSDNXaDY5R0ZON3VKdFIvWm9JWDBQbGlkamZqZ1hYY3VlOXF3NGRKRG14WnRscTNMS20xUkdzVXVrVmk1RjJyVVRMTk11c3lEb3VmNGhDRmFoMGFyRC9Zd1RjeDB3VjJ1akpRQXpLY2tXa1lhZldtTVd5ZThsOGFyVDJkUUg0NlhUM2FRTHl1ZDl2bXBGRS82SzI0NHgxYWE4dUVreDNGMFhPbVBXSFU2TlY1ekdRTFdRSzk0TkRBdldNKzdaNFNrT0JrY05RR3BPZ0pnTHIrcit0K1VJd1FPa3hnYkF1ZVdhVHd6SnI3dkNmdWM0V3V0ZUdDV1A3NjRBZG9jWG5Zb2JhVHlYZkplZGh1cjFkVExjVU1jWHdodnJOTHF1M3IrZk8rYnlHQU1qai8yTlZIZk5KNHBMUVRmMzlEdkgwU3A2R2d2YWJwNGRCTmdkN3VsbElUWFREWENhalJoa1Bna3J6dWFLRzFIT0Y1NjNKM01ZanBNb053eGg2NnFQakp1c0hSOHkzbFloRXFhN3ZwZkhXdUtBYk1xc3UzOE4xRlR5eFR1RGJpcFpHczBabnVjbjdNNk12RU5VR3Q3NjBVRG9lR01JQWtPakxqdEhYeHBjOGU2cjZNTEJ6VzRyNmRhRkhYMHd0QVRFTkgyUDVnM1BDeUk5Ynh0RnRPT093WHJXZlJyckF6cjIrNC9ibXZYdUY0S2c0MTNQVFBXaDBhdVdSOWl5OVpnYUJwZGl3Sm1nREkzbURzOERxNWZKZWVJSTVZR0EwUlhlNldIc0VxeDdoN2lBYmlBZFE5KzdDeHExUG1JeEl5Y2RGRCtmdkJrYXpSMmVpNjcxNVdNOWFheWV1NXlTMmFTUG8rWElJc0FuT0M2dzl2ZlE2SzZaZGZyWmhTNjdIR3N3bzdJckdScEZlRDdNSmdLTXltUnpqbHd5UkpEOHRJUTZ3d2tmUjcxVUZ2eTJvVUlqMU14Tk9Ed24rMjdhN1dwd25BcmluWCsxNnZTbFZqTTBDcGtjejU5Q3FlSGRkNlVnbmxnWERwK1JEOGFUUG83aVNzT2YzYXFyMFFzdm9OL3VqK21NQUFEa0d6NjFuSzBNalhhaVpwZEVkdFk3U3lkaG5TUjg4RVo2MHNmUnhhaWZKSTFXZWM3bERWaVVQZVN0cEo5ZDZMdnVOUjQ2MUR0RG8rV28yU1VSbitkTHlIdkNuMjRsSVkwQmZ0L2p0ZjUvbG54Qzl6OFIzdm1wcWc4TFlrN28zbkYwNmR6ZDc1WkRDbDk1VnZ6R2xobzk4Nk14bEphZUNML1ZpbEIvN0MxSHQwclFZN1dqUCtHK2xhaWZkSy85NWtRVmp0UnFLZVBzRXVCKzVEQUlsbjZvZHVlbm1INitkNFpHWlhqKzFSdy9xTU9Pa0F6ZkplNFU5dmRPWDh2STUvTEo2R0M5Vllpam1qaHFPYURneTRDRjRucmRnUzJHV0R4VlZIb3hid0dpWHlMTWNqK1VhVXFoTEVSTkgvM3VCU1gvNGc2STk0ZVkwdlBWb1BCbk5Fd1ZpQkZLcDdRb1FJWjMyMnIwVUU3WGZpMDlaQXBZYUpwOUYrN3Jqb1RYTnNXN3g0aTMrRUFDU2p3NFhhTXlQSCtTcEhZK1lNUVNna2Nwb1dNQlA3T29tQlFkbnVNZ0ZudFU0S0o0L2grQzRMZHJiczd3dE9oL1BTaDB6Ym9TYlZwS0xwSVgrVDlUV2dDZE9TcUJHQ3JkUHJicUZWbWRFUysrUFZnS25ld0YvWERWdHdVTHRZZUNzbEZPTUNNK1dvY2xyT0VMNTN1cndXZDV2bnZSWEFMN3pGd1M3VzFLamZJdFpOYlpoVTQrclJseFY0a0Uyb1VjdVV1NlJwR2QzWmdSSDZqT2RUTS9vNmpya1BWWDZXYm1CYzBlWG1janR5UTVFQXU5b3hLaExUdUc4cHVpdncvUVhNMmQ5OEpmblQvZkZPS1c4K2ZQUDBNRGdoa0F6dmVFd1BQODN4S2c4MU9VK2g3ZzR6elpISzV6SUdoWmJyYUdaNzJGb3ZnSUVLWnV3Z210MFVBcVpVcTVsdUdMNXNrRC9CTFB0MjEzSUdIUmwzOTdTVlRiSjRibUNtTDdGWW1SL0dnTFVXaStsL3JYbzg0OGVSRDFwR3NVeDlHWG16VFBCZEd2RTNweWtTdGFJRjh5eXlFMWFOZ0pKUThjb21kRmZGTmhWOWpVc1YwMDdJS25DS0RCeUVzKzdhSno3VW9MWElRR2l2OGhjWnBZNnFtYmRhcFBDZmVxNllyT2Rtby9ielc2cU5ZaUZQdnRReG12dGNzb1JrOXdXRDYydlJuU2ZjMStUbW5DZ2xJTFR0TXJ6MWNKQlR1OVR1K2NKVjJqOEY0UDlGdEVxbWp6N25qS1RiRUpveVRudkNyNFdGMFpXTlQ0c1htaFRmNWFZUlBGTmtkdHFIYmZvOU1kU09xY0Erb1NmWElxaTVkV2RLRHZ3QjZLYWcvQ0w5blZ4aG5pVUZLRmZiQnlnb3I2QVZWWmZJU1d1bU11YnlQK09xQjhsUTkvWjE4QW1aNzVtcGQxZGdrUTcxNHM3a3JXbUprVlNFSlNIK2thM1laSUQ4bnhlMTZjaWlGWkpwZXpUbnVuWVZMMjVzQ2krZ00vOUdSUytYTWZVYlVXV0liRmtETXU3SUkxalJxU1NUbWw2ZXhJQ1hhUG85SWttdUxGcGg2Tm55U2QwVFNCdG1uSUFGNlZEWXJNTFFXZTA1V3U2Sk1CRjgxVndNREtJd2F6TXRxN1FNVjZrTDlHc1NhcDJnTlBtRkwvdW9LaXVqUFFud3hJMXlqc3IxK1hnOCthalpkQXEwc2hvbmdWdlh0R2o2SHh2N0dEQ2lGbW5GQU9Za2FzOE5mTm9uYUZ0RWJreldScHNyNTF1OGE3VjdjcHh6SE91a0cxbmpDanQ0WGc0d1JpcWtHRGRtK280YVFjVFdoRk85bUtpb3FZaE1MQndJalUyRjNhNEhCMndlaXlTYVE3TzVwWTBvdTJ0OGFCRU5lUzBHTGc2UnFGQ09RdFVHQ2orN0tTOU9oZ1h0UFM0WmRaK1pnaXhlREVBdU5MTEdzeG85YjFIREZPbXkvV0dYYWtDcllNVitrTnR4VmhqZ0JwMXJGTDlLRUxIdDJBSUhVYUZtQVNCa3F6M2pWUXRwM0twZ0oxbGJxS2pBT3h0bFFQUCtuYTcxQTI1cVVzYmJPZHM4NHVGRHhaSU5BMUpzYVVVOTdwR3EwWlBXSTVhQkdTeXpvY2luSmNabWZDUkxVOUpBeWpIK3pIbDZOV3pKQ3lGZ0gycTUzWG5yT0lIVDlvWXgzMDltSktxOFlGWW50aTdXRndSZ1VneFBxSEdzd0N3amlyYWpnTVJHL05JTlI2S3d2cGZqL0JLUm1tMjJKZTZnM2owRWEwdmttUUxrZnlaYllPaFJmemhMQXNFT2dhZ1dJd282QlVqV0lhZWpQUURjeG1kS3pYYm1ER3F6aTdJQzNtZzNhKzN4RjZWRkliTlczd1dQTWRpVGpuL3VCLzNYZDZybzlWVklHd3ovVEova0hHTEd5RlNjb0Q2RFdOaHFtd0dxMkJMTEVyS0dvLy9IblFvZ0pESzhtS2VaRE5iTXBXYjU5ZTRLS0M5WGE2cFFNVkpxYm1LT2x1MHVpY0pWV2ptRFBiT2JUREhpcWU4aXFVdjA1TEFkM3JGY0Z4ZEMwZWVUU29FZUdwOTFRbEJiZ212Vm5SaE1KMkpWUTlJUENtMDBTMWF6SzJZSUcwQWtITndwYXR0akZ3UncvRUJIalNVSmVlMVJRcjJURUlpUTk2ZFQxUXY3QWoxQ2g1ZHBGcHNiS2g4b2FQT05ocTJ3MFBnUTRIRVJJaHFScTF5cUZUR2lzM250WXFETDVOZ21JWmRoVkt3OTgxOGVPR2dFYVhrQXg1MDR6ditQYURFTGhtK21URk9ZNHVrbGFBY2NnWU5jRTdqOEE4RURiQVZSaVBSbDdWU2g3SUVyRHlWYWFuMzlDb2RKank3Q0tOams1TkNOVlZqWkQ0Y2o3dTJtQ2VpTzEycEdyVW1UT3E1RktUQzJuMHMzWDBZNWxiQ3EzaXVLR3FBaDNyR2VLSzA2TlRjMDBHM0hZYzhxdm1LTWhBNXlwejRUc0EzTFlZMkV6bW10TUJnK0crSG0zSm5ibXFRSTREVTRCNGpVcjl5N09MUE5kSnc4azh1OUNGSWJzQ2t2TkFTMEd2Z2xPUHE2WnExSmtjWm1RZFhCeWhWVDcrTlkyNU4wM0NIM1ROZ3NXTnpRbnJDZXpTTDFsa3BBeU9uMnY3R2wyMzJsQWprS2I0TnRreHB1ZkVmdWthVzJvRTBXZHVleFpaZ3h3SHBpQndZMVZHMSs5UU9mYUM3dGpXQkR1YkVieUJwZzNiTXZxV0xNSXluM0F0S0NpOHd6blhsL3RPNDhtNmc0YXFNMmNJays1MXpZSFZXcGRKZXVsRVVQVkpqOUxxWWtHZzB5L3dXUGdONmNSVXUyajhvbXhYWEcwVFpDQlZLbHQ5SVVxYWROS0NRZCtrVG0yTHJOaDVUbHVDNEpoMWwzbjExS3FwczR2Nlp4TFVWOXMzR0FrVkc3YnB6TzNTWGJlU21yRVhSR0o1elNESlN0a3FZczlKSTN3azNXS053aG5wZk1NSk5MRG4yRUhEQVZud2IrdGhEV3M4Z0lRMjZGRS9aTmRvK29VdDVIcGw3NGM4VUlicHMzYTRiazhRdUkwd3l0WDB0cTNUVnBBWWpSYVZYMUJuRjZYUk9td3JTa3BUZEY0MmJOUEUrSWFNRU1xY29UblllNGtLOVlaaVJNL3VnYlpqeFE0dFc0VkJ5NFpORmVHME9KYzhHNlZzeHcxUmd5dFNSWWVWcm1XZ1RwY2JEckVCRlNCamMvdnBDc0tFcWxYYjU5Z2g2T3NzeUl0cm1ra242b2RqTk5wVXNVcWRYZFFmVnlnaGdQT3lPT0pHcWhEb3FnYkJ2N254YnVEeUdHanUxMSsxUXViNXFFL1l5UmVLSm52M1VVeUw5NmlWQmJxOXByc2JJckw3emJDaEtsZTBvRm9UTlRmVmhXOHc5d1ZFMUpGZDhXaEVBcXViMmV6WlB2ZzdYdkNlcGUvR05TMXlPY1lKVkhVZnY0QURXWmQ0VDhMcUtXc3M3M0ovNGhzQ0FWRVdDR1RzU2hydWdlNUllS1ZsUnBpR3lTVWd5MkVDQ1FVK3EvZHp4eVM0MkJScmVrakZyRklxamN6T3IwRU1LaTNDeENZekRPVHAwa21UNkVMSXRXeWdWMndJb2RIT3VkazdxbUxWZDJTL3BNOXI3OFkxMVJ2VW9uNDRKdGR0Uzd2U1p4ZjVvUTdKczdyajFWUVNYaGpJUFZoR0xSQkI0UGhLM0JQL1R0T29jMnVLQmZKUzZFRmlyTkdpU1hVYmRralRPVGNPRGgwQzhwVWFCTkZUcER1MkF6TVdFK2V0UURBYnpoa2oraTBHcWp2a1B1ZW91bTc4SFRuNUxZM2h4alVGY3AyMmdzUm90Q3N2M2Jwc0Y4QUFSZnA5U2xaeFlnWUVzclBFUjNSemNFNmdrYVpSNUJLYmVoaVVtMkViZEI2bFlyMmQzYTBJN2p3cFRXL2tWK0V2UW9oeWc4YVRuMjBaUXBpNHUxS0RtOG81anNwQjIwWjFydEJCMitUSWRIZ3BhZm91c2dLNVRsdEJrUDdWTlRxL09uVHR4MmNYNVVjT0F2cDlTbFp4WW56WkkzdFdYTThZbTZaUldQR2FIZzRiemJDTlZaWDhZT093cDRZb2VqUjIrRmFjSE5QdXljbXJ4MzRmVlNRV2l0cG95TW9zMWE0WGJ1aU9hOGQyb2dZWldEQUZ4MnEzTklhYmZJUW1HM1RwNzFsa1BRYjZNd2NlQllJUk1VR05RN2N0TndNK3U2Z3Y0QnM1emk1MFBwWkdTM1JDdlZVVXpVWTBtREFyODA3VEtCelpWWTI0YXJlZUdlcFh0cFh4WUJsNG92YWZ0Y0hhNno2MmJBMzdmVlNUQUF1WnptTk5uZU5vejVvZjRVSDJYWTJ2WHBEQlNUQUFzd1pIUjFYdWczSjVxNE8rOGVOdDEzZ2tRUnR2bVExMjdUN1g5WHVkTmdLZlhlU1JXT3pxTzk0SXB0OTBQQXlVeXdJUlRzVkk2byt3clRTTlFvMHRqZG14YzdaanZScDllMEZCcU5oVWNBUWFGaVhCK1ZPZ1NpcHJpb2p6bkM1eG82bFdHdE0ySzA1M0dNWkZFdDYyRjMwQU1JSXRieWc2VHFoeXdndlVTTXBkK0xRY1lXNjZGREpCdVlDQkpqU2pUUWNpYkhHdmZqY2dWY0JuRjVuV2lMVUxuRXBybklWek42L3E2dS9VZGNVSjI5b1hMR25XVFY1ZWpUbjRTdE1vaEs3cUVVMDIrVGorRW1kUHVRT1lycDZnemswV1FsYmF6Z0QzWWI2UHpvaCtTUk5ZVjNzVU84dkdGQ2pNTm9DM1o2MVJqVEtiVm04Wk43TlpOVUxUM2o3RWdGa3NPOWFTVFJMSXBOd1ZSeGtkc3lPM3J5a09RR0xWS0lENmh5L203Q0kvTklyRHNsNGZqVk1vM3V6cG1TMlpFd0VFWWxJUWFBMm9zN0N6Szd5U2ptdGlUdmFkb1ZGbUMxcDFxc2Z5bDBqMEd3WVVDSEFnMjN3NndMcnJzcVBnSXo2N2FxbHA5S3B5Qi9DalpnL1JubVJ2THhrQXZTb3IvR2p3RGlxcXRYSkQxVHIzU1VzZytSdWJNdXJ4QVFqV1NVR1lkVWMweTRaQjk1RGFLR2JYcWlhZTBJejRoRFVEY2lTUFJPUzY5SHgxUllmOHM4YUM5b3k1a0dsdWdSTFpJZWFreXNnYXRUL3F3K0twSFJETFgwNmdxeHc4NWtBQ29IQmVWYmg0c1N0ZXVIaXhLcUdqUHVqNGRFMFBYbFhHQTVEVmFOdFlra0t5M3d2MG9JNjJ5VGtkMHVHempRbDBkUjlReTBwUjdWMFo5VGc5MGE2dnN3YU13cE9TWXMwRThkcUJabEdUMjFzMzVBdjJMWm9ncFF0TjRua1puQmdTQk1VTjJMNnluSVkwRytwcUczTUptcXBhM2dENDRzWDdoWGo3eFl0MmRFd3RiWS95TlpEOHlTaCtzWXdTeTEvMjZQdEdhSFJmdHQxSWx1MzgxWkNVSjJ6S0pLOE5IVXZ3VHlONEJEeWVxVXVZVGNzMFNsbW9aRjMrQUJVd2hLb2RIbDNVZldqclM5UmFTLzdnaUxjWE5FUEl6UU04MnZJUHFtRzc2ZHRXK3djeWlnTXhEbFp0ZGFQdVJDSTRNOWh2ODlveXU4YkduT3RYelNjc2dUV2haaHc1a0R1bFlFeVo0UlVkbGVMNVMxNUZ0VUNZZTB1MnlVZVVWRzBjeDFIc0VuYm4rQ1JFSzB2N3lWeGh1L3FSZmM2QlRyYURvbGE1L0FFcVFEQzlEZFZEN3BMTkFidUk5b3Y4alFQQTVHcXBsRldnRGV2U0YxTStCbm0wZzdBZk82MUdhQXdWaUtVaWhHcUNvbUNEMXhDS2p5dWF2VjVDOUJqaWZPaGEwSTQyK3ppYXFsRTRKc1VYeHd3bGZqeC9pUlNxQmNJYzltV2JqaVpxTkVtbFZLRGJvN3lRK1pqRXR0ZXZTaElOd3dFYnAxOTN5V0lMc2NmVTRKNWUycDRXWlk4RmxadVJBeWFpSy9uaUZkbHVhbTlJVjI4MEE2bG5NS1Y1d1hKMTJsVFpZY2JySnJOaENKSm9iMCtpYVdhaGNDcHJsRDhwVXNiR0lBWGJFcXJYZ0trRW9tL21taXR6R0h5bjdWRXNTMVdPZ0VFZXlrb3NmOWtEdDdkUEZWZ0I1bzZDeWZBT3dvS1VKT3dZajBWeHBPalNYWkdlTHJUY1VpUXg3MGM4NG1CcG9xVHFhS3ExV09RVmJmUGtaTURFVHBFRmhEWlIyYU1IZnJta3QyNEhtdGlDeTZNUVdGR240QzRiT2Y4ZUcxMnJiQUUwV0JaSTZPM0ptdjBNb0RGcSsrYU1pZVVHRXlwT2pFZE90Z05JWjVQZ2hNcUJRTFZqbm1rYURXcDZ4ZmJFemFvY0c4dGY5a0NjT2xYd1hwT0F0akhpUE01ZkRrbDdxSjhDUzR3R3UwdTRBY1VMZmxnTHlDUmdnN1FRVHVrcWpYYmVwMkZPcUlMeGJXb294RDlFbGVZcGZTYTljSVB6czFJeDhsOGZsZVc4NXNRdmFJTzlaRE9kS2JZQU9Zb2VFSU10U01KNjlwaWtjQW9VOUhwS1Zwd0s2Z3JxeEJDWUdNMngxbEk5VFNPcGFzYzhVelZhVVdkTFRQTWhPVFNldit6Q2NWRlJMNnJOUVljV05xZXhmQjB0Nm4vRUZFemJ2OVd2ejhCazAxcTFQRU9rSkx0Y1YyOTFBN0xBdTlvSlZlUkJEYks4Z2RiL1lBTFJZcDhHVjE3RENtd2hKeUltWGNscjZqbzZxMmdXYW1Zb3hJZ21KVmdGWGdUZ0lyRzBqa0cyZzdtUDJROWtObTFaTmY1WEg0bk9YRmZveUVoSWh0U1NxdEVWZFNLNXpEc2ducitrUDgvMmVWbFdDczA3N1dramgvTlBsVkYyWGpwcXlYZWhiQTdmZEZlL0QrQjBVZnlNN0xNUHJBbFU0Slo1dVZ1NkhKK2dveHZjM1hDUTI3UmtiV1hBMlBxVTRjK0RWQkU2VjI2aUlhQ0VvTGtEMVpJdXIzQm9RUjM3cVk2WFUrRDhDY21VcGc3bUJrQVYzcHMyNjFuWHBrUzlua0I1TXBKVWpjNkY1RE5tUXJ1R2NmeUpMK3hjSnhmVG9makRZTzZwbzh0MjMrUncvcEpHNmdOM0c4OEE0ZGVhNHQ4czNoVnh2UlQ4U3BIVFR0dUJOU25aRnRVS05iRmYrR3Fmb1ZockUyZzd6czZaeGFaNnE4NjhZREV3bzhmQ1I0UGdFdlQvOUd0RVoxbjhGLzVudEtNcWR1VDFhdUhMN3RKZzMrOFRpaTB3dWFwdFVjNjg2VFpWZlZaN1puc0pYM0dHMFYrOWVoZll5UUtwUzZxVy9FelZhSEJaZkp0MndQdWQ4WVA4WmFmOVFkT0hCZjFMODRNR3AwZzBqMnNPZ1ZHclN6M1JmemdVNHJ0Y0FzaHhhMEo4ck9yQ3FJNDFpWUorbWY2cCtvOHdGUHZwS3RmWEhZc285UEJ2K0QvTlBiOUgvNktmRkZrb2lqdDB5dmMwc1NTTUQ5SWZDK0RmUE1rUlRYOUgwcTYxVVpZdzJsR1ZFNUExYVMvaDl3UjdXWEIyQlVKY3BoR3BKVjJqaFNiOVlZS1B1aFFHK2N2ZXJzd29aUFd4YytLQm42TTFMZWx4dFd6bnJ6RlRYM1AvK3FDNCs1WjlId2QvRnVQMkwvZ2dhcFdkTmVIZXo0Vkh0M0U5Q0o2Nnk5U1g3OWd3OVdEcFhQK1BiT3Y3bnUzZldxWG13azhjL2I0Ry85T3pSKytXMVh2QzIxVkZkK0RHYnBPcjZqMFh5Yy9pL21jY3FQbGxpVzJ6bnVVN2pMVWh0VC9YWjg2NGgzT2N2TS9LdE5JMUdzejlYWGozanh0a3FnenlsOTNGYU55eTl6QTQyQng0SkU2ZzBlTWdjQUs4TEl1ek5qWnI0TU1sMjR2YWhVZThwbXF3d2VmNFdRQ2ZYR09vR0ZDR1JnMmVxY1R6aDlhcUJrVlc3R1VKZ2tuSjc1dDh5NG1TazJkbU9DQzBtbnJ1Q21jN2VHOWxEZXI0cVhNcytyQWFUZUMvN0lRaXlRZHFmRUV6ek9QOFkyVWJIUWdwRDBjZlBmSkkyUFh3WTluZ1ozSVlmcDZNWkZpTkp2Q25GSkZLNFh2MWxIQnFYOU5WN2Z5bk1pMVE0NC9oQlNsUDNOR1QyTTI0ekNkalBuelhtc2Z3dFlPOE5ZMWtSVjhCcCtHNGZRbjhHM3BQbFBtdm1UakhoMVdaTFFidHF5NmR5ZGF4T3RYSmNvaW56c3NRM3hzUG5kZWY1ZkprUGNwUTViK3NpeWNHNk43TnhLN1lqZ1QrWmRFaWROeGo2aThTVFp1VnFRdnNRdlQwSFV2KytNQlBVdUk2TzBwQU96NXYzUHB4cU1sUGpQLytYbzZzWjFvNVpua2JtY2hnSlhyYmtvaXBPdUw1RjdUK2NGWlhGZ0xlNm9NcVJsWGtjZlNNZnpMTFlETnlOODZac0tuR1FOSTVNc0doQnZJNkREUG9qTGErYnJZMUlOUVM1ZkpZdlYwOC8wVXRUWk0vdUppUGFpU0FQS1h0N1F3enpaRnhjVWVMeTlWSzVCdzRNcmxoQjdhSFQrdVgxVzdBSHJpV3hlME16UzNnYjZWWjJEbjc0L2x2Njh1U0huL1k2N0wzQlZsNStlQjhkTXJKYVRRMGVBbk11amhDaGpJYXY4aW8yZWl0VWFRL3Bqa3QxWVI3UnBOS3hpQXAwTEwwZ0kwYmlRaWpkTVR6Yit0RUJEZHlpR0x5bTlxdW9TNy9hTTNiWGpMdGlWYmE4dmNJMnZkUGxGTXM4WVVSM0gyUGNwQUNsdTRnbHFRRG5LWWthcHIvVm92VGNheHFIUDg1dnFGcHlnOFRBZTZEbmFNMnVXVDNiek1laTMzV1lHajBGWEFiUGtISklweXp2MHgrY2JoeWdYNjQ5TUdiSW9mREpxZmVwWHZtY1pZNC9pdDhudGVmMnZFYjNhc096Nlo0UEhRdis1MnVzVmNyNHFpT0QwRmJZeWVjaytBc2Y0N1BpUSswdVo3NDFybis1L0xjVHVDYjVibCtLei9wWEpoeC9DdjgrVW4vdGNtMjk3VW1tSDdpeVB0Z2tvdlBpRWpiUnlYa1lvNkhHSkhPcU1QbVJuQVBDNThKYjkvSzk3T0FINnc5c0QrcWFJbmpCdmtYVFBBbzFGNnJCOU50OFdJMWNmaUVPNWJFbTRKN3MzT015VW5ST1JwdDduc2N1U1luV2lwbGovK1VqZW4zaXY2RFFyeG50RW1sY3N6YitUUysvNTNNMFRkZW9tV09RUEhkaWRBOFY3YUpnOGZRNGZFdjYzc2lvdnU3K0RqNnBURXdHSjNFUGJWZnI0OCsrdmdqMjhPNS9LWGFtNGtuTHZuZDFPUDRZdVNsRU1kLytUU2RYRjdCVHc1dmNUalY3Q21Qa3VQSDhwT1pRaHovem5CR09SbkJYa2RVdTBNZHZZdnFMa2IvUTdDVG4wWU0vK25oOC9XVGwvc2tPUzdsT0ZoYWVVS1pWdWI1M0czSGpMTVd3Mzk3M0NmZWNjcDdLclIrcXo0RTI1cDAwcGZWRjhjaHhvMExOWWIvaDRlUmYxeHkvTytoVTM0RWM4R1ZUT3VVcG5UYS9FOXAyaE5rZStsNlBaaHJDcG53VHBCTkl1blQ1cDhvMkJ1Mlk2NTM5SGdvdnZQVTVEOXQvcWMyOGNreFh2aU1lT0Rya3lPZlNUbU4vLzhBcnBYVmFqNTZaT29BQUFBQVNVVk9SSzVDWUlJPSIKfQo="/>
    </extobj>
    <extobj name="334E55B0-647D-440b-865C-3EC943EB4CBC-231">
      <extobjdata type="334E55B0-647D-440b-865C-3EC943EB4CBC" data="ewogICAiSW1nU2V0dGluZ0pzb24iIDogIntcImRwaVwiOlwiNjAwXCIsXCJmb3JtYXRcIjpcIlBOR1wiLFwidHJhbnNwYXJlbnRcIjp0cnVlLFwiYXV0b1wiOmZhbHNlfSIsCiAgICJMYXRleCIgOiAiWEZzZ0NseG1jbUZqZTF4d1lYSjBhV0ZzSUZ4b1lYUWdlVjlVZlh0Y2NHRnlkR2xoYkNCWFgyaDlJRDBnWEdaeVlXTjdYSEJoY25ScFlXd2dYR2hoZENCNVgxUjllMXh3WVhKMGFXRnNJR2hmVkgwZ1hHWnlZV043WEhCaGNuUnBZV3dnYUY5VWZYdGNjR0Z5ZEdsaGJDQlhYMmg5WEdOa2IzUWdYSE4xYlY5N2REMHhmVjU3VkMweGZTaGNjSEp2WkY5N2F6MTBLekY5WGxRZ1hHWnlZV043WEhCaGNuUnBZV3dnYUY5cmZYdGNjR0Z5ZEdsaGJDQm9YM3RyTFRGOWZWeGpaRzkwSUZ4bWNtRmplMXh3WVhKMGFXRnNJR2hmZEgxN1hIQmhjblJwWVd3Z1YxOW9mU2tLWEYwPSIsCiAgICJMYXRleEltZ0Jhc2U2NCIgOiAiaVZCT1J3MEtHZ29BQUFBTlNVaEVVZ0FBQmtJQUFBRDZCQU1BQUFBUFZrYUFBQUFBTUZCTVZFWC8vLzhBQUFBQUFBQUFBQUFBQUFBQUFBQUFBQUFBQUFBQUFBQUFBQUFBQUFBQUFBQUFBQUFBQUFBQUFBQUFBQUF2M2FCN0FBQUFEM1JTVGxNQUluYXJ6ZS9kdTJZeUVFU1ppVlI3SHlXYkFBQUFDWEJJV1hNQUFBN0VBQUFPeEFHVkt3NGJBQUFnQUVsRVFWUjRBZTE5RFl3azJWMWZ6K3p1ekU3UDdNNEVjUmEyWTZaajQwUkV2c3dJY1RaY01EMkN2WXRJUkhyQTdCcmJNVFgyK2ZhQ0lmUUdmR2ZITWZURXdrS1dJczFZMkVTSlk3ck4zZHJ4S3NsTUFCTWtUSHFBd0lsZzB4c3M4NUhjMHFNZ2JDSTV6TmkzUFh0M1hsL2w5MTY5ejZwNlZlOVZWMVgzN3RhVFp1cDkvci9xL2QvN3YvOTc5YnBXcTBJSkVwajliQ1Q4ZVFsb2E2K0pvUDNjWVJsNEt4eVZCTndrc09aSHdva0ZoS2UrWmxFcG9jcHNCS3Z2YnlYVXI0b3FDVXhJQW0zZmYrTlBmZTZQN2gvNC9yTTNidHg0NW5IZnY1Vk95bUw3cSttVmttck0rZjdvM2Q5MTQ1WFBRRk5lRDd4UGU3NS9KYWxCVlZaSllDSVNXUEQ5MzZLSWwzMy9nRVkrN0g4OWxaTHpIWDlNRGVuNnQxY29HdCsvVFo4TExmOTZLdDZxUWlXQnNpV3c1TDhwUU5uMS9mMGcxbjR1bVlqNnkvODFCdnd4TldRdzJxVllvS0hNWHB2enQ1UHhWcVdWQkNZZ2dUTitNSlRYc0I1aDZOZFNsaGhOM3o5cGpxc2gzbGNDYkZpUEhQTVkwOUFKU0tGQ1dVbkFKSUUrbnpBNll2bHh4RHF2cWNrRGw3NXR0enVtaGl6eUNXTmVMRC9PYzEwMTRhM3lLd2xNUUFMTkRZWlUyazE5TnFnblVUT3VocHk2eWFCaitkTUlvb3Q4RGt2Q1c1VlZFaWhaQXY1aGdCRHJnZWNaNnFNdEZrbDRqS3NoeXk4eTRGais3QWJSOHpaTzVnU1NxcUpLQWdWSVFIUkx1UjZvN1Z4SlJ6U3VoZ2d0bE11ZnN4Wk81blRDcWhxVkJIS1Z3RHgzU2NuMVFHMTRrSTVpWEEzcE5CZ091Znc1RjNoOTAzRlhOU29KbENlQnZSY1lMcmtlcUEyMjAvR1BxU0YxdjhkdytHTEp2OFI5QnVuWXF4cVZCTXFTd05FNnd5VFhBN1hPZmpyMk1UWGsvTE1NaGJMOG1VOXhNcWNUVmRXb0pKQzdCSDZWTFpPVjdaRGF0MWhnR1ZOREZyK1A0VkNXUDdNYkZuaXJLcFVFSmlRQnVSNndJbUJNRFJFNGxPV1B5S3NpbFFTbVVBSnlQV0JGWEY0YW9peC9yUEJXbFNvSlRFWUN5bnJBaW9DOE5FUlovbGpoclNwVkVwaU1CSlQxZ0JVQmVXbUkzQTZ4UWx0VnFpUXdJUW00cmdmeTBoREg1YytFcEZPaHJTVGd1aDdJUzBOOHNSMVN2WU5LQXRNc0FkZjFRRTRhNHJyOG1XWVJWclRkMVJKd1hRL2twQ0d1eTUrNytoMVV6RTJ6QkZ6WEF6bHBpT3Z5WjVwRldORjJWMHZBZFQyUWs0YTRMbi91Nm5kUU1UZkZFb2haRDN6Umo0UzNTUTV5MGhEWDVZOGtvSXBWRWloVEFqSHJnV1pFUVZTM1UwNGE0cnI4S1ZNbUZhNUtBbElDTWV1QmYzTTVFaDZVRFhMU0VOZmxqeVNnaWxVU0tGTUNaOFRYNHBaWWM5SVFUNTJYTEZGWDFSSWtNUE9xaC94TFA3bVNVS1Brb3FJSUtncXVTVHpPNjRGOE5DUm0rV09pTUdOKzJZSk1KTE40WXM2MnFHMThzaDJsWTU1LzV4QXRLakNuS0lMaTROWS8rdjdQdjhzN0tJWWI1L1ZBUGhvU3MvekpsNy9TQlpsRWZ2SEVMTFJIMy9HeTJzdC8xeitKZmdUWDRSZDFKSkdZZDFsUkJNWENEVmJPNjNuekVNRHIrUHgySGt2NCtXZ0lsajhibGdnelZTdGZrQWxrbGtETThHYWdHUjlnTjcwcTFFRFVFNWhFaWlJb0ZxNUg1ODl0aGVrY281N0ZYYjBhdW53MEJNdWY2eHJZbkJQbEN6S0JnZUtKV2VMWDlOVmJrVnZDTy9LMnB3UWFjeTRxaXFCNHVMOTg0d0hveUVyT1BBVGdac1RsdWJiZzg5R1FWWEZYc0MxZXAzcmxDektCdkJLSUdiNko0ejhkdGdubS9kc2V1eW1aMXluaFdSUkJScmllUHlxR3JiUGk4bHhiK1Bsb3lJNjRLOWdXcjFPOThnV1pRRjd4eEN6SzhiUHVoU2JuanIvOUNmOEhFc2dyb3Fnb2dzeHdQWjlmRVpJelA2ZWMxd1A1YUVnelBOVGx5dGNFQkdtbXZ3UmlyaXFYeFJ6eEcvVURpazZSWkdkVWpBVmlaTG9vZ294dzY3NWYwSlZTN3V1QmZpNGJHYzdMSCtQTGlDdVlnQ0RqeUFqeVNpQm02TDlkNEovVHpZMG1zYkJPbFQySkZFV1FFZTc1d2haYlJ6Ni92bGVJT0NXeWxzZDBCb2I0OWIwcDZESVZUMENRWmpxTEp3WURLTDhrdkZhRDNid3RpVG5sdjVNa2h1Vk9Ja1VSWklhNzVMeGFrREpLaUYxNzZaY2gyL2Q4NkZwQ0hhMm9mdTJsdjRrVzMvMmhhejB0M3kxUi8vZ3ZEbnovMWdkZk5nNlFKSlNsQzNMQ3hFQXBwTzhjekc5SmVwcTNlaVJ4dHR4SnBDaUN6SER4MDM5WEpOYzV4YkNtRTZGbkI3TXZHdkJMZiszYWFiV3VDaUErdnhoVkt4OC9VYklna3drdWdSanNlUGpyZ29xMnNoQTV4Zk9QU3AxRWlpTElESGRQbVVXRkpNYU56SGlqeSsrNGNPSEM1VWM5MjE4bjZQc1hMMTFHZzR2anJFWHU4d0hqd29XSEwxOVVCN3R4dVZIYmx5eElGWFUwWGdJeHA2RWgyd0x6UURHRDcrTS9UTG5nTlVTRjRpTkZFV1NHaTlVQzFsdFZzSlRBVkFteUJHSmdoQ3NISTlhVXBmckNOaGZaTi9CSUdjK2lDRExEaGRsZUJtTjNDNDZwRW1RSnhHQWpYUnBadFoyaWRwZnR1MGRSQkpuaHRzVXZEZHBUZVEvWG5DcEJsa0hNekw3eXRtRndiQ3ZKaVVTTElzZ0VGKzZKTVZiR0V4SFJaSkZPbFNETEpxYnYrd2VURlg4SWUxRUVLWENMMnc0SjhYSlhKcWRLa0NVUWd6bEVzYm1tNEpVV1JaQUNGNmJzOFJSd2VvZVNNRldDTElHWXRTSzJCc1o1OTBVUnBNREZkc2pHT0NUZTIyMm5TcEFsRURQVXRneW40TjBYUlpBQ2Q2L2dqeW1tUUlvRmtqQlZnaXlCbUlIdmJ4WW9UbmZRUlJHa3dPMFgrekdGTzg5M1ZJdXBFbVJ4eEh6bUNlL1NINUlYMDV3U0RTbUtvRGk0R0hqdXFENDVGY1JPbFNBTEorWnN4L2N2K2Y1UFFQUXRibVdkZlh6MDl5ZjJLb29pS0E0dTRabHNtWDc1aWRFajJ4UGorQTVEUEZXQ0xKNllzL2lhWUxkVy8zbnk5WlRQVnVvTHJWRmJlclZtdlN0bHZzS2lDSXFEVzZ0aE8rVHJ0Wmt2K0dCNDFDaVR6VHNYMTFRSnNuaGlGbHIrRDlPWDlZMjNhN2huS2RDTC91MlZzL0plaDJHcFcycEZFUlFMdDFaYkpOK1M3NHorckZiN1MrVlEycDNiZll1bmZLb0VXUUl4TzM1d3lCM214aUU1UzN3QUVTK1FEMy9rZVQ1UEtrdng4c2ZKbDJJSWlvTUxkczVoTytUSjBUWmlHQjh3alZZaFRRSlRKY2ppaWNHbjFMeGI3RzB1UVVNYUVOQlY4b2xhbTM4MWdSczdDdnBLTmU1ZEZFVlFMRndRZ05PaEc2MzNVa3BhL2xmaUtLcnlOQWxNbFNCTElLWWpMYWpaNTdCNTV1OURITTBEL0JOdUxjd3N6MnN5S2pSUkZFR3hjTUhKbnU4L3pTNXkyQ2wxcml4VWlnVUNueXBCRmsvTVU4b3hrL3JOWldnSVpMdmc5Mm8xekJ6c0l6WG82WEdCRXRkQkYwVlFMRnlDdXUvNzNucEFROSszL2RoSnAvbWVTazJWSUVzZ0puQjFzbGZjT2ZKcEg1a24zMDVoQmN2MEFqZDJYQ210RXhSRlVDeGN3dFV3NEpsRXU5WE9DQkZEY3BncVFSWlBES1lINVd2bU5XeUhFSU9qUzh4eHJFazJBMW10RnZHVnF1RTFGRVZRUEZ4Q0JIam1xdzlNSnowRFhWVTJrOEJVQ2JJRVlqQ0FOdVRMUncraHE1SUJtVExrekxFanZWcXlia0d4b2dpS2gwdVlBTThOeGd3WTdiRm85VEJJd0ZtUTMzVC8wdy8vcUFIWXVObk94RGdqaEg5VHZZK3ppOTVDMXVUMGtxZSt1T3VwR1JnZnM1K05oRDkzeHBqU29DaUNESEJCRFl4SnNmZ1lTbW04SnNMcjV3NVRhTDhuaXAwRmllVnNZWTRlWjJMY1h4RjhWL3k2QnRKNEZjekFzbHFnNTVRR3dpajNncTlVMXdpdmVoQjl5eDExZkl1aUNJcUhTMmpBZHNqWE9DM3lNay84QUVja2JQRnE5L0xUVlpDMStoT2VXTkRtTFRobll0d0pHR3JMRUtvaEIrZzB0d2trY1prdFJnSDZsV3JiOTkvNFU1LzdvL3VoT3MvZXVISGptY2R4YjVrN3l1UVdSUkVVRDVmUWNscjVPcVF0TnRVaCs5Rzd2K3ZHSzUveGZmLzFZUFpwcjB4dlJiS01KbHJxS2tnUWkyTTlHOFhRbklFWVIwSkF1K2FsNmlPOUQ4UGpud01PUFl4QjRiSHRFRXhwdjBYVHkveEwzUTlyRTVBajd0anFSUkZrZ0V0b0FEZlhHUzJveFQ5WTcvcTNWMml1ejdaSWNMaUJWMk8xNzhtSHN5QWhKYlFwUm5SWmlLblZlaTR2RGhhR2RuSERrYklzZ1p0Z000Q0YyREZpUy82YmduUlhmRS9Sem51cnZTaUNFdUJpVk5obk1sTjJSZ2ZzTnlFd0xEQWJiRTZURkd0eHp6MmNCUWtKWWF6bEVzNVhYbG1JcWExUkE4bVdFTGlyNUU4am9OR1FqNWlJeTdHVk9iWE84S3ByWW9HeUppeDRXNHdwOVlvaUtBRXVlT1pFc2FHQUpEM21BSlkvQ0Rqci9wcnZnM2pkUXBhakN4alduRUlXSEZ4Q3hNSEp1d0hORzhvZWd5aXZwZ2dTV2VqSXZDRGZaeFppTU9UMUhLam9LMzRjMHF3bFJzeGFEWUxmRFVDdEJ1N1FQcDh3NUc5MUgvR05CQWVjaVZXTElpZ0JyckxuQklsZkNjaGI1Qk1HTHIxa1dlZTFucEhJQlM4RVZzZVE1V2RNU3RVUXNLUjVaNVFlRXl0SUlvckk3elp4K1l6N3pFSU1kdmxjMEE1MFZ4YlpHdGprN1p0Q0ZEdUJyalEzV0pHMDF2dkh2SFpPejZJSVNvQ3JpS0FyYk01VC9CcktaYkZac3Vna1dTcVBJOGpUTWZUY0JlbUtaYXc1eEZXUWhKM2wzSmVyVEVoWmlEbmo1bDFxNjU1cXpFQjg3Q1FiYWR3UDNBelVqbTZTZ0RiVTRrSSsybUswNXZVb2lpQXpYT21Rb0VibVNzREpNam5iVEVKWHpLVG50YkV6S0UzNWo4YXVvWkVDTXFiNHlCRUhmM2t4b05LelhBVkpJUGI1VWk0ZHZGdU5MTVNzQ21lTURTN2lDMUJuQVJpTVl2OVF1V1l0MkE0UlBVU2E1cldkS3pabzdPc1VSVkFDWFBBc1JPQ0phVk9vL3BxWWxNKzZlN2JKU2hMQmFEcGQreHN2LzZ2N244WjdsbUhUWGxpODVpcysrNFJzLzlWWHhvV2hyUERJWi84WGI1amg2U3hJZ21Pb0htektnTlRVSkJNeE8ySjRONEZWOHpGK2FwNXFkUU1HQmpoN1cydzdaSjQ3UXFWcFhoc2VxT0RHanhkRlVBSmNaVHNFa3lQbnNkTmd6TWcxVjdCSjVNWmpLK2laMjhtdFB2WC9zTFBFQXArN2tsdUVTeGYrbUxlUDE3QmxYdnoybFhCVHQ3U3pJQW40VGtFLzA1Q0ptQ2J2MWxhTVl6YndENVNhcThyK0lZVEtpdGhzc3ZjQ3E0bVNCb3NPdGxra3AwZFJCQ1hBQlRmWEdmVll4REhQUTEzNE82VFNMSEZIaFFPdlY0T2VtZTdQK00rL3gvb3dYLzg0SUtGVlA4RGFKMnZJajdpQ0RkZDNGU1J0TDNwU0dOcVk2VXpFZVBMMkJRdjA1SXZDYmFYZVVPR2xLMDVsb2RZeEtoMnRzNW9vMldYUnpyN1NPb2RvVVFRbHdPMUxaejFjV1JzQkUrZTVZYVNzdWVZemVMWXh1SkJnczRMNXBYWlFsNHZXVVpwMUwyaStHZHNPd3dBSko3M1lVb2RNVjBFUzBKRGhvUU1LKzZwWmlJRkJ0RzJQQWIvaHFUdTNQU1c1SnZ6R3NMMnVBT2l2OG5lSEVvN2pXM2drcDJkUkJDWEFIVXB1K21KeVhQdyt4aENHcVdNZTNjakE1QUFTUmppd2FMcndCVnAxM2FKcVhKVlYydHBnUWpBTmVYTmNRNmM4VjBFUzRKQmh6d21KYmVVc3hHQlRlTVVXUHVvUkZFcDF0T2J1SzNLMUhGKzA3NG1PRTlTVnByblNOcDlvVVFRbHdGVzgrT2pPUGZEeEYrUWZDOHFhaTJjNVBURzZrR0MzdW5nMXFmcUNFM3habVF5b0NKc3lSNGt4RFdrb1dkbWlXUVE1eitiUVgybC9memFrcGxaWmlEa2x1clVKcXBZUHFYSTFJUGw0blZMQThoRGZrYlNxYUd0cG1tdkE4a2dVUlZBQ1hHVlVDSHgydGJZeXlLQnJOY1poREpNNkRRcklCSEJEMUpWalZFTEZtQ0xZTWlUSUY2aldZUnJTVS9NeXhiTUljams0MmZaaC96RnZJeE5TVXlOWFloWTlLaUw4MnpLQkRPZGovbE5YaGxDRlExSEZFMzZkZ1RiUnFOc2hvbkpla2FJSU1zT0ZQNFFQOElpU3hmaUNPbWgwUTZPRE02TTd3VXZac0dwWWg2aFY3RmFOZUtVQVVaS0cyQ3lIT0RURE00c2d1MVRDczdpdGI1VzdDZzNRSGJOZGlVRjlGclpzTVdIY1VaejhkWEhjbmJTWEZ3QzExVXJVckR5MlJlQmFyeWlDekhDeFpjSHRHa3phSkxxa25teGIwMGNIVjM0Q1F4YXZ4WEptSUtQY29Uc1MycUpOMzM2U2hpanZPaU1PTWp3cVVOUWVZeGJrR2hWcjUwR2N6MUxINDZ3a3lIYk94TlN2WFZ2em43L204bXYxMmh5Q1NVdVJyeGhic1MranFmNjRwcm5rTUNaV0ZFRkd1TmdPMldKMExBY2VpVFBQSzNTTnYrWUtPcTd0cWNlbmhEdE5JY0l1MmtyVkVPNmdzNE1YWHl1RElKdWtXejJGUG5SazVkU0x4eHVibTVXWVdHRHhtUU4xVXU5ckZvWEhqd3BnYmxMN0REbnoyNGlIbGtOdVVRUVo0WUtiQTBiM2FqQis5N2NVUGtLamcxSmlHKzNTanV1LzJiSitVeGUyWlN0U3JSd055U0JJc2dNeDA5NG56aDlsL25IZ3pGZzFJekZHZURFRjZCUXJQTHZlRmhZNXlXcnhGSGE5am5rZDhzUXIzMVhUdWNhTElzZ0l0eS9OR2tRSkw2MXR5UkhtY1cxMGtDWFdNV2I4MnZhTmMrWXpLaWtveTlFUWQwSFNIWWlQa00ya3dkakNESWtnRXpHTkVKRGtKQ3ltNjd3RzdBMjE4WkRiVmgxeC9qdW91VGF1YWM0UnhqMkxJc2dJZCtqN1BVWklZQVNjVjVmSzZON2E2QkJIY2xvZTVFZENJNjBlSzI4S2Vpd2I4R3JsYUlpN0lNa094Q0w5SHUyVEovdWMySHllbVloeEc5Nnh4aERUZjRlclJFQjlsMDJKNVBSZFEyVm9mTk5jaFJhS0YwV1FFVzVMMnNaOXl2R2N1bldPVjNBbFJLRnpFbk13Q2JaejBid2NzeFJVWDB6dlcrVm9pTHNneVE3RXp0c1VYdktMWmlQR2lQKys3WmlpSFRHcGZ6SzBIWS9PMFNNTk1HWG9WdFg0cG5rTUhTS3JLSUpNY09VbmNsaGdFUy9XWUYzUVFyK3piQ2pKVEZGeXZnNWgxTE5zM2Q2TVZsd2FyVVF6UXpubGFBZ3U1dWNMZnIzSEdBVjV4bi8yeVZ1OUVMRTVKVE1RazJEdXpzV1Z3WXc0b05UQ3ovZ1dqZXlaNElqWGsvamRHWFhmdmREdEVCQlFGRUVHdUZob3ZNalpQa2Zta0hQYTJhVnVhSFRnVloyZVE2SWd5dTNJS1kxWHlhWk1LRFF0WnFDU05NUlprS3YrU2V5MEdHSXhVeklETVpwZlZrZGFiLzlEUFlPbWh2NnRYVVFXTy82elBiMzRJLzZ6SzdWWGVHL3pkQThFaURyV0srYWJLb3FnZUxnd2tsOFE5TGY5bFlYV08wVVNrVFY5ZEZDTDdPTlk0SkVRMC9GallaeUxidXpOMnppTFM5S1FtcXNnZDNCaThrOUpIeXNpdUJPVE5OYmNwdzJQak43RnRuL3kyMy85S3MrL2VSamlvSTZUV1czL3EzQkZhR3FYaDJrZXdxUWxpeUlvSGk1TW9IV0IvaW1NZHZvNDBkRkhCMUhUS2VKMjhnU1hTRVM2VTh0R3U4clNFRmRCRHNqd01QcDlKNUZaVjNZbkptbDRYL0MxOFpGUk1kc21IUGkzOWlOVXpmeUpkL0tlSGtaWlRlMXdSTHdScVpwblJsRUV4Y045OVZzVjJyL2t2VUh2blo0K09paFZYYUpIVk1KaVp6S3Q2ZHA2cU1ZcEt5dWxMQTJwT1FvU3Y5UDB6UjF1ekljNEd6L3BUa3dTenFQWVRmK0Z6ejgwZXV3UGpPMHdaMnlxaGQwOFRITVZZQ1JlRkVFcGNDTjBhRi9reDVSYVorR3dBZ25FRDJBVEZzT0QxVEJ1QlJtQlZKcUcxSndFQ1g5VG93Wjd4SXFIQ0ZQcEdlN0VKTUE4cDFnVUNkWDBvbVZseTRTVXJPVmhtdXNvM0ZJbEVwVFhtcXNkcU1paEc2Tzg5cUt5Vk9KNU1jOFdSYUtOWnFJV1pJYkFuVkFpdTR3SVBpTGJwYiswY1ZnR3RoUWNBVEVKbGRyYWlpS2hvbEowRkpvek9qa2ZQMU5RMlVWTEpBano1NFlkVWNtMVZta0g1Wi80SnRlTmxsNjEreXB1U2pVRUV5aGhTVjN2UlZrc0s0Y1JZMGEzcXU5c21DdldhcCtDNHRNUVhxeDZ0dWRVazZCbktKc0VRVmh6WGM5QWFxUUoxbklreEJxNWtjcVJqSlpkdXluVmtMbkF2bXFSc1diaHh5TE1sWnZCaUpuZk5xR2R0VjR0THZrM2V4UksrR1FTSERQcXByTUpVKzc1RXlGb1ZYN0RQaDVEVGFJZ0dkWHRyT1hjTTZVYXNoYzRPMXJrY01LcGlYUWQ1ZFV0QjhRTXplT2VaL21kQW81aHNwMUVmRFFCMW1UQWNIZ3NVK1hGSmtMUVRsNXJMbmJ5SkZNSDJXTnZJazNXVTZvaFI0RXIxQ05jbkpsSTExRUUxNlhFMU9WeFhhVXNpTzVZbWxsWTBUQUx2QnM2TGdHTjJZaUFMVDVqTWdRMXN4cEdZWUZnSmlaaDFBc1hXS1J0anpKT3FZWU1neEdWN2hIMDF5MzRMYkxLRGlWbUtXR2VtTFBzM3RBRE5uV0lRL0NNOEx4TWMwYzVUSWFnL05aY2ExUkQ5T25ZVGdRTHRsN2lLZFVRYWw2Umxmb2hycGJidGVPNXNGb0R1blBSM3pJak9DOVBJWmtyb1lRY2xEZ2tOY1RCRjVJZzRZZ1ZCS25TL2srRUlFeGM0dERXbUp5eWt5Y1pmSW56ZHI3ZXNyNmdjcFlEblR4cXRUYXNsNFhvZVJwbmNPTTFXQ016eEV6aUdaNjIrdldER1J0dVBRbjJ0N3FhRS8zYVM3OE0xWG5QaDY2Wld4WlVVajVCOVkvLzRnQkhEVDc0c2w0ZUxOVzlZQkp4SDBTN2xzdVFrcjR4ZEJVR2p2WHNrelpEakxqYWh3V3VnSEtwM3lXdXFvOGtudUZac3pzeWNzby9hUkNTWm9JRHZpU0tIOXRpYjVtODZ4N05LZTlmNlFTeHRUWGhWUjV0SElQZlBvSGtXL3NTSmFhTzVkSnhTalVFbnhkUlhxNWk5TzVjbDJ4TkpuWU9LL1haWkJYWTA0K1FtT2prSDlwOVd0MzhtUEZHbDk5eDRjS0Z5NDk2cFUrWHBSTjBuMy9wTW5oOStQTEZETDA2UnF6WXF5TEJlVnU3THIvd2lvR3FaclVvZ2swMVM4U1hzeUVYN2JOSGxsZ1BtbW1mUEJDWUpkbGg1ZEN5NmIvT2Uwc2luRk9XbG5YcnZRVE1PWDlFcDhoRWtPVVVUaDFCcm13SEhkamZkbXczcTQ1UmlXMm5VMFBxcmZXQTZyT1B2M0VLK3RMQ2EwOStKbEdLK05GRnV3M2FUL2gvcTFiN21PLy9qMlJ3NVpWT0hVR3VySy9TWWR4eTkwOENuN051TVowYUlqbTVVMkxLNVNaSkpPUDJ2MHVlUDVvYUJhbE5IVUZKMG9zcll5ZFBYTzNUcnFWL2ZtcDlXWEd5bU9xOGp1VkpvNW0vNDUzODlCUk1pMEtZVTBlUW9Nd3kwZ3dta1FQTDZxemF3UEo5VlJyaUpsZHo3WjE4RnA1bUJGV0pRUUp3V0pQZ3VNTmlmektzc3JJTWduZk1YcVVuVXh3YlZkVnprRUNta3lmWVRyQkZYV21JcmFTUzY4M2w4bDFwTW82cU5GWUNhOEVrc2hGYmFNaDB1QXk2MGhDRERCMnpUeFgyT2FRaklmZGVkWHlQUmNMWFhUZy9iVis5MGhBWHdacnJ3cVZpTHF4S2lwUkEzYU1ha25ncUtJeC8yWDdkVW1sSVdIalowckNHZDdPMXJGcU5LNEYrb0NGdmRvRFR0MTgyVmhyaUlOZWtxcUhMUjVPcVZtWDVTb0JjZ1l6Z2N1c0grN3JDaG81S1EyeWtaRkdubmVYQ0V3dTRWWlYwQ1FTZE9QbmtuQTZsWSsrY3J6UkVGMTNtRlAxRm9NeXRxNGJqU0dDVnppSDJoaFB1WDdULzZLclNrSEZlamRKMkVId1ZxZVFVRi8zVWI1akNmeWtPNlJSREp0OFNJemljUFBGdHZ3NnA5dFJ6ZSs5cjFrZmh4a1paOTJpSGlQM1hHQnY2blFoZ0VNaUNIWGRONXdBM3kxZ0xxcHBEMHVWcFZlT292TnQ4MkM5bnhHcklGU3RpNzdaSzdPUko0a2R1S3MrUTRMYWFUb3BYR3BJa0hZZXlybS85Zmh5Z3hsZDlJRlk1U0diZXY5Y1ZqMy9xY2wydmdjZnVsZlhwMFVwRGNucmRxL2E3dERsaHJNQklDZXdFWThhV3pFbU13VDlzdlh0VmFVaWlLTzBMbDkyL0JMVUhYdFZNa1FDNTFRakI5bnRVZkx1N2tnSlJGRmNhSWtReFhtVFo4aXZEOGJEY2E2M1B0cjdIaXVXNlJ6WEUxbmFDUXZXczRLTFNYYWNoUDN1elljdDdydldJaGdSdktlZi94K09TdVp3ZlFaS1UvR0Fxa0tLc052a05mQkp6Zkt3YmdMRThlVEpCRFZIWUxTTWFGU2w0anpsOVVBZ3RPdkpsdU9OTFFCUGZQeEp6NzJBTklSc2RkZzRRWE5GSGd0MXRBVFVjQis0bHlrd3B6SGtPQ2VnczdiL2VTUWxiUjhDOXJmQVhSQXNoU0VkK0JqOXZYUUthQ0d2cEdYZXdocENEN1RFRFhoelBuVUQ0KzNGbGtUeGMxUmpKTTJYY2JScENCSFVsd213Z3Zaei9WeHFTczBDanB4TElQb2ZsVGptN3F1NHc4dTdqTXU1bERXbERwbHNSb2VUOUtpazhYVVB3TWlOb3E0d3hKVUJjVkpaelNMQ05hbm16M0FRMVpFeUpqTis4Q1psRzU1RHg0YVpDSUZaV0ZYS1dBT24yWDdPRU9VUmQyeXQrSnJnT3NlU211R3A5aUdtL09QQm15R2RzelFFemlLb2tJb0UxK3grWXdyemduL1FpRUdJekp1akxpcVduekV6NE5KdytXTTZOdGtwRGNoT2xBbWpoYWZQdmJTdlZTSlNjUFBtQlVKNHBlUzlyU08zZnYyOGlVMGl0MmpFMGRjZXk4anYyMWtPMXAxN1dTMUh3TE5zdUtaVTJXYU1McHM5RGZ1UGUvRDZFeWhGbnJleTJUbEFiZGEzSDBaeTl2Vm5mK1ozZmJxKzhjMWwxRHdhRklUVHVmRWxtNU9ESWZzbFN3MDdrb1MyYVNrTnNKWlZTcjhTenZkWDNJVEh2QXBmTldMcDYwUmlWdDJOZ3hHWlZHaElyRnZmTXZ2MGM3dzQ4MUtMNlBpUWtFQ1R2czNiMW9uTGRZYjZwTkNRcTdFdzVKWDVqbUltK3U3eFJ2ZTJQZXZZOFZ0K3AyOHNxcjVvbGZxZWVGOGwzRXh6c2huekZnWisyN2Q3aVhYajYzVUZNdVZZdDg2NlRYQW0vTzRBMUhieFQ0TGhqOTd1VFJEYVZsWlZURDNHNG95d25qQlVZS1FGc0ZGdTdla21yTmZ0ZjRxMDBSSXA1ckpobmZ3UFRXSGlxeG5FU09ISlllcFAyWGZ2cjV5b05pUk80ZXg2OEk0ZnVyYW9XK1VnQTNsdkxJOEFNMzdMOWxGTnBTRzd2YUNVZlNCVVVkd2s0dVhvSitIbjd6Wk5LUTl6ZlIxeUxzOVhoOXppeGxKUG42T29GVWZoRmUxdlNLZzJ4bFZSeXZWT2hRV25tVlEvNWwzNXk2cWFWYi9oMmIvUVlmdEk5enpCNVZ2RzV4L051SE9GWWd1MjdLVTVESmkrNFdLRVZSTllaM2JBOUc4ajFaRHVXaG9sbC9teHdtdXVmS2dUVVAvcit6Ny9MTzFCeUhLTlR3T3JBemRWTEdMUmZOaGFtSVhHQys5U3YzLys2aDJ4di9YSjhVWmJWNDhpeWJKcFlyYXU1RHhmYW8rOTRXZTNsdnl0dUNaMXBqeTY5NDhLRnk0OWVETDRSL3JSLzhmS0ZDdzlmdnNoWG1FSEdaYTlRNmZ5Qy80Wi8xWnY1ak9mL21PUUZHd2tJNnpMRE1SWmg5U1djTlk5K1liN29NYzc1RHhJRUdROC9tcC92ejlYVlN6aHNXck5jbElaRUJBZXF5RmZITHVmTEhOK1ZUZlVJV1hsMTNUVnRrM1o0YzU5Uzh3RitDeUF1aXVYaG1KUmcxR09CWFZUQU15eXZzN0hoTlZMbm5QK1BhTjVaMVRQdFVUcTJJNVZ0TXlLczduRE9nZy8zOFNrR0Qxc1Vwc2pZc0VXUlZ1L0lkOWUydnZXV1lZdVN2eGxMeERJdHN6OHhxUUtKQ0E2Rlp5ZzhwNTBkRldRZThRaFplWFhkam5wWWRJa242aTMyMFh6OU5hL3pLUGZ2ZUQzVm5ZLzl6dU0wZWZLK2J3M1krbGlRZnVQL3pJTkxBNHdCRi8xVGZPWkN4VisrOFFBb1dURTBTYzJPc3ZwTG5MWHYvZCtrOWNJempQUEhmbnVYUWx2NEV5cUowVTlueGhraXl0blZTOXFmc2Y3K3ZTQU5pUW9PVkMzZS8za0l4K1g0VEVnV1l5ZWpaT1hVZGJFZDBwUFVEZC9FNDZmbEhXZGs3Qno5WFY1QURqNzQvbHRrc3ZZTFNQK1drczQ5ZW00VWRGRUFibWt6bm1mdjJJa1FGY3ZxQUt6OFlFL1VKYmRlamZaRnNyYlF4ZzI3ZWVsSHJZWjdnTFlrY012WXVaQm54ZHlzSUEySkZSeW93RFN5YVNhbThKSllzdkxvdXJQY25DSXNMTW9odWU3NTF4bFg1RHZxRnhVT2o1Qld1ZzM1NWJDM0tjWDVSL3R5YkxxcWZjenZXZmVXQ0ZIeHJLNkN0VU5abDl5YytEV1pKTDNnSkQ4RnFibWQ2bVYwWUVoVEtVcUlGNk1oOFlJREdkQ1E5UVJxQ2k2S0p5dVByanVudWh1dkt0MUJPUlNQZnZLQ3dtQVhhU1dKdGNtb3A2VnpUdFE5cVkvb3N6S0J6c0xOTDJlVThhd3VneldGRjVoQittVnhTLzZiblRFWkc3aTdlaW1vcHFyRFJ1QW9LRVpENGdVSGRIc09IM2Nsa1oydHpFQVdYdUM0WFhkVk5WdUcvdHNGZlhQU2d2RjBDM01WcG9lb1JpS2Q1N1ZrM29sei9rbER3R3dyVXpuVUpUUG1lRll4RHNwcE5MaUZaRk9nUm1UZS90YzcxR2J4OFlFMlg4WFhpY25WM2xoTXVjZ3FSa1BpQlFla1J3NC9iU0pvekMxaUlDdUhyanZReDJUNUszbndCR3d6K3R0NlQ5eEROMUk1cTR1S2FtNStjZUQ3cW9DMm8wd2JzREtQUllGYkJOTlBISmhBMDF3QUFCOGlTVVJCVkt2a010RmRDWW5VMGpEc1paNnpKRkFlZzZ0WHNzVXpMWjVMdHNOQ0M5U2IxZ2JMdEN5REw4c2dPTkE5MEh1RkJTYzVWakdSMVI2NzY5WVY1MUNOdU1jMk9ObkF1Y1hpRUxWaWZ1SDZJTTBVcVMwVjZlZ0ZDVHZxemVoN3l2MTM2TTlYT0xtT1R3T3IrSnhKR1RISTlwdzJTZGNHRzQ1NEVxcjNmWGRYTHdHbnZiSUUrTVZZV1FiQmdZNjIycFdTNkNxaXpFVFcrRjMzbkRvZ0VkZk51cUMvTGRTaW82L1VRNlpJYlZVdXBFWGpQQ05BTHdjN2FNVStCNzZuekFNOHovSnBZSlZrSHlvZ1BOMituRkZOTUtWYWxtZ21WeTlGTkZTbnVRVFU2QjBJbTdFMWxtbVpGR3RzcGJoTWcrRG9GL1NacHNRNEpPNTVKckk2WTNmZFBVVWxhbVFFM1JiVURVUy9iT3IyUU1nVXFYVU9SSnRDSW5qVDByaUJaU1dVK0VnemlaeHdHMWdsVzhNTkJWQmJuNlRuY3p3NGNOWDMzNmxnY29qT1NRa2t0b0xjRUhMV0VJUGdhdVNlb3N5THdrUTJyQXBOWkRYSDdycEQxWFdEM3FjWVRHdGlQVDdVTDB6ZGc5ekZPQTRYOGFobnhVVG1TZ1BGOXF2QmVoZnZIQVZaZ1JwWXhZVnR3c2tOME1TNlZlM0xmbzZlTExoNlZ5eXAvMDhOcmVLaVJwTldwQ1VLMFJDRDRHbzFGQnhyNkV0Tm1NZ2F1K3ZPS0tNek9rUkxIWjEyaEZ0blRmOGxTblJNMVJTWkszcHlmVXBNWmhBNkRFNWgxSTFoK1JwWWhmNnBpd1BJWGRzSmFqZHllKzB3QzZ5SDNPRzZqbmFndXhMMVFwa3FSRU1NZ3F2VnhsZ1VTcEl6eDB4a2pkMTFUOHVWT1NGdVpsOGg4VWlZWER2cVFvQmV4S3dZWTdXZExhVlJJZEdYSzFBeG1YT1RDeU44ZHVXTVo1VXMrSlR1dUlva3h3WWF6bHIrWm81Q3JqRTYwRVlaWXpWU1VGZG5iSkl4cDJveHlZZ1BMVkN2ekxoYXBXVmFsbUVkWXVvalpEdWtvYUVvTnhIL1BvbVhSMkdTL25yOXRpVE1vdXZ1akhxeWZpaldGOFBwa2ZhcDZQd0kwcjB1SzN1cVdzbnNnbUw0UG9JdkJ2S3pmQVdyQUttNnh6cWVabCtlVVMydThmaURLbHByOTdtd1lzN1lUVDh0TUpPL2htaDg5MFVmbWZCMmlFWlZUWkkxYnRldEoxbTBBTTZHVXlCVTFpZjl0MEx1QjRLa2MyN2ZXWXQyR1NQb3czeFF5TS95RmF5U2ExTTNCR1dMbzZIVVIrUU9yNGlpY1NNUUtSTnVPcVRWaUM0ZG5mVFNteFhqN2RYeENzRk5lRHRFcDRwb2EwNWRkejVwWWx3VHcybFgyMFJ2L3hXNmtYeTlSZnQ2UTh4anBjQlZFcGJ2UnFnMFkxS3dTbzZaYkFvZ2N5L3VTSDBrTyt3cm9tak1DS1o3WmN4SkFkWld6MDNRdXJOV2pMZkFqTXFPaW1hWmx2R3hSaTF4aWd2QmtlMFFlNDZjY0dTb0xNbnFqdGwxQjl4Z2lhTmlLTFlNOXlCT1VlUHNUZDBVYVI2SW9qSWk4RFp4b3dOa1hjOEhwV0NWT0srT0JjeWRqU09wai9oS0tFbGFvcEZWeE1YVnU2VGFmUXo2MEtadnQ4Qk13Um95RkgwRWt2dTZGZXRsVkpKa2pkbDFaMk5rTHhrWUNPa3VROUFpLytyem1pbXlvTHFMUmFYaUlqQ3R1Q2VucnptZHgwRXBXUVduUWtQcTNpNVF5Skd4R3huTE0rTnMyYnQ2Y1lmY1lRVFBPWnV4b1FWbXhEc01nU0N2VkowZlE4VzJTU2s0ZElyOFZtbTI2RTMxSkZtRVQxSEx2ZXNleFkxRW4zbkN1L1NIQkdoVFNKZWc2WEU4Z3dQTkZEa2RNWko1eFZ5ZmkwOC9PdnJ4UTRERW5oN1hrS0hDZkNaa01heUNVNkVIUzdkeGY1dkFock95alV4WVlocUJDV3RYTDliME1SRFdGQmRiVERITmFvRVo4UTVEbGNncnphNGhNWUxEM0M2R2xoQ3UwcEl4WkkzWGRSZVU5VGJuNG16SDl5LzUvazhnRFFGdkJkbnFNWk1adjZlWkloWU9NdzU3ak9mUG9hZTIvWlBER3RuMzUxWldpNDd2WDM1aTlNaDJGdEN4ckhyS2RzdnFDOFNGS2ZwbmpyN2VvYjJyRjFOSW5IRjMzdUxrQ1Y0Z3dtYXNiRWpQeWFvaHNZTERlOW5BeHZyVDdVdmZFWXV3K014WXNzYnJ1bnZSNFI4ZmduOTl0MWIvZVRLSlE0SlhBcjdJTVpOOXh1SThHaUY1ekRuMkRubXN3T2NIZlAvUGFyVlBOV0hwNHRXeWxUcTFmR2UrUUZSbjFIQkhIczlxV3pFV09nMTZTSk9EUHZNaWo0Mzd4TFJnYmJPYnBwdS91WkpLUlVFYUVpKzRQYklvZklWSGh0Y2ZUS1dzaUFyeFpJM1hkWitNQ0htaDVmOHdwZjRiYjVOZk8rSWVLM0xvNVpCeDFkL1VUcnlXNHV2OXNEL2FKdWhuV2dmRTdtRzJJYlY4ZDBaUW5iL2tXWXhHbTRlQlZmUXFyZ2lMc09hV3dYbVBnUnRlc1lGclU2Y3ZKSnRhbTN6M3U1VmFLNzRDZUVIQSs0b0poREVoeVpoeWM1WkJjSDBNb21mOXQrN1d6bnU4MjVoaEZGQmlJQ3Z2cnJ2ajMrb0YxTGNPTWRCeEt3emptTmhFYngrU3IyN0Z5WTg5Y1FTa0FLNFpTRkR5M2lCNitrV3lTY3Fzam5PWXlaNmtxZ05sdnU2SzNzQnFVMjZpejBGVmxFbTZucHV2MThYVk80VG9HNjY4c2ZyRmFJaEJjQ0MwM3FURGE5ZCtnc3pJV0Z3ekExazVkMTJBNHoxdGIzTkp2aHNsZXBhNGR0cHlvZGs4aUNNMzM3eW1FSGw5Ukw3VFljWWhzWHhiZ2VxMGhNYmFZamF4S3NIWGRqYm9ZU051OE9mbjYvMkUvYW5lTCtJbGlFbk1samRlcnhBTk1Ra09pOExUd2ZDSzk3TENTU2p0YVNJcjU2N2I0WjJ2VnB0OVRySGdNRnB6MVRuelBKaUc2SmtwVW9hdkYyZjhHbHpTYTl0dHNWRFk4LzJubWNHMXcrY1ZYaS8xYVdKMUtKY0kzaTcxQzNEN3N2dENLbERMQ3ZhdVhxb2dmSVBVRXJxc0JsRWhITXNNSlFiaElXUUFiUkFjRm9XM08rc1VBYWI4QXdWVE9WRURXZVRYdFhQc3VrOHA1bkg5NWpKZ00rNlVFNjlESW9XbU1FVks4UFhpMUtaMFN1OXRnQ3IyenZ1Kzd3WHZCT2R3dUgvTDhuMFlXVjJUUmh6QmlxR0oyNWU1K1hvQjAyN25vUDVxWUJlRGtTVm5TalhhMm85WDdDNHRkSlFhWUpzRWgwWGhTSzRQdHhRcVNvbWF5Q0lmUzNCOXphSHJCdDVUeGxIblNMcFZ5WkxrQ3MySHJ4ZlBnYzhubTZNdG1sM2t2OU13cGdUOCtSZEJ5bGFRSEVvQ3UwS1pSYzNraUpIVkhUR3dycEt1SlNmcDgrNjl5VUFDNk40MkZHblovNkhqMDdDcDVkb25pS3NGZ2MzMm9YWVlDVWpvaGJKVGt5YkJrYkY2SzJnTnZHd01TNFdXV3dVVFdmVEQ4dHk2THNZMlpieFphMGxYQnpsbXNrRzVPVVhYQUVOaGluaUh1VEZwQXRSVTMrUHNUWkN5SGxRRmdkeE4wRmZybUFBcCtXWldqOFFtZXJPQkJuS1N6czNYaStIR3h0WDd6YjhIVG1rNFVBaDNpUkxhRWVJdHFYWlEySEFCaUxwR3dXRWM0NnNQVENkS1AzSkVrSzI2a1N6eTVXTitYWGVvMlBzMUdDNWlvcUNPM3kxS2U1Y09hR3ZjRkptVlJ6SnF0Vys2LyttSGZ6UWJod210OEo3WnlweFVndlFGbFRKR0hGeTlCQmlSb3FFQVFvcjZnTVJ4ZFBuRXRFQjM3dVVrdmJZaG9jeTgvNWwzWGQ2VmFhY1lzREVWTnphcmYvUTFMZERFUWxaRXE2ejlmZ3dlWWhXUThPYVlzcVNzb1Vsd3kxS0VnQzAwWkN4SkpSR2lseG5KeXJYclluTGt4emtJK2k3a1IxYmxKSkFQVHpacHJIVklIdWlRd2NpMHgyc2drMzZkb3FSSnhSd0M2QWhRVTFqVWNnaTZESlJGR0Q1RFNmcHJQaHNPbnpzTWs1SEE2aXFYQWh6TENNSytySE9YRnNsRnBjeGZ5TTk0L3VqZm1zSkgvOXRmdmYvKzMzbUlnQmRCTUVrd093VDhlRThRNHQ1Sm41WGQ3RGxBeEZYR1hEcEJxeTZnTU9nQXVNVkFZVXdUYjJ3Vk5WVEpPV0d6cm13bUs5ZXVDOStWT3ZzVDNqaWo0cGdKOWZYU3U4T0N5V053SUxtb1ArRVZZWURpUFYrWFNJZ2FNajNHaXhBTDNxWTRYMGdHL1hEWWt1MkRXQUtyZTJoTUt4RmZMNzJlSUppa2NVWkxoazgreW12SlBOdllKOExVcGFYNTdHYUxnTmY3Z0FEYzRGbml5UXd3MUhpTHlMT0ptQVUzbEtjdVlQSnNjR0N1a3FxMzlubFRoNmVaTEhyVHdERUJsVVBYQlk5aWNnVEVWWWp2Z0lBbUFYRmFSbjI5ZEg2aEkxdkkxd3RGMnFEVmMveEgzbVZQd2lNYXd2cXF1b0p2QzNjWGhEVjY5M2ZkZU9VenFQajZHemR1UE8xeEo0TUVVaHVhV1YxR080cVArSHJwb0JtTWpWMVZOdVFHVHRXK1ZFQ25SbHRBNEJSMHhLbndXWVdaUDVaSVJyOGZhb1hmWVJIaDdTdWh3cVRrMENnNFphbU1WN0F1Z2JoSjZ0ZWtZMStDU0kyWnljcXo2NUo1NG9wQ1N4L3BmWjVHbkM2S3FjT01hZzhkeUVPK1hvQzR6bHZrOWNTWXJpNDF5VHFFelJ6b3l4d2JFUE9SdHV2ZlhxRzR1U2JoTkFLdnhtbEtZcFZvQ0FGd0xuQmRFbzNjSk8xQ3Z0NDliYjdsZ0MyZUdHQWR3N29GMUZDVlZ6enpXaDNKeWZ0dTdMTTZpemVlYnV1RjMvczU1VjcvRUNROW1TQTR4UURCSzJ2SWRrNlMrcExXVkFKSmppV1FSVFVrcDY1TEJ1dHRoWklqWWM0ZzB3dnN6VG9iemlFRGFvb2MwYzRqR3FINzh2Y2c4c2FORE1YV0M0VkVYQk1NYVY5aXcycUJHOXNEOWtNS01FMlpKczFwYkJFb1NheWVBWUpkMU5rTGhtNGkvR01rejZ0TE5LVDdIRHJpVG1FSWdHNGhnMGp4N2lMaE9pTXpUa1c1OE5JNE1Rc09yNTZKbTY1U2lRUlpzSmZVeDMvOWQwRjFnemUwZjVySkFnd3Z0NjVMdXNhS1F0V1FEOElrcnhVSUlQRDFCdWY1U0RZNW82VUVVS3FrOG9tQ1FlN1NKUUNKTUE0Q3lDQXdpRkFmNURHTGU2dzIxaU1zYXphaXRrbXNFcS9sUG1BMUd3RkFKQWtjY2taTERVTU9YYzIwaUJNTmR3c2gxYlRBUWRlSkVTVFhXY3R4Tk1Rc09Md1hKbTY2bjZ4UWFTMHBRdGdqbVRURVRCYm95Sy9yOWhYWEVHR1FRUTU0N1FRYlQ5M05JTGtNWmxad01pVmtpeXMveWhQVUcvOC9zYXEyRkRDOEF5TkxzWHdob2l0QnBVVStZZUNvQ3NzNnJ5aytxWmJFS3RxUll5YUJyeGQxa1NRNnAvcDZrUVR5RGZKd0RudUE1eGErN295ak9BM3BHL3VJdWlqME5MdllXbEtuTGo3eXJaajVHKzc4bXNrQ3JFNXVYWGVnV0pLRVNMeEhwZzlJTkFOYkovRDFCaWRlZDJHSmhHYm41YXpHT2NFWEg4aWU5bldsQ0xySkIxV0YzcTR3RUU5eHBVWEZSdEJ1VVV3MUhFNFNxMlFrMjhaNUxENW5lSFNTMW55OUJJeE9GUWVjL3J3UDROMkNPb09td3c5cUhNV2c0RkljWnc0eEN3N2k1Z2pReTU5VENKVUZTcVlwbWsxRHpHUUJUek8zcnR1V3RqeWhIN1R5NFJpcGdJYnp2UHZCVzBGTWtjRTZxU21EdmNrcDI2VEVDS1pkcFU1WGlGKzFmSWZDUUZ6bVBSc1ZXYnZvY1pFa1ZwbEtIbTB3cEtnTEEzdEpuZ3lqK1VXc3VCUXVwelZxRmx4ZkxncGhjQ2xhN1NhcGJCcGlKZ3VDSE5DUk5JZXV5NWVrL09XQVR6NVlJd3RkRUQ1VzV1c2x2ek5EVEpIZ2pCWnZRR3NkSzZsY29udkFwQUlDSVp0QldyVjhQYkYzS002SnJZbDJaMVZmR0dtYnlDckFrb1ZPNE90RjVRNmRwRmRETGxmVUlwRHVzWkFnT0x3WExneVl2RnM4VGhlT1BabEtpMlhTa0FTeWdBK1U1ZE4xaWNHL29UQ0F3VnV4Z05IZk1JcXVyYk1LZ1NsQ3ZzZlZRa2VEb0JWbFRmVEZNYWtBUWx0TTJvcmxDN2x5VWpvTmhxa2pqT0Z6RUpBV0VsbkZDaC9lL0ZreFp6VHBwQ1hBTWtEem1iZERORXJ1c0VTQzRKUkZZVmZZdDRTOWVURjQyVENiU1VNU3lBTE8zTG91NlJrSENoT3IydDdRRWRtVjRMNWVmdUsxejBaejBVcjBYcEV6ZGdUOHFSMmNiRS8wQXFETEVoc3NJemF2U3hLbDBpeXBWakZwbThncWNUWmQ0YjVlVkI0UVFPUjdYQzBVc09MUzRFOW5Ja0Z3eW5nS2lhMUkrcGUxOXlmejQyT1pOQ1NCTEdBNXlxdnJFdnQ3V3lGN3FDbE1ud3psM05mTGZhNGhYeTladWh3cUVIS0pRdHhxQjRkMXd4VUdKTzB6RkpqWE40TG9lVDcyZ3hidVJwakhPa0lMaWF3R0ExS3p3VnRBRHJjanZ0NWExK2ZySFY3dlhuaWFCUWVwQ1NsNzJ2enFKcWxNR21JbWk3eVUzTG91TVp3VTFhOTVXckpMVmlYYzF4dU13dXZzb0l2c0d0RGxua3psRTJ1SzZZSENneTd3VmVCUVdyNTlNYTh2Zmg5REMxcU9lWFNEUmZnamtWVzhJMzlUK0hyWkpCMmMwZUx0OFZ6elF3c1RwZXp1alpvRnB5d0tvU3pjNUNXU2NKTlVKZzB4azBVSTZPYlZkUWthQXBBRjdGSXJ5NURhS2lubHZsNTI0dlVxSDZSNUcycHlmdWFoMGZmMGVNNzR6NmJzNlFUWWpqU3RGTXNYRTAwUGhYOUIvckVndDBONGpud21za3JzdUdQaDZ3Mk9NZVB1UmRtYXhqcitWbTN4djNzL1pIdGNJOVQ4RGsyYUJhY3NDakdpazlIai9JTUJrMFJTQ0l1dnZYazl5RWo4bjFsREZLaEZkVjB3cGhyYldLaHZLbGozMEcrRXd5ejRTbU1qN092RnpUbTNhMS8wLzhIajJoaWlBTWtTUmVkWDZjRE5XQnlLb3NKc2k2cTl3c3Zvcm45RHB2UllJcXZVTVNKOHZjRWtIZmIxa3UyUWcvUHRtKy8yZkNNU0hlWGRrVElMYmxtT1hKam1yNERkT1RiWEI4YjZRdXZrY2I1VmtDU0xUQnBpSm91Z3lxM3J3aXhSV1RqUzF4U1FnUDhTT1djUVUrUnRkTnhXMllYSnVVUzZURWRiMEtnMTNPTnJZb2xCMm1JWnplMS9UT1pLbEt4VkZOT0l6cTI3Sm16SnJJSzFyN1JsMnk2MmtWZkpvS2dHOEg4NGdDMHhyeTJTMUJwM1pkd3N1TDdzTG9odWczdG1raE5KSWJYMmc5Z2JhQ0NTRWpKcGlKa3NnaTIzcmd2YWxIMkR1aWVPazFPZU1ERDR6WFhCSGpGRmJxbFdHQzFaODcvU0luUHJjbzVHZWxjY0hpRW9yc3B6MWJCOGViL0Y1RStpMmhjYzBDelNJRFlrcytyQnNjM1grMmkrQ2xZNzEwTnc4RTYrOGRrZU1uMmYvTDlYZ2xsd1F5bUlaaEJsWHc1QlVqMk1KQkRXa0h0VGtxU1ZTVVBNWkJGVStYVmRiUTdCeExXcGNrSzJ0cFhPUUV3UnZRS3AzUFIvaUdyTmZJNW1Ga2FBRFVuSVFCcFpzSHkzV0FIcVhFRlU3R2VTN0k2cTc2eWVlQ1N5MmdaclJPRlkyRU5TV0hZODg1US9hbEd0NmRnTWpMelZuZjgwQ3E0bGR6M1lTTXVXYnBBVStYbk1CcG4rdDlJRmtFbERNRTRwNWs5eFhWZnBmZFQ2M2xYNVFYL1VWdTVJUmoyN0huTVFMMkU5a2xmUStJVmxKU3c5cU1VQlE3SWEwTkxmVXBEcURoV2xnRVFUV1cyQk5kcjdnMGJBSTh3NUFRYmpVc0RpUUJBaHl1N21pRkZ3WEI3MFcyeGkvUzZ5YjRmUEVGdmtKZkFFWTZJbncxaEt5S1loUnJJSXR2eTZMdnJaQ3FjZm56aHpJei9JSXNkTU5ua3Bua2dxYWhzVXdQUUs4azRsamQ4S0VKc29nSEwzYnEzMkNVVXQrektPS0FIVjJwWUFJV21oU3pLWHgxYVRXTzNvY3diUmtBM2VrRDhCSU1ocjJyeDIzdXJPZjVvRXB5OEtqOEhvYWJhTHRlby9WMXZ3OXVrbTgyNjZBTEpwaUlrc2lpKy9yZ3RJMXprTDBMc0dqOU1uOGZNZEtqbnRtQjRJTDF0Z25aelcxekJLc3d6UmpqSjN0UlR6YlNpdHZpTTZ4V3ZmT01IOEplL0pFQkpaYmVwekJyRXZJNjkyaHlQWGZsM2JnTzB1eWpZSlRsa1VNbXVLZjF1M2d3R3UveWFJb043NU1RdEJaTk1RRTFrVVlYNWRGMnVMTjNNZU9rcFhwSGt3ZHJRNW95V1h6THdObVVlM2FlS00wcWxGYWRiSW5qL3FzYllRUkVPQVVTemZQcDJ6NWpDVmk0Q3FWMFFpRWtsa2RjRG5oNkFaQmd0bDNjNUFOVEV5MHVESlVZVVYzZFVQaytBZ3BDM0dPS1lUSXZuMmZwQnUrcHRuVDFaWVdmb2ptNGFZeUtMNGN1eTZPNklyZkpMM2RjRVN4bVROYXVud1FWVFVJRTREWm52dThmNmpGR2FPWW1aYUR4clhPeXBjYWZuU2ZaalFVZnhsVlptaXVKTllYZFBuRE9pYXNtNW5vRHpXSWZCcXRxUFE3K0ljZytBZzdnUE9OWTJLSFNUUGY3RDVYbDZVL3N5bUlkaEk1cU5Zb1YwWFdoQ3d1ZWhGN29pUi9UVGdzaGt6VGF6eWlXZEgxNlowdVNUV0VEL0I5R2wveEFZbTFJY294VXJwSEpsRHpwMzBGREJkdlpzckpUU2F4S3FVTnEyS21mRjZ1RGtXUncyYUI3SHNoZ3Z2NnJSQmNCRDNJZWQ3U09hUTRUdURKQ1RWcHY1TlhsbzczNGJacWdkbGpzbW9JUWF5S05JOHUrN1F2MFhlOTJMSHA3NSt3UlFpc0M1N2FucWdyZHVERW1KeTBvQ1pWYTA3Wmh3MjdyOGdJUDZyN3o4b1FZRnZPYlMzL1pXRkZuc25RUlZNQkxKdVRDeUIxU01GTUZvdVJYMjk1SnE1RlFxVStqSmp3Tis5V2ZHQzIxRzZ4eHk2d1lmNWNBVkorZi9zZzZvNHlMSWdIQnFpUWtZTnFjV1RSY0htMlhVWDhVT0J2LzNYci9MOG00ZUNaQlpaRE0wWlF6bG1pS3BDYXp4dUY0bWlzU0svNXZzLy92Zit6d08rLzQ4Vk1EQjMxMFh5S2Y4a3BOU2RGSGRhQXF0OWZjNDRKK2NxZ1U5b0RmVmxpdXg3SVJJdnVMNndjc2ptaDk4V1l4a1dBUWovaEF5OExDdzhjVGtjSHVueFFtSWFORVRDSVJKUEZnV1FhOWVkRFdiQVcvc1IybWJFU2l3b090TFc3VUZlbS9WWmNIa1lBVEJPeHQ4T3hweC9xY0Y0OVZ1VjVKZThOeWd2QVFVZXQvaVVTbHJVek9vcVcwMng2dWVqdnQ3YUhPOFEzUmoxMGREY2ZZbFl3YzFldkM0NVBmLzQ2RHQ1YXM2L05mTWxaY25JODAzUHJCcFNpeVdMWXNtMzZ5NTgvcUhSWTM4UVIzN29IdWVyYjR0VXdxcTFRVE14YmtRS3g4djQyTGQ3bDk0WFZWc3pVQWo2ZVhNcExUR3lPdmVqV3N2NnBSVXRUUko3WFA4R1NUN2xTTE1NR1UrcERyb003UXRvWWhSY0hDNHFxU2NUSFl0YXM4d2FVak9UTmRHdXEzSUhleThZeDZmQTlNREs3VmlsTGVmNEVkZS9uTzNKQ0ptTGJmVlRpMGd4elNqbXh2MTRYTTY1Z2FRRzFsTnRkZzF4SmsxcFVGTFhGVk5IMzFvZUNwSDVSdUdpM2NnWG9nYU5UeDFZREIxcUJmYUp1azNWODVGOXFXZ3JlSXZTSjh4b3M1SnlBa2t0YzZzMEZldGtOS1Nrcmd1VE14QUFsY3FwalZScEZGZ0I1NmF1RndpK3piWWpBOGwrZXdaTXM4eXhudEMwL3ZKLzdmbmNuRFBYSytiRy9XeFhzRWVwRENRVjNEVDRDL3ZSOG5ET1pEU2twSzRyakhQcVpWcmRDak5mWm5wVmZzTmVBRnF4NHFKajQ0eStzcmZEMTlWZHluR05tdmd3cFptdUlmUnlvNDA0QU9Qa1pidUNQWUtSU2VvMEhUeWJVNnNoSlhWZGJwekRxSU1vQmtXTzRaRTNFYzZBZno2Y2xXTmFtSzFIUGhiU1MvcU9tQjBlYnFjbDFIN2cwcmZ0ZGkwMXhFSFl2UVNVb2dqdXA0WklqQkZoa2pwRFQwSjdGb0FtTTRlVTFIV0hiSEVjN0tKNVBRdDVGRmFscVo4aXl4a1A5akFEaUhScjlJemN1YlRINHlVZEc1TmdyRFFFcXlHTDBaa0JYYnN0b1FleEwyeUhjakpmd1I2Q2d5U1QxREpSOUVWK01DUmFUZVpNUmtOSzZyb3Q5dExueUlCeE52SWlwQlJLaUhtaERjNThVUVpHQTJDMnlXcGlCMyt1UVJ4YlNXbG9wU0ZDWVZPQWtXTDB3RjZvbXJlaFo1Qk43MGR5bWtPWXBKYUo3MlkremY5T3lJQzJOM1J5eWtpVjFIVTViNmZKZ0xFblArb29nOFVRRGt6dWVDV0ZCVG9rRXVndHZNNjYvS3JHSGlFT1kremExTGJTRUpjYjk0WFhSbUwzdDJTY3hMSmZ3YTdESVNrbXFUbmlIZTl1UmNzak9YRFRyMGN5Qzg4b3ArdEMrNE9YZnM1L0RuMm5VVGhiSmdUMWovL2l3UGR2ZmZCbFBWT05jZlA3ZkR0a2lKTzlvWi9oc29OdGU1N0xTa05jN244OHd4Mk9rczZ3aHBDU3ZJd2RkdFU1UGJuRHo4Tkx6T0hZdFk5L2RJaHZEZjd2eTY2RlM0cE5sOVIxeFZ3L0F5dnJKVFkyWnpGc1g0V1J3RUtXQllJTlVkeHNyYTM2QnpQdExHT2U3YWFxbFlhNDNMaS9HbDM2RjZraFRGSjE3Mlp0UHRXaGdZN0tROFBtTmVSV3A2U3V1eVIyaFk3OGQ2VjcrM05qTHd6b1B2L1M1UXNYTGp4OCtXTGNxdy9YenBRZWNFdmd2SCtyZFRzTENQSnRxazJ3MHBCaHV1ZFk0TnJoMDUvSXFjV0pLYTg1Wk1DMnBWN2lQK0lkU0pUeHNVVi9kUEh5Ty9EaXZKTFhJaVYxM2ZwRER6TEc2NzkzOHAzeE1yaExjcDk2UTQ5eDhoL2JqMWl0SjhLTWl3OEZ3Z1dodEpXR2RPTDZlQWdRVDhaOG1CRFhPaThOZVlyYkVqOTNVVDkzeXVtWml1YzkxSFduUXQ0MlJNUjAxTmhtVmhyaU84ellNUWZKaXRTUVdLYXF6RW9DaVJMNE5EZTJMZmJpYlRRRTQvMWhJa0tsRUY3bWJTVkpvNVdHaENWU3BTY3JnYldjTlFRTzBwNHRSK0xqU0tWQnBTR0tNS3JvTkVqZzJyVmY4djEvZDgzR3BXa3poL0FmZWZxVjl2ZW5jaGZuWmE0MEpGVnNWWVd5SlNBNzZxekhaeFRsK1NPQ0hoc05ZVC95OUdIL3NmRHV1QUJESTRzQzFaWldVR21JSm80cU1RMFNrTnNoNUw2NlNKQTNqTnRvU1BBbDhPeW9VVnROL053SzFoZ0xXNW9NS2czUnhGRWxwa0VDcTJMZjd1ekQ0V3NOa0phT1VSc05DWDdrcWZNZ2pnbkdYQjZnc0Z1L2RtM05mLzdhdFo2U2gyaWxJYm84cXRRVVNDQm0zeTZlS2hzTm9aN2pwekI5QkplejFsN05wd3JsT1RvTTRNZDVtU3NOaVpkOWxUdEJDY1IxMUZoeWJEU0ViSEhNa0VOUHplRE1WWEJmamFJZUpIb2xBQit6SFZMTkliR1NyekluS2dITHIwTndIbGFZWTBaNjZSYkhSNzZHOGtGd291Um5ZK3kyeDZCQUNMR0g3cXM1aE1xbStqZEZFb2p0cUxIMFdXZ0kyZUpZSEpHekw1ODhDZlFnRmhMTmpEMTBYMm1JV1dCVnlXUWtFTnRSWTBteDBCRGlPZDZKM2w0V0MwNTZtWlhpU2tNVVlWVFJxWkJBekdkTUJyb3NOQVNlNHlkdjlRenRROWt4WDRkVXZxeVFqS3JrRkVoQVhENlRTb3VGaHF6aXp1THJxWUNDQ3F0eVdaUGs4Y3J2Q3lwTHVxcHFsUVEwQ1lqTFo3VGN1SVNGaHVCYWw1TS9KY3NRaTZCNG1aTThYcFdHV01peXFsS2dCSTZpbnpFWnNGbG95SUE0YzBlL2J3Q2daeXQzRUVtUGwzL0NuVi92RUN2OXZMNFAwZEZYcVVvQ2RoSlFPdXI1Nkc4Rk9PNnA0MWJEYis1WWZpSVMzSUFZSXJKYXFZY0VVaVVuTGdIV1VkOERRc1krbDBWdk5heXp6Y0lVenNSZGtWcTlTa00wY1ZTSktaQkFjUG5NT1hLMVFlelozaDhXTktaYldjR3RodkNPSFlwR3hnaTdBVEZVWG1sSVNDQlZjdElTZ0pGUFZ0WTJWNHFsYXdqekhDdlhUSDJKTHl1VVo3Q25IdTlscmpSazBoMml3aCtTQURZTVNZN056Y2JwR3NJOHh5MS9BeDRvK292bFppOFZxenUvVGRDTFVHbUlFRVVWbVE0SkJMK0N1R2p4bVhxdEx6Y3dETFF6enpHOVYvTVVPWjBWZjdaM201U3dHeENIK3ZaSnBTRkVObFdZSWduTTB1ODRWbWwzVGlGclRWeENacXJJUE1jZXVlL2t6TEdwVnBEZnBWN204RFdxbFlZa1M2MHFMVjBDQ3o2bWp3VnZPd1Z4L2RwTGZ4TmJIZC85b2ZBblQxbzdkcXNoWGZ6MzE3V2lTR0tIM3M0Zi9qV0hTa01pZ3FveUppeUJJVmJxYTRsZnpCSUMrMUNQSUNSVnBlWVZEbGNSWDFhSE9BQVNRdkJ6M3YwdHZVcWNoa3ptQ25hZHJpcDE3MHJnbFAvczQ2UDlOUDc3L2tYY3IzcjUwWXVKYXhGMmJYa2JTcmVRdHJKWkk4djVtZkNQamNScENMNXBUNW1QMHFpdnlpc0pqQ0dCbjI4L2RqaEdjNlVwQm51cWFrUE1JWE5wSzVzdVVZYVBQS2MwSjlHSWhrenFDdllRWFZXeWtrQU9FdURYbGwvRjlOQzVuZ0x3SEZicXM1RmJvOE1hTXJFcjJGT29yNG9yQ1dTUXdCTDdzYTJaOXNrRHQxUGJOLzNYZVc4SjE0cHF5SVN1WUE4VFZxVXJDWXd2Z1hxTHJSZk9QdjVHYW00bGdseDQ3Y25QUkNxRU5TUlNvY3FvSkhCUFM2RFNrSHY2OVZmTXAwcWcwcEJVRVZVVjdta0pWQnB5VDcvK2l2bFVDVlFha2lxaXFzSTlMUUZ2NDU1bXYySytra0NLQkw2d25WS2hLaVlTK1ArMXRJTklCWXZyUWdBQUFBQkpSVTVFcmtKZ2dnPT0iCn0K"/>
    </extobj>
    <extobj name="334E55B0-647D-440b-865C-3EC943EB4CBC-232">
      <extobjdata type="334E55B0-647D-440b-865C-3EC943EB4CBC" data="ewogICAiSW1nU2V0dGluZ0pzb24iIDogIntcImRwaVwiOlwiNjAwXCIsXCJmb3JtYXRcIjpcIlBOR1wiLFwidHJhbnNwYXJlbnRcIjp0cnVlLFwiYXV0b1wiOmZhbHNlfSIsCiAgICJMYXRleCIgOiAiWEZzZ0NseG1jbUZqZTF4d1lYSjBhV0ZzSUZ4b1lYUWdlVjlVZlh0Y2NHRnlkR2xoYkNCWFgyaDlJRDBnWEdaeVlXTjdYSEJoY25ScFlXd2dYR2hoZENCNVgxUjllMXh3WVhKMGFXRnNJR2hmVkgwZ1hHWnlZV043WEhCaGNuUnBZV3dnYUY5VWZYdGNjR0Z5ZEdsaGJDQlhYM2g5WEdOa2IzUWdYSE4xYlY5N2REMHhmVjU3VkMweGZTaGNjSEp2WkY5N2F6MTBLekY5WGxRZ1hHWnlZV043WEhCaGNuUnBZV3dnYUY5cmZYdGNjR0Z5ZEdsaGJDQm9YM3RyTFRGOWZWeGpaRzkwSUZ4bWNtRmplMXh3WVhKMGFXRnNJR2hmZEgxN1hIQmhjblJwWVd3Z1YxOTRmU2tLWEYwPSIsCiAgICJMYXRleEltZ0Jhc2U2NCIgOiAiaVZCT1J3MEtHZ29BQUFBTlNVaEVVZ0FBQmtBQUFBRDZCQU1BQUFBTG81YTlBQUFBTUZCTVZFWC8vLzhBQUFBQUFBQUFBQUFBQUFBQUFBQUFBQUFBQUFBQUFBQUFBQUFBQUFBQUFBQUFBQUFBQUFBQUFBQUFBQUF2M2FCN0FBQUFEM1JTVGxNQUluYXJ6ZS9kdTJZeUVFU1ppVlI3SHlXYkFBQUFDWEJJV1hNQUFBN0VBQUFPeEFHVkt3NGJBQUFnQUVsRVFWUjRBZTE5RFl3bHlWMWZ6K3pIN0x6WjJaa2dmQXEyeUF3WUhCRmhaaFg1QTQ2UE55UjNqZ0lLYjIxemE1K04wMlBPdDBldzRVM0FkekhHOEFZTHkwR0tOSU93SFNYa2VNKytXMXRlSlpvSndZQmtremRBbkZNQzVpMjJFRUhjOGtZZ2NDSlp6T0xiTi9maHU2djhxcnJycTE5WGQxVy9xamR6dTkzU1RGZFgvZXRmLzQvNlYvM3JYOVg5b3FpK3drdGc5Zy9IcnI4STMyb1VIVmU3MCtDdGJ1TTJrc0FhR2J1T0xOaHJ0UFlzb0FwQUtyWmJnTEV1cWlVUVFBSnRRdDd5MDEvNDRxc0hoRHgxNDhhTkp4OG01R21MWm42VHJGcEFGWUJVYkxjQVkxMVVTOEMvQk9ZSitWMkdkWW1RZlpiNENIbWh2Smt2a3drTnBHSzc1WlRWRUxVRWZFcmdQTGsvUWRjbEpIV2EycytVTlBEeDMvNDgzTExWRXFqaTRpcnRGbU9zUzJzSkJKREFHYktjWUYwakpFVy85clhpZGs3Qk9oNlkxRUFxdEZ0TVZWMWFTeUNFQlBwOHV1aUlwY2ZoM3hVM2RPcStCNzROSHRKcU1WUkphWVYyU3pEV3hiVUVBa2lndVo0aUplU3JhYXAvczd5ZGlRMmtZcnZsbE5VUXRRUjhTb0FjSk5qUTQ1OU44UjV1cEltQzI4UUdVckhkQXBMcW9sb0MvaVZ3Z2U5NXpCTENKNDd0emZKMkpqV1FxdTJXVTFaRDFCTHdLSUU1N2xmTkVjTHRZcmhmM3NDa0JsSzEzWExLYW9oYUFoNGxzUHRjaWd6YklLdHBjckNWSmdwdWt4cEkxWFlMU0txTGFnbjRsOERoeFJRbnRrRjIwbVJucjd5ZFNRMmthcnZsbE5VUXRRUThTdUEzdUZYSWJaRG9XeXp3VDJvZ1ZkdTFJSzBHcVNVUVFBSnlHOFFLK2FRR0locHhiRmZVcXhPMUJLWXFBYmtOWXRXc053TnhiTmVLdUJxb2xvQnZDYUREODIwUUs5UytETVMxWFN2aWFxQmFBcjRsb0d5RFdLSDJaU0N1N1ZvUlZ3UFZFdkF0QVdVYnhBcTFMd054YmRlS3VCcW9sb0J2Q1NqYklGYW9mUm1JYTd0V3hOVkF0UVI4UzBEWkJyRkM3Y3RBWE51MUlxNEdxaVhnV3dMS05vZ1ZhbDhHNHRxdUZYRTFVQzBCM3hKdzNZN3daU0N1N2ZybXU4WlhTOEJLQXE3YkViNE14TFZkSzJacW9Gb0NuaVdBL3A3ZEJyblF4cHUxK25XMExKcjFaQ0E1N1lvbTZrUXRnUk1qZ1p6dENQcm1lZlphRlFSN01wQ2Nka1VUZGFLV3dJbVJRTTUyeFB3alY3TFhBejFCc0NjRHlXbFhORkVuYWdtY0dBbWNrVytEMk5Ia3lVQ2MyN1dqN3M2Rm1ubmx2ZVR5VDBsWCtOZ2xFWXFnVUhnTkF1dkt0MEVNRUpsc1R3YmkzRzZHalBMSHIzdE5QSHJvbThyaHBnRVJYcW5uV3N3clB0b2FaMmVPdjlnd1hoUXdKeFJCZVhnLy9kdXZmdjI5ejRkaHhuazd3cE9CT0xmcnl2NHZKc3VvSDFQcmhSU2syazQybmFmVXhxOSs4RXZ2amZlem9CV2Y1OXVqNzN4NTlJclBrNk85TVF5ZGJCUm1EQ0pBUmlpQzh2QW1pK2FuQW5BQmxCMXl5dzJ4SndOeGJ0ZU55dWhqNU0yLzBKdjVYRXplTFNzR0ZhUnNaaXlWcDlTb3lRejQ0aGh3dFl6aHJjUXdQa1RHQmxLczlvNWhDZ2xGVUI1ZXVPdTQrR2ZlcWduUVdDdTIrUjZ2V3R1VGdUaTNxOUpRbmw0a1A4aUF6c1ZrWDBBSEZhUm9aVHlScDlRb1pscmRHb2V1a25PZXBJZ2FMZkVGRG82bk14N0k1MFhoN3FFSXlzVzc4T292UVpvbEh6MnN5T3NNSVNXZkc4MGk5bU1nN3UxbTZTaCtIdkR4NUhIeDJjZ29DaW5JQW5KeWxScjkrbzNYd2tTV0MrbzVGQTN2NThDbnN4N0JISGsrSGsxOUNnbEZrQWt2eHI1TFhBUmU3K2ZrUjdFczhmb3hFUGQyTGNsTHdCWmxsMmlSZGFWcU1FRXFiV1NUSnFWaUVobGxZYXM5TDBoRGE4VGt1b2FrUTdZK1NkNm9aWVYvQ0VXUUVTLzBlakVJVzNETDE5MFErekVROTNhZHFPekwrZmFxNWtNR0U2U1pQS05TWVNDZUZwWlhGUy9nVUhjSlR0SEh6bWpaVEYrSWtsQUVHZkh1RXU1a2VtWUhIVVlmY0VyeEw3aHVuT1JpZEc4M0Y0MGhzeEh2aVpJTDRzY2RhRll3UVlyMnhoSkdwVGE4TFN5SDVFZEZzMmYxYWFsSjU5SlQwNTVDUWhGa3hIc1lLaElCeEFkQ3RsWUpuQkc1YUFWWUNPVGViaUc2VE9FaU9Wb1ZXVzNWT3cwbVNOSGNXTUtvVkppdW53QXNMRTE4K3krQzg3b2xhVGhGZnB3K0RLYzdoWVFpeUl4M0lIN0NRL0krZWVyYU4zd0ZvbjNmTDErelJuWHQ0Nzg2eEErMi9iK1gyMWZKd2UzZWJnNlNvcXhkOWFqd3Rob0FEQ1BJSWxyTVNqM3Z2UDR6dEFPYmtJNHkydHVRY00ybmUvVGgzSFNua0ZBRW1mRzJsVmlNNUg2eVZDT0dYTk9yWjRjSzdoVy9WdTFxNUVCVmFEY0hTMkhXTmxGaU9idUVmNlliZFVJSXNwQVVPcUliZXU5WitWSGtZaFJscGRqcFVHYjF0cklJT2NYekQ2YzZoWVFpeUlnWG93TC8xSFNac096TForTFJsWGZkYzg4OVZ4Nk1sUjVVV0grQmpPNjc4cTQzWExrdmxsTjZZWVc4d2dydDVxRXB5dXRnbGhQbDZJZGlSUkpFa0tLbDNJUlJxWFE5dEpwYnhUWHpOQXhrUzFRYUtMeS83SVUwZXo1ZUZRRGhFNkVJTXVMMTVxMkdsODJKYUtHbExuL2h5WWhGMHpFSTBxalU2TkRYd2hJY0tzY2gxcFJWK3Z3VzE4Zlg4Y1EwN3FFSU11SkZ3YzFwTUhhN3RERlF2Sm9JVVlWTG5MRmpFS1JScVJHbzVIUk5kc2YydVJnQ29tamIyL1pqWmFwQ0VXVEU2ODFicmN6eVM2dmk0NHFYUVJjQllsZmtHQVJwVktySDlkRE1ucUlmVEV4Ynl1T3hKRU1SWk1LNzY4dGJQUlpwSFVPanIxRGFoRnZGejUzNGMvc1YvR1ZKazFKRHJZZjZSRGwrVmtiY05NcERFYVRneGFDd013MVdic3MyRUhvVEoxeVBYWkNLVWtPdGg4Q2o0bkNkQUpXR0lrakJPL0Rsclo0QWNVMmRCSFJFRWRJNmRrRXFTZzIxSGxyekZUMzJwYWxRQkNsNDIycVV3aGZkZHdvZUxOS2Y1cndldXlBVnBXSTl0TTdwOG5rZmFqdUZQakZYeEJXS0lJa1gzaXFQWjFlazhVNnV0a2pFVHVIeEMxSXFsYTZIcm9mUXkwQ0oyb1hBNzR3ekZFRVNMN3pvcnptVFZWZElKUUJYaHA4cVAzNUJTcVZHZldVRDA0T3lQdmRJZlBtUEtKN21DVEdRVUFUbDRNVVllTk9EQ084c0ZBdFBQRGg2endGNHhzbDZiaURISnNnY3BVYVlUUHhwNUZ5SGtNdUUvQ1F3dHJpTGRlN2gwWGY3YThFUlV5aUM4dkJHMkl4ZGo2SUxUN1F2ZjZjam1YY3UrSWRoRm0xeWRCQlI2ZkdqTk1ja3lGeWxvaVBUN2UrdlBESjZZR3RpTmVITjRoZDJvc2F2VUtlTnBJdjArUllFSU9KWnMvSG14SzA0SUFoRlVCNWU5aExEOWVnYll6cEV2TW1CeURzWjlFT0UvRmtVZmJxSnRkdVNYS1R2VXJkLzZvTE1WeXBiRDgzOENUWGowZXFFcXBwdmtiY3lGRi8vZklRWDJoS3o2RCsvZkU0R3VJY0JUdk9acVE1RlVDN2VpSG1yNThnN2RxSUxzUndTek5UVkpkRkh5R2lMaW1HbXRSOTFaWmkzRDdkLzZvSTBLSld0aDdaSE1PTy9sbUhvaXFyYkpzbXBkdmhYQi9UMDhEN3d6Tk1YZmVUK1dTeHRwV0lqTHRWQ0VaU0hGM1FOQ1drMDJSRFJyY05aTm5wQ0ozbC9BbmY2UlhvMmlXOFVIb3NnRFVwZHhNTHlNV2JHR1BQaEdVMXdZWlhGRWV4ZU9nOERXUVd5cXkvaVg1dC80d1FmeVhobWdoWWNxNFlpS0JjdmFJTzNlam9aSXVCRUx6c1NleWVDTjhVNDBoalJNNEZmVFlWd0hJSTBLWld1aDFxSkdiZmtZYkZLMnVvSUJxUFpaN0M5d283M04vZUJTd1MwTUdROFd3bDNwVXFoQ01yRkcwWHdWcC92WEdTVWdzLzlTaVRmVVpYd0NzWXFaM2h0cXkyQzVNY2lTSU5TNlRiSUUra08vN2FZNGpqVlR2ZkhsYk1salZ0TE1CQlVueWM5ZUppRVBKZWdncG5lZEVJNkNYQW9nbkx4Z2xCNHE2TlVsRWh1VEVMNkhWRVg1MmZGMlpKb2R4MGRKdTBieHlGSWsxTHB3akpPUmowa2VaaXRrbjZTY0ZoYXRYT1lCTzNtNk5ZeUdFNVp4MGN5TmlzaHIxSXBGRUc1ZUVFZ3ZGVnVGbkJYVTQ2ckVINkgxRGtONTBXd092ZWlsTjV4Q05La1ZMcXc1R2JSbldoSEJKTkRPazFRcHRkYVNVeWlTNC80WXoxeUtaSEVpaktwSmpuaC9vY2lLQjh2K0lEQytjb0RRNElpakhBOHZxUXhOd2wxTDlKcjloYWtkekY1T0FaQkdwVks5L05vSDZaWFh5VTR5WEw0UDlUNlBuQ3hGY21BVGhoeTN0aVc4U3dIMU5WQVF4R1VqeGMwTGlVc1UycXhCcWtOcEVSdG1DZjRvaHlRR0ZKRUJ6SUljdWFEVDc3M3lrNEoxb3JGUnFYUy9ielZGQ2w2YjY4aWZycllFQWNGS0k0dThOTGxPQTN5VXN1ak4xek5aSkthL2NPeDZ5OFNBSC8vUXhGa3dBdkN3ZVpHU2orVW44NlowVFI0OVNlMUtXTHFTaG1oVlloVkRKNzVnb3hXRkJEUGRKcVZDc1BsSGhhOExYNFdwa0x6aUZyUjVRYS9LRFBvSXZQc0dNdEErRzV4Y3FKNWpiS3FYNElLam1IU2V5aUM4dkZTYW9meVZCdG03UFdVZ1dud21qYjEwcnExNWE0QUNFY2dSM1MvZkVGR24zb1FNR0Y0TkNzVlE1MDRnTnFjNUcwR01LVTZGU3ZnWlIvclZyYjFFL05vQmFUQVpsWEk1aTAvL1lVdnZucUFoY3FOR3plZWZGaWVNdkFtZ0ZBRTVlT2xaQ3ZyUEFqOFlzckpOSGoxSnJRcElxSXI4WjVzanhvSTZ5ekl5aGNrQ25ZbjZhR3lyZkdVV2FscUpLSE4rL0U0Z3RJY2hLNjErRlFmejN2d0xQODFhbUtXU28wdzNRYkJoUGE3RE9NUzN5NzRpRGI5bExabUFSQ0tJQU5lU3BFeWgrNEt4M1VhdkZxSTQrU0JRRVRpL1NoUVI5Y2dmS2pPRlNUbFlOZDdOMG5rVXFCVWROSHJDUkRkNTFJV1RWSFVTL090Ym5RODJGSWdEK1dFU2M4eHc5dWlGMUkzY1R0UDdtZVBkS1VDSzZKWDIvY0dleWlDekhqbE9NQSs2YktUTURZTlhwT1dYbUwvaC9xaENyeHd5M3RKdmlBcGUzMWhRMzZaTlN1VkxpelRMa29qTDNSWnphODFQdUh4ak1JN0FsVTh4TW5nd0w2b0w0MHdEV2VkNGFCcndxZGM0Nk5IWVNzT2hhRUlNdU9GbEtuMXM2c3BHUFBDNjB3TThicGRxWDF5Z216dXRJODZYUlhha0hURU1ueEtNMmtmM1U5Szh3Vkp5NFpTd2dtb3AvOW1wYUpKc2V4SmgvZTBUYmdHUFlmbSs4cGluMVpyeVFsVCtUTGRTdUo1OVBsMDBSR3o3Q0dQTlR1MFdRZ2FpaUF6WHRWYlRZTVJvTkFMcjlUL2NMd3VGa29udDNDcUJrSloybERJb0hzZmU4bHp2aUJwbWY0ak8wcnRDWk45Yys5VjFrUHA4SjYyaGMwOWwxWUhpdDlJNjRIZFM3eCtVd1RLdHBOSVhuTTlMWkpPWGY4bWgvWjBEMFdRR2UrUzlGWXh1dkF4d0F1dnpsMVhqNWhZaXRTNWxSMUx4SGxnOUREcmRhVUEwdU14MUh4QlVsaTlpbEo3d3FSWnFlckNzcXV0SXM2SXdkMnE4YmJ1bjZHSHlDV0p0SjFtWW5WOFZ3UlEzS2s3M0xCcXhoNG9GRUZtdkgweEJGSi9nYytJWG5pbDRuUzh0T1drbmRpbWFpQ0k4Mm5mRU92S01hV2ZLMGp3Z0Zsbno0NFZSeWl6VXRYMTBGQmJSYXpvSy9hU0Zta1lRSjBEMEVQNGVCQkI3dHdNRXMvakF0L3ptSldWdGpkTFduQXNEa1ZRQVY3SWp4T0p5WGdqU1h2aUZianBkWkUza0xrM1B2NzMvdnNIbjN3a0FVcitDL0ZuUUFzZVo1NThBajJGWDkrY2Q3MmFsOEluK1o0djlBcVFsUlh0QXBNS001UXVCNUs4UkFxUzVxQlg5WGlKejN1QlV0R2s2TmV4OElSbzQ5dWlWOXVRUWozS2RRVlEzWGpCb2VaTFNWRzZEVExIUnplVWNMc1k3aXUxUFNSREVWU0FWL0ZXdXlMSzY0bFg2cUhqNG42YlFVQ05YL3ZUbU1IUmZ3Y0dvT0xzUjdtSkdBeU1vei82cG1JOHBhVjk3VXZuOUpVaDRYSGxDcElpbk5ONmFHa1QxZ0FGU2xYV1E1akdlY2VsbUp1OFYxczFnN21BeHlBWS9JcmlCQytKb25RdTJlVTdpaWhaVGRFUHR0S0VwMXNvZ2dyd1NrK1N2dnV6bkREaWlkZEdEQUhqU3JHYWhkVDRTanVCMU1Zck0veFl5Yms0cVY5c0lLT0RzWXFPR1d0S21CTlY2VDVoTDBXUkswaGF0aVFqb3ltb24xdUJVcGVrM1dMVnhQMW0ybXhzbk0vemlLSkxyaTJsWUNpTWdoM0xPa2lLQUhVVHFjT0xLV1JYdXFHZHZUVFAweTBVUVdhOEdJWkVxRG9XTzc2K2VEMkVnSEZ0bEl1bjhhb0VsTHUxNVRWMGlLdEo5V0lEWVQrb3A5ZHpmQnJvOHlGY0diNHRrQzlJaXI1TFhuUnN4UTdjck5Tb0w1YzljUGZXSlQ1WTlKWjhLazBoUkt5TmJySHlpTEdpbHlDQTQ3V0oxRy9zcFBoUWtxYWliK0VKVC9kUUJKbnhLdDRxVk13blkxKzhVaDNpNHAyb1VFcVB4aFJVdm90VUNEeFdTTWR5WElVR011cU5WWFBOYU9yak1Yb2ZINTd6QlVueHJ4SHVlN2kyVmd4dlZtbzBsRjIwTC8wZG9NT3U0WEl4VnEyVU5xRmtvUFlMNHJFcGhMMnJOWUdmaFhhTGxBbU1Gb2xRQkpueEt0NHFlalBWNUlXN0ZVSW41YlVOQ2VNNlVGQWFrN014QmUwWnk0c0xCclN5MEZrR2xwVUo4ODhVdWp3MmxkVXY2bTFMVjhZc3lFNHlneTY4N3RaMWw2WktZYzFLVlkrRlFTNDlvUG9yK284ZUNqRU1JYXgwN0IrNmhBcVBxZUtTZ0pGSHZBNmxTOFZLNVVBcmdIMGxRaEZreHJza1ZZemhjQk9Nbk9WakltVnFVbDVYa3E2cG9qVExDb093cE1ZTWxsL1NaUzJwNmxUZ1dKbVBnUnpkVFhZUnVrWVhEWm9GbWZqdDg2MmpoNVZmTWxPSXE1bzBLMVhkQmtrM2Y5dkwwVUtjaU1ISzVVMkl3akpIcFJtV2NDQ29qY1dBQTZHSVhDU1ViUkExMjBzNkZFRm12SDNKTTVKYjRLS3I5SUNKZWNXa1RDOVZ5Z1dDK3M4QVZWb3ZnQnd2UWdmRkpmcXJEc0RLYkpaQ2VyWHhwelhObzBmNFJpd3YraVpCUW9ZSFFMVDJKaXpwVjhjeFZzOHhLeFhPTXFjTHlXZlF4RHdFQS9qMDJyQnRGTFFyUnpNYjRudzdyUzlYWTIwVmlMVnowN1lCVjdoUUJKbnhEcVZUMDB5U2czMUpOV1E2SWE5QVNxL3JFbWRSNmpOU3MwVmdlV1dZL25FVkdzaG1YajIzdks0TThhTWlJZ01YZWYyaFNaQ1FZUSt4M3FkNldCbXNjMmdmZDdOU01SVS9sN1lBUDR3bXo5TmxZT1BhdFRYeTdMVnJ2YlRNNHFhTmJaaXlMc2s2UWxYWWorRnJWMWFxYklOSWFGK3BVQVFaOGJaa2tENGRMZUlkeWN6a3ZDYjlWa2JLSk82OEZMNFlZam5aak5YR0dnQlhvWUdJemp4VzJUb0Q4OVM2QkI0bzdSa0Z5ZHorUm11VmJqMXZ5TG9lVWthbFFoYThKUkM4aWFiT3BOSEJwdHJGTFVoUU9ZejYybG9qNWtyRkNLREZIdEhrcWdYcWFpQ2hDRExpbFNFbXhJSG92THpBRHd4UUJpYm5GY01jdlVZOWlxNzh3b0NuMkdjNXZJU1lqb0ZvZ3lqY0Y5a3pqSUk4UXlOemR5R1dEdDVvWC9WM0daVUt0ZTJuemF3a0RsNS9JM2wyMndhSklsUmZUakZGamJadzNHaFdpejloSHIzSlllaTlXMW1IS2haRE9oUkJKcnk2dDByNVBFMWRWbjU1NEhXTnNNdTJhd3lsMDhLSnNMdFB4MEF3aXNpQXd5Zmxzb01ldUZMY2ZsV1FLMWdFek1kNzdDczVPM2E4V0VLWmxFcUgrb01VQjVJMDFkcGl6eUIvbFNWcy84R0Z1TTVoSVdHMThwQTdWcDJNNFVQanZJci9leWlDVEhnVmJ6WDFBQTR2S1Z4NTRCVXQwMHZ6VXBVV3NzbFR3bnZPbHBROFQ4ZEFvbzZ5RTlCU3VESUxjaHNtMWI4ZjFEYzY3eTdod2JIWXBGUXNkbGhvbDZJN1pDNzBoZFQxUk16RXpVYXh2bmdicDZxanNJdThicm8wcDdISFZRNUQ3eDE5emE0V1RaNE9SWkFKTDdyVlJrbzF4c0JOSk50N0NoY2VlRzNFRUNBdVc4VjA1RmFVSk9SQ2VkZWFrb0hzU204Ui9YTlZrR2dXSk56K2MwZkxBdEJqd3FSVWVEL0NUKzZ6M25vMlBTMVJ1QTN5c3EwYzJyYkYxdTJuTXB2d1lMOUhLMUFYUVZPdS9XaVkwMTVwVmlpQ0RIaVhwTGVLdU4wKy9BQnRLOXNIcjMxcUhzcEFWQ0tDczNucjdNRWJTMm9sMzc4THYwaW5XOUVYRTFvYUhmaE80aklMTWlaM045OHY0THdtREVxRkpwL243U1FId1FZcHpZVnZnNXhWSXJxOE9vME43N09IaFppOFhlVFN4RXl5bm5rTXYwQ2l1VlJZZFQ2ckFmcDlDRVdRQVc5WGVxdVltRGZ4ZXFoNlhza0xyM1FLeHFVWlhvSE1adGhtakE1d1NoK2k5TUwwYVVvekNBYk10UE45aG96MkpDVmRreURoOXJmekprVlp0WHJLb0ZTbzdVV09kSkhPSUl0SHZlUjVSZmVTT0ZCeWI3Ui9RTTlnVDBQeTlBNFNDeDJDUUxWMmZaUTh0WXpmQzNwbnJMdFVJT3FtQnVmNUlSUkIrWGkzcGJjYW5ZV3ovQkV1U3NhVkgxNWJ6RUJ5K24yKzVJWWJZL21kMUVNWUsxQXlwbVVnc1BlZm9jMytGaUYzSzgwYkJVbTNTbi9pbHhSSW44bDhwYUxKNTBRcmJiSTgzK0tqWHZIYklDL1RsSjlpV0dpVG85LzcyMWZHNU5hQndKa2tHazM2KzFWZnhRaWdMVERoZW1HZ0RYZUZJaWdmYjE4WjJiRUowZGFVampjWmZQQzZraGlJalA0VUM0K0g3Q1hVYVJ2am1wYUJSTDlKeUh1KzR5OWZTOGdQU1FycGwwdWVFbythSUJFWXh2VWpkQlQyZitVckZhdkppNkt0eDhtUkhQc0hoWVA3UE9HR0pHb2pNZHRtSER5OXAyYXk5TXlmeGtmdjY4RWNOWmNLSjVaV3gwQjlab1FpS0JmdjdIM1hKZTBYSGg1OWwzeEN5Zyt2Q0kvUlM2d2J0U2JHSDJabFQwc0xtell1eXRRTUpIcFZ3cy9QYXFRYkJYbVdQRDN6WldWUm9OV2ErQ0ZYcWRHM3ZrTkIvT1g0emNJNnhVOUNLZVZLOGpCM2wzYitTL2VPSHZvREJVeFBZaFM5cE9aME0ydDJ0Y3hQT2hSQkpYaHppUGZFNnlEcFVmczVMZVJsZlRhVHVXZzFqVTNQUUtKSFh4TmYvc0Q0Z0pvaE8zM2NwUTdJWTE2bTRyd0duSlNLc05kcUhoS2V0NmpNUER5djlMNmtiSlZRNERWOXpWNWEzenZBRkFueXhHdDYzRVFzSEIxRjBrL0NpU1cxcG1nZ0paVG94WWZNQVJuSVpiTmVQTlVuek9WaU1zbHR1SzJ0Sm5KQnhqSVBNMGc3bFU4TGphR3VsakZGZ2p6eGltVWN1NVlyTWR5SWxXaXFHY05KTlpERTdWOVNsaWhtSGtLWFlEMVUzTVJLaVFFcHRUL05UYTJqQjdHaVdObEtWZUNESjQrRElGKzhiaWNHc2w1SlNLZUpWYjJUYWlDSjIzK2FEYXNmcy9YTEtnbXF2QkxXUXhSb2Jzc0VPaXUyalUwUVBQODh1ZFZqNmV4V0FFWkRpNWdqUitQdmZod0VlZU1WeC9Ub1piUFdIcGZZdGp3dU4xNG9jMDZvZ2FSdS8ybldOWnZIYkNCTFNVQjJlRjJLTFpPS2JYWFU1QnVJME8ybWlnUkJyWnZxODdUU3gwR1FOMTRiTWN3RFY1WCswZUFiY3lXU1BxRUdrcnI5WnhnWGNRa1BvWXU3YkQzVUtCaHh0aTE5TEJxWlhHZmtkc21vcDlJTmcwa0sxTXp3NldNaHlCK3ZYV29lOXNkTlZIbmFubDQ4b1FhQ2ZVWEtEUnU3RjhZQzJDcWpVMGh2czhIOWZNRXNjZGF5ZDFPZklKazR4S24zbEg1c0RWeWZBaXZaSm82RklIKzhZa3VlWG5tSGZiS2NacCs3WkQrYmxmdDhRZzBrOGExZ0lJamh6V2tiYXJsY2hNMGNzQjJML29hNWxRdVcwVFlxN1FPS0JwcmRwM2R4SVlaMElCNm1semdXZ2p6eTJtSUdVaHlGejVkbXh5cklPN1hEaXZsRW1uTlR0LzhzZFc2NkcyYTRxWlNzMGZsaHB0RFRiZWVkRlIwbkRwSDc1MWx1Vnd2UFhmdUdyMERSNy92bGErTTFBdWRNbnlDL3ZGNU5ETVI5Q0oyM1hJS3dYN09ld21sZVZ6MzNrNWpPSWgyWnRUY0pYQkg1Z08vU0lOVkhDNlBtYTNhRDJDbHl0RW9wbWttTzlOSWtYbmlKRXkzVC96MldNNzEvMHliSU42ODRIa1F2MitNbVVyQnpiRjBwbjQycEUrcGlEWk9ZVGlPK0ZjMFYrUDVHdHJ3V0xFS1lzOFVXc0t1Zkd6RTF6OS9BK293YW1weUpSMWZlZGM4OTkxeDVNSFpYdEtrbHkveHBFK1NkMTBGaUlSY3QrUlZndTNUUXM3bE9xSUVNMGlYclhlU0JlTitHajZBd1RmTDYrTzJGTFp5eVhJUzAzay9STEdwSC9nc1JoeTQ4Y1FRNU1wejBYMUk0dmVlaFhMT05pWnhRQTNtY1I2NCtmSjkrdWpHUDJlQjU4Njg3K3ZuaVJoWXNENHA4a3VCRCtZOFM4citMMFUydjlNUVI1TWg2MWVNbWVKM0JycVVUYWlCMnhKOGdLT1V6SmtWVU5RYmtja3hHSjhZK29oTkhVSkgwOHNxMkV4OXJJNi9NbkRkdk9hQ2QyQ2lXbWJVVFd0S3huTEpuL21GODlITjdKNGlKRTBlUW8yem9UZzZ1SkRob1hmZTh1Z2dzckZYUElJWGlzUzdjdGwzMFdXT3NBZTBrMEU0czVNQU9Pb1Zhc2o3NVZodUlrMkNOd0N1MllVTWpocnFnbWdTNmlZRzh6YWwyUDRtU1d0U3BEY1JDU0JZZ1ovVTN6QzFxMUNCK0pKQWVOOGw5cTlQWXd0RHliRkM5QmpHSzBMSGdWS1VEUVk2TjFPQjVFdWdrVTRqVFViYVc1Wkt4TnBBOGlWZkp3eEh1S3RYcU9wTkxJRDF1NHZRNmpmM0p0OXJGbWx4REZBTmVnTnJ4ZzZuRzRpaUI5TGpKcUdkZkQxVnN0VlViaUwxWUN5RUoyU29zcnd1RFNXQ1krRmliOWcya2IxUFlWS2dOeEVaS0ZqRHRLcDgyc2NCYmc1UktJT25ETGxHU09mdmpqYldCbE1yZkRzRDFOM2Jzc05aUUZoTGd4MDFzdlNiNjVUcnJkNnhxQTdIUWdBMUk4ZGNYYlREWXczejZzNmJydjlvanVZMGdEeE1mYThPYXBlVGI1RmJndFlGWWlha2NhRTM1aWFCeTZJa2dHbkhTSWZMK3IwNkUrU1ZhT2ZsT3JmWU9XakVuaFY4ajE2dldCcUxMby9MVG9mWGhoY3BOOElwcDJDYlBQdlJQcGZBS3QvMDlQVzZ5WmN0bzMvNThmRzBndGtJdGdldmF5N3dFVTNreFBnRnV1STcyeW12ZmhoQXJpVGhzUC9RZWJkdVBacldCZU9vdks5Ym5RejAxV0tPUkVzQTJMYjJzWDhnYzJwK2NxdzFFaW5taTFNbjRTdXBFTEx5RUt6ZVpnV1MrRkdQbVoyQy9ZS3dOeEN4R3A1SWw2MWR3bk5EZTRjQy9lR3ZWU2dLT3gwMmF5azhsbGVDLzdRekVWcVFsY25FdXBnYVNER09lLzk5MEppVlRZY2tmUVJLelA1d1MwemluZUJ2S2JzTUNKMzNvTmVwSkNvdFN4MmNnSHBXUnNGenlmMHdLK1NJTlFwYmU5aEk4NEJKaXF4V1BkeHU5NGRJbmo4ekx0cXJ4VWx4cm5OTkRWTmlTalJhazFoTFU2d1VnU2xIbjJHWVFqOG9vRm1aYXFqQ2RKUE5GR29Rc3ZlMHpaRlFiaUpYT2pFRGpCdElCN0tZdVo4TVRmckNMWHBaSGVsdlc3MHY1L25CY2tKNlk4Sjc3ZjB4Y0hZQ05pelFJV1hyYnRZSGtLc2dsYzl4QTJxaStvY3ZaOE5TSVdVdjR6cUROZFFjYlNMNUlwMkFnK0lpbmpXcHFHQmNKTk5Icng0ZTdYQXg5WmlBWGM4dkdNby9QUU1aSW1YYUdnMGo5a2tabmtQcnlMQUhhNi9mc2NPSUVPN0VPSkI3ZkdzU09tWUJRRGlMMVM4VVorMjBxdnczZnp0and2cm4xaDJkYk1KQzgzK1BPazgveFJiSHlxSmxxbm90SXZSSldHNGhYY2FiSS90TUhMQ2VRS0ZwQmxIZlprb1k3MkVBaUI1RmFTdE1Pck40b3RKTlRNQ2pFc1N4aldGRlU3NlFIVTRNUjhaTGxscFlSZ1VQQnZPbDFrTS9lbWUrRE1ORU5iYmRNQUQyMHQ2WGJiaWZkb1o5NUJkMTFlQjFod29iVGtDWjg3dkZyZFVMY0w5bnErTFZGNitWS2RHajVNWDVJb3pZUVQxMWlpcWQ1Ni9kQmNuVFdKUTRmQlhCNE42RTJrQnhoVjhseWVBZW5DbnF0VHYwK2lDWU8rakFUVzhkNEFiMXJQOXZVQmpJbTYyb1pVM3lqc0JxQnQzZXRUenI5R0hUOVR2cjBlOE1VMzBtZlBuTW52MFhzZ3RqR2VNSE1XZnZwcHA1QlBDbC9tbDgxOFVUeWJZUUdoN2l0WTd4Z2U4NysyRU50SUo2NlNjZnlWSjJuNW1vMG1nVFdIR0s4cUlqdDVKNVczL3hRRzRoWk5rNGxzZlg3bms1b2EyQWJDVGpGZUlIUTRVdkt0WUhZS0tBY3BtSC92ZkJ5WkRXRW93UVE0OTEwcW1JLzRkUUc0aVJZSXpER0pJZEZvaEZOWFZCRkFqTk9NVjdhUXNkNjA2UTJrQ29hR2E5enpuN1pOMTY1enBsTUFtNHhYdHJXa0Z5eWJMSTJFRXRCbFlDZHlwdzBtWG5sdmVUeVQ1MjRTZVhyWGhPUEhzSlB0ZnU4anAvVmp2M1BmYVNNOTYyLyt4UFFRRUlvdzROaXc1QjFSdit3NGpuNmRnSytaTGJsZ1dDUEtINlJVVVYrVEVIWitOVVBmdW05OGI2UzQ1ZzhmbGJ4YVY2WEdDL2xiOG42TUZZNEF3bWhERWZkNVlIbmtKVUg1cHJYMWI2VE1kOGVmZWZMbzFkOG52QlBnYzYwUjVmZmRjODlWeDY4TDRrR2Y0YmNkK1dlZTk1dzVUNStCampKdUJJLzc5cXdDOHl0WDJjQUFCOUlTVVJCVlB6SHlKdC9vVGZ6dVppOFc5WnFNcHU1S0RNY1UyT3Mzc1ZaaTltSERoZmlsUE00WFVjbkdXOTQwRi9VenpIR1N4bk1UdmhtcG9NWlNBaGxtTm13TGhrank1TSsxN1NmVFIzZTJtTVVmWWovd0gzNmJVemFHVy9Ta2dIcmx2UmYrcmxNbnVIMlk2M1diRFBBUmZLRDdINU9EVW5IakpJdE4wd0s5QmlyMnd3aCswZkIwaSt2MCtjTlZrMWtyTFBIeWY4aHh1czhyQ3hZTHhsREdVZ1FaVXd1ekhHeVBPbXpRN1lrZGVmNVE2T1ZEcHVOYjM5OXpQck11NzZYbWM2anYvOHdleno2d0xjbDFSNU5udC95eHhLTDk5VGdtUlRsNDN6ZXd2T3YzNkJISDVlck5qYk82aWM0YS8vMHp5blMrU2RUemgvNnZSM1d5UHlmTWttTWZxNXlteGxhdTY0eFhsby90bjNYUFpTQmhGQkdSakJWSHNmSjhxTlBiSVAwSkQzRCszbjZ0RHowUTBmTzBUL2lCVFRTU01qYjVXUDBNVHovcnZMc1BiazRTbm9vRUxlMCtTNjJIazdIYWNwbGxVNkhiK29KWVByTnF0R2VlSXptMnhqemZabEgxSWo1TEN4YktFOE5iZU84Z1F3a2lETEsyUzZEeUNmTGd6NW4xVmwrUVE3STBONzFsQ2o2UTJIcVo1c084YXowR2pxb3ZiT00vb25LKy9MWEFhNXF4NzNqVEFUT29aVjhWbGZBMm9IRUFoOUlYMFhqL1gxdjlvR0RoK1J0c2kzYjFLN3RwK01DR1VnSVpkanlYZ0NYVDVZSGZaNVZ2NmQvOVd1U0JPVVVQTHJKYzdJZzZ1SlplY1M2Wk5UVG5qMC9OR0pwanVpeThnR3pIL2U5bkp2TVozVUpyQ204MEEvbjNsUlJuNi9TcFZVRWFycmpIT09sdFU5cGc1V0tMNU1PWXlCQmxKR2h2TUtqZ1N3UCtseFJmWlloK1ZGQjNGbnB2c1JFQzc2dndPOFFZRFRSZVZaNzlQMndTSTVXQmM2MnNsRUdhNm5jY2o2cloyQVJ5Nkt0aU02ZGwrUWpQVXk3b3o1T2xJYm5xczdMdHJobXBPOWJYQ1dNZ1FSUlJqRWpOcVVHc2p6b2M2Q1B5R1NWazRQdzFWYWFidXNkY1JmZGhrUFJlME1BcXJuKzBtanZxd0xidGpKcG9JdHA0N3NBS2s5ZzhzbGpGVjZQYWdJVVNtdGh0L0tNTlU3U21rTEJlS2s1WjZCU2FBYUx3aGhJQ0dVVU1HRmJaQ0JyY24wMmxMQlFSRU82NjV3a2RJNk5OTjNTUGZFbGdQVTRHTzduUTBaNGdYOWIvZkRncnJLd0JmdWJDaDB1U1FPcnRGUHRLWGp3cURxWDBXQmRLWndzaWZmem5XTzhyTVZkUzZiREdFZ0laVXdtU0ZiYlFOYmsrbHhVblJRYXRMa29xRzJMOVdsSGR3WXk4MWEwSXRmUW9yTFBCSnAvU3VDRFVZZ2V2RnR4REFZeUE2czArMEMwUmNNUG1uTTVvL3BmQ2xpVlpMZXFkV3NxSzJnNWpJR0VVRVlCRTdaRkJySW0xK2V1WWhGc1V0NFNKQTFFdDJ5cVBnNTk3VlB6UTZMT3ZxZ1RKTkZTMStKd3E0UU5IK3AwdURST2U4K1dxQ0JZeGZ0OTB2TkNjVnQzTHVlcWpmbWlIU1hSUUl5M3B6dzdKTnR5dUNpcUZjWkFRaWlqaUF2TE1nTlprK3R6cURwTDZIeUt0N1FtbHVKRC9jdE51K2hGWWhTUG9vVlJ6NUtMaW1BRHhmR2pyOVJkNG5oUXdKT3Vkd09yOUVQUzF5VXV1Z1pSQW50Ui8yMnliTUlVUnBrM1dxSm9mRkVIN0t2UzE0dlVwekFHRWtJWkt0VVYwd2F5SnRibmpMTGt4V3E3SlVkbjV2b3ZKK1N1NmU0eWlGSDlrTE55QlYyUnU1SnFqNHVwRElCWVBBaVBycTB1b0VxUVpJb05yTUw4eUw0RWhSa1JOZExVWHBWbEU2WTY5clBmWW1iR09DK0hpQ0lpd2hoSUNHVVVjV0ZaWmlCclluMmVsb3R5U3NuTW5rTFBvWEJDdHRWRkFJdDlLdTVKdEwyaFZBcVNmSVdDRmFGZEhrbkMrRjdkTnZOWnBXdjNpN0sxRlR6eTFwQjd6dnJYbWlVS1F3cW1wMXFlQVNySjNsVW5NWnJWdHZMMHdoaElGRUlaaGV6YkZlYVROYkUrdDBjOVkvdDlNWmpDVkpSZnBKd2JvZHRjbDlWaTFhcGtkcUNVRXZ5WlpCdEVwMDZ3Q3BScWpLZ1RhODdsbVd4UDFiRzRQR0hNV2JXRkgyNWtJRmVzQXIyQkRFU2xKWWd5MUFhcXBTVlprK3F6b1huWUdXcGdGdWxnaXY2anJFMzY3MEF2MmhmQWk0cnRpTXh3Q2JETVBRNk13amY5TkNSWWhXaVZPWFZoTk5TY3krR21uK2F3YnBOY2xLS2NHVE9sQzFZL0p6SUZBd21pakZLQmxBSklzaWJWNTl5WTdKWEcxOFJnMnRXMnp0di9GNzBvTlIyQWh3N3lLaFRSSkx4S2JwRlk1NjVuU2lzK0NsYnAyWkpMQXNuWkY3ZlZqdXd4eUx2aVFQcFpOWTZTMExhbWpGZUMybXhpQ2dZU1JCbFpQdHlmSlZtVDZuTlE1TXdPeFU3aExycU5JUFBjTFgzZWF1NkxvbWtrRUpmZ0t3R1FkZDFQazRKVmZldDhlLzFRbWlOT1FSVkp5NG1RaGt1TWQ4QUhCTm5Fb2pKQXlkeE1hZ29HRWtRWkdUWXFQRXF5SnRUbnJPcHZqeEV5RUlQcGttb2dWNS9WNXEzNThmRnRESlBQRFBoVi9DQllYNHMyVDlLSVpCV2MzdVNZR3ZFT21wQ0RkZmM1WGpMcEhYM1hOc2FMS1RObk5UOThvWnlFS1JoSUVHV1VjMVlHb1pBMW1UNFB1VGV2dHZpNVIrTExmMFF6bXBxQjlEak1ZRitidDA1WER5UnhqRGIzaFNjZUhMM25BSkRZK3VFR01sVG1OUnNjWXpBNXJFS2d3Z3pPUDA4UEx2UFc4QzdLNmhpR2loa1E3WTV0MVcxcHNiTEtMTm1TRDRaVU9BTUpvZ3dERnc3WmVXUk5wTTk1WmFuTjZUalhJZVF5SVQrSjU1WndzZFN6SlRPa3A4MWI0WU84bExRUG82TzJ5ZEVCKzFrWTdtSzEyT2orbFVkR0QyeFJHTmNybDlWWTJXWlplUTYvTmlDTjBGK1FGeTVBenF5UVR6Lzg2ZjJja3NObmN6TDFyR0FHRWtJWk91bVZubkxKbWtpZnUrT0QvN21ZdkxBVE5YNkZPdmZvRzVzSnBmUnN5VjVLOUJ3cTRmRW01eUUrNEttQTl3OFI4bWRSOU9rbUhBdTRlNmxQRGp0OUlacjVFMm81bzFYM3h2TlpiU3RiNTUxVjJwcFlmWjJ4N3RSbHhHdzdMSjZhK1pQTlRQa3JuS0VNSklReXlpUm1VWjVMRmowckpHTHp6dnA4YkRuYjdueUx2SlhsZmYzejlDdXdmQ2xJUlgyUXd2WXZNUVBoZnNoVWdyd2ZJYU10MnZ4TWE1ODZQYWxqaUtYUTE2THRFU3pucjNsV1NxUE56Y0JxU3c3dUMzQ3VxSUgwVW5UZWdyd3VNVjY4enN3blRCdXVWSmhBQmhKQ0dTclpGZFA1WkZFM2lJOXJQdlM1VFo3dUpRUzJEdWdtNUg3eVFJOThiU1hKcUgyZ25YSGRGZWMrMHZJQU4xRHkvZ1R0NlJmcDJmYzBtQVJINWVaanpISmd5OWRkMnpXdzJwUmI1MmNoV2NXNWJIZzd5YnRpSCtNRmo1VlBDNFF4a0NES2NGWGVPTHlCTExxUTVrY2hQT2dUaHNBNzJ1NGxoQUxJYWtLSmtqeEhnenB0ZWNhMXVaK0FoUHpmaEN1VlhJMFIvZXhRNmhtaUE2eTNFc3RweWZOWmxvU1lXSlhvbysxMTdlQ3l0eUJ2QTR1cG5oMlpGeUJwR1RTd3F5T2d3aGhJQ0dVSWtxc25ER1FwM2NXSFBqdTg3MkUvN2hsbDRVSEhzZFJ5emp3TEpscGkzcHBHa0JkbitsZTU1TmEyMEdWU3AzS1hrQ2RTYjJ1Ynp5b2NydlJ1WW5WSUZ6YkpGZThrdnhSN2tEeDJ1VmVaRmxlK29lTyswYTR5c3crK0VMU3Jva0JSQmVKU2NtU1N4bGx3YmNvY3kxUVFaVmkyWFFCbUlndWZNdmFvejhmRm9nTUhlMjh0UVlBcFNZaWtjRzlyZUJGNVRURnZUU0hJaTNPM01ocTl1dzVTYmlaazlRbUpLVFc0K3E2T3VwSFZOZW5CMFZZVjU5SmJrQmZTMjJOVWwvMzdSQXhtNWVxdkREeGJUaFdJcTVmTnA4OTBnWWxySTYrc0tDK0lNb29hdENzemtoVjUxV2NTTmsxSjZoeks1U0Zkam15eWZBUjVjUjhJTitkd2cyV0gvSWNCZDEzZ24zdFJxblVvQ2V3S1d4YVF4UWtqcTlzaVNMWkNad3pwWEY2b3VsYk9Fb0xwbUh2RjJTTHR1ZkZoc0lwTDdzTm94ZVVQWFZaZFJGZTBDblRJdytVOEtRWlJoa1pacFFjaldYVEptZ1k5SjljblJrdEZZR3N0RVM2SzZObVNkVWI1S2ViL0Q4VzhGUjlVWXNpbFVwTXdvMHlxek40Q0tlbTBBUUo1aEtDdndsZ2dON042S0xiT202dEFKSjFMYjBGZXFPeDZPWWt6WDJtRFUzcFZQdDh5Wk5YejNhalUvVXBYYytYa2NJaW1LbWhQeXVDNEo3Z2J5WXA4NmhNQ1haVkU5b21ZSnRpRXZNR0t1cGZvYlkycmJWYWV3NGlpdi8vcUo5N3dyeGlVejMvb29vb2E2U2tYVHFWTTBYR2k1OUxvVUNDaHRmckF4TnZvOG1scG5vM2MwcmxjVzNkcHdBeHJFK1A5OUsvL0Q1Q1VYblRSVitXaW55eWlsOWdHVUpGQVlQUWE5ZFRNOHJTek1zTDBpU3loWnJLaXJqOTl3aTFWWjNOZ0psdzM4dk5RclFOS0hNU2J6RnU3SEFLWlRDSEtNd1gwY0lFT1pwUUpLdVk3NzdBMGVwcndlb2FTOUcvL3crejFoWU1zR1FXc3JuQXBJS0tNU3ppWERmdXpJZG5XOU9lWEVYTC9mekJkbi8zYmYvdk5UNzRtaHVqbHRhSFh0Mzc2SkVlUmlFdXJ4OFlaV3Y0RFduYnBROWRSR1lINlJKWk9JMWs0YSs1UG41aDFlZnlHRWdETW9tZUtzeVVzeUJ2SmVXdXdMMmx0UEJLTDliUE1uVGpWMWp3U0t2SFVqREZzaU1HeEtZNFVwczQxd09TMWtTV2lnTlZkVkdQZ05NZ2JTZWNTNTdLOFhJanhPbDZyMWRvOUYvTjIrT1NvNEJueU12WER3MHE1S2Vtb2pNaTVUend1VkdvaUlTL2ZTRllrendwTnJrOElUVm1DTUFQWjU5UkFucXlNQlhrak1XOWxncnl3bzNWZXc5Y2RacUI2VDlSQTBxNnFMc3phSXRDRnZqLzZOOTl6NDV1ZkJPRDMzcmh4NDRtWXh4Y1Vpb1ptVnBkUXIwZEJhWkEzaWZaczBFUlhsUTNOcUhpQmFzZXJWNm1sYjFRTThVY3ljOGpDNXlVSlJ5NC8ydVdxREZEdTFpY1cyam5XWE1xL21TemxLTVRFK3FTenhLWkNTeC9QZS93WmFiWWVaa0ZlT1c5bGdyeEFjWjNYOEhYZjVkNWNncEQ2QnVrZ2c2N01XMFBEWExCZDh2d3lBK1dHaENNbEhJelRWTVFxTlJDS0lQMVFBalhJUzdTZXJ5QnZFd2lkTGhuaTV1U1gzbWR1L0w1aUhyUzFoNzd3NTd6Vzd6ejVpTjcrcmUvNVlvOFhsdHhkbFFGMFRuM2lRa2Zvc1lRU3JkaE1WbUlnZnZSSnpYQkxhZmRRK0RMSWpKUDFTQ01kekVFUjgwTU9XZDhSbGRCNzk4U0RwOFJRRDRyU2VGcmFhRisyaHBVQ1gvd00wbDlLd0RJak5hU3pHbHVVckNKVzZkbVNIY0RzSmpNR3RhV2JlTHlnTHM4b2pvb1hiZHJ0U3Jsd2FZOEtLWHNKNzdtWkxjRXpaZGptR2pvcUF6anQrMFRqRmY4dWxnT2REVGtjeGt4V2NsYklqejZWVTBlc1liUXEzZTVXMHQyU0lHOWlsaFNJbnN0U0xtaGZlZktUaE14NExKY2lwQjFzUDhFTUFwTUUyODZqdlpoZWNRcU50VWlhTlR0bXRVV3NVaGRvRDNoWWtCZDNQRkk4OUJ5UGp3dkRqdU4xeWIzWllBWVNPeW9EcE52M2lTYUNMczFLTTRpWnJPUW9oQjk5OXBXZ0VOVkphaE9KZWpySjJaSnVxcTBsd3Z3UUxjZ0xRT1UzZDVKcWsvK25MdFdHZ29iM1gyUXBlMzNvOFpzSjBBS2ZMdVpFMW9XeFE0WkZyS0llM1ZwTGdyekFpVWRxY3A2Q3ZIUkNjcnl1SjR5NS9BOWxJSzdLb0RUYjk0blhYdjdITzkwcUJsSkFWdktKMlFNditoem9RU3phTTFKekFKdk5aRzVOZ3J4aTNsS0R2RlFZUzFvWWpPWk1mTkdkYkxXTHdEUzVzNlBRMnhYZTRTbStNUVBBMWFUMUJUSFJjR3FLV01VV0lyV3hKTWlMQ2pIejNud0ZlV2VBenZGYTVsVGIzME1aaUtzeUtNVnVmYUtTZ1JTUUpjNEtlZEJuVy9yeGxERzY0YkJGRSt4S3V0UUYzdnNRS3FKK3lPQWlMMC91ZmU3MjY5bVRQTkdXZGhRRVhlRUZZOXdRN3ZsUS9LakhFbmVGQUpqV0d6OGpVc1JxS3UzRDliUlJ3S0taOHhXV3lnclZ0MG5TVlJtVWJiYytVY2xBekdTaGZXLzY1S3RScmt2NGpueW9SaFo2SUJZa2FaQ1h6MXZKdVN4ZWdVSGRWSjY4SkhlSlhHbFFoQ0RrVW9JWUJJcldZckZsS002R3JZbDY1OUt6T0lLZVFsYlRSVTZjV2xmVVljN2xpcWNncjZEaEpabHdWUVpsY2toY1JGZkpRTXhrb1gxditxU08zRHJsS0wxZ2xpTHd3YzZXWUF4ZHU1Z1dKbjRJZmZsV3V6b2FCcTJvNmtOZkhJMUtNTFNGeDRYVnlIcUtGYk1kSjZXem11WjErQm0xYUZIR0dwS3lRbGJwUnVQRmFGYk1HRTAyWlFtMEtmWTc4K2FxRENxbGpyYUVMSk5iSlFNeGs0WG12T21USXRwWDZGL1I5dElPNlc0RUQvTHlNNjc5ZEN3WHRVVG5GVGtUSjliVVdGcHluS1dYSUYyU3JXRWFUV05Ya2tScE0rZXpaMmNMV2FYKyt5WVA4cUtsQVVWRVg5YXNMM2tFTDVFRjNTUHFKY2xjWmJBaXZWY2wwT2IvbFF6RTNFZlFrRGQ5VWw5dFM2RjhxSEhXcHdNNUQvTHllU3NUNUtYTGxnTUZnNWNrK3FmYXZ6Rmg4dmtBSk8ybFRTQ0l0WjRrTC9DUkg3VHduWkU1c1ZSSndRdFpUYWFYNW1vS216aVh2b0s4SE9sTDlPNm9ETXFsWTUrb1pDQm1za0NBTjMxU3IybFpVVnlzUFhicGlvUUhlZE41S3oyWEpldGdaTzdKSnorcHBwZ2NHRDZZQXQ4VkdZcEZSdFNYRWF0L25qWUxXbTd5NUhxYTRMZENWcUZSY2trRWVWUG5Nam5Idyt2ZnNYZEhaVkE1T2ZhSlNnWmlKZ3NFZU5NbjdUV0s1ckUzclN4QjJNR3NpQWQ1MHpPdVYva1F6YXZOMGFYeTUrNGQvWk1lejVuOER1WjVSNmZJdHFWZnBXeURZQWpwb2ZDdjZMLzBrdHNnUEVmZUMxbWxmc05ORVJSTURpN2pDNHV5Tmt0OTR1R2o3MGJpdjdSKytJOHpKYmZ6WXdWbHNENEJtZnkzOXIrd2tVeFZBekgwRVRUcFRaL3dPMVJIRzJ2MFN3cEh1K2cySXNpYnpsdlpJQzlDM3M5SGYwUCsyY05peGF3Z3FKcEUzMWZwd0Jld09DYkZndU5rUWQ1ZTVtVnNyMzlWUHVtcFFsWlppRXNFZWRtN0lyZkdncnl6NU5iRDVKM1JRdnlXRGpFMm96ZDZPenhWVUFidEU3ZytRaDZLMXkxRVVNbEF6R1NoUlcvNnhGeklkemtvSTRmNmVtSUpCbktYbkRIb3ZQWE9NWCtxUzE0OFQvdExSMXZNVUd6VnJ6V3h2S0E0c09KNk1jVUYzMUpKMG5XSzRoZXg4OFk3S2VUWXJaaFZzUFozYlZtM2l3TUdLODlsY0hUZWl0WDdhUGtRelRheks1d002TzMwV0VFWjZCT1F3T3hvTlZyaGdjWWlpVlF5RUNOWnJDVmYra1NmVi9ZTEdyRTRQODVhZ2U5UG1oY0ZhM1RlZWxwMXdWakpHdm03MXQxSUxaRnNoeElWblJQb241dXkwbFh4dWkyTmIvTlc0RExScFBiR0JvUW1xMlZTeGF6R2VOT1lML1ZSY1FXc2RxN3JHRTQvM2FNZkJQcCtiRVdlVjZXbVE5MStUeFdVc2NaVTA3a2IrbExIWDVOc0tobUlrU3pXU3V4TG45b01BaS9ra3NvRTNhd2tQWkZENXkwZGdCWTF5UTh6bzVuejZHTXRhVFBJUUhwWTJBYlpTT2tCRERVaXNZMUpzenRGSGJlUTFUWlk0NllIUkx0NEZHNGR4WXhyc0k1L2kyU0VNZkhRU3UrMDBtMXdWVkJHazNhVHg1bWd4T3VmQlpLb1pDQkdzbGhEM3ZTcGREN21lZStvZktBN2FvdDJQSklERllDbTR6UXlmRjZFWXJNUTdzK2FwY0t0RW00ZXBMS2ZvbHRKYU9sdktPaEprWkVXc3RvQ2E5Y2xKclFqZkxrMGQrR29oeFRDR05COVU1OXBaYjNiTVZWQkdURjJYV2ZhZTFSUWlvTmlGRTRsQXpHU3hacnhwazkwczJWT09ONEw1UTUra2tYUHVLSTdpQXVQWXpNbS9LNGs3NVNWTEFTdXdnU1E4cmh1RkgxU3NjcStUQ05KY2JTMkpDWjRVY0tVWkM1UHJSU3gydEZuREdvZzY3eGljazkyUmJDU1dhWDdpQVh0Nk5WZStrL3V5a0NOcmVpamRKbG1KNmhLQm1Ja2kwbmNtejVoQTllNURqRmhyUEkwdTlQSTZJR1MwODdwZ0JoU0U5Zmt0TTlSdGFQTVhDMWxXaGhLbCsrUW5jVFNYbWxDNzcycGtKdEpGckxhMUdlTXMrQjhSNitmblBlQ1NIcFI5S2xiZTNyaGJmM2tyQXowaWVVRjlncmJwNDVzQkZYSlFPQlB5L1d3MmtlWUxyenBFK3VLdDNIdGRwU2V5UEl3aTJrekJ1YXRpeHlZMzlGanRsajZqRUl2TDZ4ODN5V2pYbG9aL1hwVjRHbUo4NGxSbjgxWVo5VndFa0EzQmVoWW9wRFZnVDVqWUt4UWx1d01WWE9MM2s1TEFsanVuZkRQV1JtbnNIN2JmcWU5YUtvWmlJa3MxcTQvZlc2TG52QXAzdFVGWnhpUk5WZWlJOGR2QVhPRzk1aGRndkNucnd0alVHcUtqWTZLVjU0NVlmc3ZtTU5WaTExU2JXbWNsQ0pXMS9RWkE2YW1MTmtacXRldy8ybUVmeHo1Ylp6anJJd3o1S25IYU1qUDlxcG1JQ2F5V0t2KzlBa2oyR2NvRjJMeTlneEhrb1Nrb0prelNhendhV2RiTjZZTUt0ZkhOYjdrL3d4UnZsR0RSWVpZSlMzU0dXU1JyWnc1OHE3ZXkzazJ2eGV4S28ySFFXTmV2TTZyYWZlK0pFREx2NjBmWEpXeFFvNHk0dnNidUt5WlM1bGhxaGtJVGxHbUovUzBQcEpvd3FNK2grVHBIU0JkNkpDbmVoazFZNGRPeXhwb1MvWUVlSnN2cDFsb0w0T2craU0yUEg2RzF2NHRRdTZXV0dDeGNtQnZrK1g1MW8vTFFuYUNTbjBjU3hld2VxZ2dScjN6WTBIZUZGa1M0Ui9EZkh0bnVDcGpHOXVzLzRkMktuRTFNOWFCUndTQitWWFJRUExKU3BCNjFPY0NmcmZpOS83MmxURzVkY0FKNXZlRnpJd3gxSmJzQ1pRd0docmE4M2o5SmlIditZNi9mQzBoUDZRZ1JjUlhOdkk0eGluZHBqc2xnYlFDVnZ2NmtMZG9taWc2WWg5R0lldTJUem9xWTBETllmUy9GTEg4K3l0amx6THVWVFNRS0plc3BGV2YrcHh0TS9OK2VrOWhLRW5PWkhyRG9iWmtUMkRhYVplRjkzTXdobUNTakZjeHFzalBhamkrOVIzSzQ1ZmpOMnZERkxaa2xHRkpBUlJKTTZzcitvYldoV3lRbDZQZ0RpbC92a1B1YnNwb2s4MS8wSEdRVkZVRGlYTEpZaXJ4cXMvNUw5MDdldWdQOGxSOVJlK0FWeFcvTVFWSGFHaVZKUkh4eXNNd1FkNmpyNGt2ZjJEY2FzMFlpN2RCV0QwanEyZjE3MjgzTGkvbnR1TjlHTWhycGRxSE9QTXcrY3R6VVFickU0MW15WFN1MEZiWlFDSWpXU2RHbjFpbUpFYUV5SVhDOHJFa3NRaS9HYmhoTkpGdk9SN2J0ZmtRNTh3SG4zeHZadlR5U01HRXFKSStnUkh6d0JKUmRRT3hiTUFJRmw2Zll1STRBZUVkeEdiWGphTHdVekJuV3J4Ym9XL1lRRjNvbERtS3dMSkMvYzlrWkxMQk9WMll0RStvNjhWaUFvN1BRQ2JUWnpGWFNlbFpQcEVPNk9oOWF0Mm1UaWdZSEQ2K0hncDNpdmRNeXU3SERpbzBOSnNHMUF1cTJuNkk4MU1Qd2tBSzhGUXI4dVRicFgyaVJZZXIrWGRia0hKOEJqS1JQaTA0bzhkZTAzVXhHeTlXTnF3cUJRTENzTG9YQ0RWSHU1TEc5VG9IUE1maDN0VkR5WGsxbXdpUU5ybEk4d0JFM3E1K3lFSGtUNUN3OGUxczBLZDlva1dQTlp4U1R6cVlLaCtmZ1V5a1R4TTdXdjVodWowSXZ4T2RjeEI2Qk5mYXpqNGcvSjdOOHZqOEtocEEyMDdDdnpPVkdtS1RiREZGOWgvaTNNMkU0QXZ4K3ZQdENwdEpDOU0rRWRNSjg4eE5peHJIWWlDVDY5T0NNL3FGc0VRQzlQZ05qcjczckNvRkFtcjZIMVFscGRpVndnalFTYlpGejc4Z0MreFRjZEZKTVluR3JydTRmTHR3M0xkYmZLdHNqNlZzZmJ0TXRkekh0RSt3K0diL1lpNklubW5Ic1Y1bjBpY1ArclFpZ2MyamdEeEx0LzNQNGU4WXI5aGxVSFdsYzRrYUNJNVlzL0dnditGYUhmQ292R3BUemE2NzhKSEpEcU04ZjVEQW44bnVhTm43ZHVVTnBuMkNSYkU2TytYd1VkL0txYlJBNUFBeXVUN3RHdU5LUDAxNTNKVXZjZGpWOWdvRkwwOGMxUEtLbUNIREFxY1h6WTNZRERKVGFhMkRjekkydlNXeU14QzJCTFprYzl5M1c5TDNSYVBJM3JjcmJ6UHRFMjJ3TzU5dEo3ZjIyakZzRVV5dXoxeFdzcGs0KzVFb2ZaRThnNWVYVnJQbFUzdHVmUHpYQm9ROC9Vc3Y3d1ZxY3BkYTM5cjNzN0h1b3lVYjl2a2tKRjVvZnBtYWEyY2dMaEc3Y2Q5dXpFQW9BWFlOcTZUbXB0RW45bWpCRVBzZzJ0c0l1ZENOYTkvd080U1E3L3ZsYTczYzhsQ1prK3ZUaWpKNGNnbmNERnlzdTQ1dnEvQXFaSnhlV1cvQ2lvOXlvRk5ROS9uUjhqYVV2MmpuS21WeDJtNmxXdlZUM2d1emplUTk1L2gySVEyRTk0bXJDUE4ycnVjUnBPYjF1ZDZtN0daTnJrK1ZDMlA2dkpnY0Q4bDd5OFA4Ump5VEZyeU1YTDV5enozM3ZPSEtmV1JqVWx6NTlSdWRvOWZIUDQ1UEVCMjludGpFOXNleHJOQkoxdUt5TWhEMHdwNEZMZ2FTNDl1Rk5KRHo2Vkp3cG4zMDJ2SkZhWi9jQjlWZGVmQytLUnZJNVBxMEVuL2ozcnRUdU1iL1BQb3VxeW92VmFENTE0MStIclIvNHQ2ajc2dkdnbmd4b0tTNmxZSHdieGVXNEdMRk9iNWRTQU5wdEM0bVZKMTcrQzNNMTdLaGNmb3dFK3R6K2lUZjVpM2F2akJqWlNBdWJ6Ym0rSFloRGVRMlYyUE5YZ2dKZklaNzJoWlJIU3NENlRwRTdISjh1OXBBUW1pNXhsbFpBbXUrRGNUbHpjWWMzNjQya01xcXJDc0drY0MxYTU4ZzVEOWV1MmFCM0dvR1NkOXNYSGpkcmRJNFVaVGoyOVVHWXFHSUdtU3FFcEJMNWRtWXp5ZksvVjhLWXF3TUpIbGZiNzUxOUhCMlQxemdZUW1EYjFjYmlDNm0rdW40SlNDWHltY1Z1eEJKK1lsT0d3TkozMnhjZXhNT3NLd1c4V2J3N1dvREtSSmFYWFljRWxnUmdmNXpieGo3Z3NHVksvTGRleHNEd1p0d1BmenM4Rk05N0ZldkYzS1Q3OXZWQmxJb3RMcndHQ1JnL2Qwd0d3TmgvbG9EUjN0d0FHMER6QlI1YmRLM2sxelhCaUpsVWFkT2hnUnlsc3I1aE5rWUNQUFg3c0xMU1BqQzNTYlFGSGx0MHJlVDdkVUdJbVZScDA2R0JNWlBEQnJvc2pFUXVyVXhIMk9mR3U5Lzd3QlBrZGUySW53NzJXQnRJRklXZGVwRVNDRG54S0NCTGhzRG9Wc2IvZnVCb05FcFBSaVc1OXZWQm1JUWZwMTlYQkxJT1RGb0lNWEdRT0N2blR0YU5pRElaT2Y1ZHJXQlpJUlVQeDYzQk1UM2tVb0pzVEdRbU56ZGZIOHBwZ1FnejdlckRjUlNlRFhZdENRZ3ZvOVUycUNGZ2NCZmE5dStGcS80ZGtXeExwQmwwWEFwOFRWQUxZRnFFaERmUnlxdGJ0RlA0YStSbi9pbFVrd01RUEh0aW1KZGdMVm8ySzdKR3FxV2dMTUUrUGVSeWl0YTlGUDRhN2graE1hdlNpL0Z0NU94cmpZUmU1VS9LREJZTkN4ZzYwUXRBYjhTVUQ2Y2NPRVIwVHRsd21rbkhmN2F6SmVWWDlzcUlqWFh0NnZYSUVVaXE4dU9RUUw0U1FEYTZ2dndON21udy95MXg1STl3akplY24yNzJrREt4RmFYVDFrQ3liZHdGdW5TT25ldC9GWkJqNFduay9ockE2dVhwbko5dTlwQWhManJ4SW1RQUk3ZjBoV0R6WmZETEF3azhkZVd4QmN6b2dLdlRmSHRwQ1JxQTVHeXFGTW5RUUtJSlZFeWJENWViR0VnaWI5Mm1uMXE5V043d0Z2Z3RTbStuUlJFYlNCU0ZuWHFKRWdnK1ZYUUJZdFgwaTAreEpuK3JOZHA5bHNNVFdvZ0JWNmI0dHRKUWRRR0ltVlJwMDZDQkdiWmFMOWk4Mk1BNVIvaVRIN0NLVHBEdjRjY3hjWHM1ZnQydFlFVVM2MHVuYllFNWdrbWovbDRxNlJkdXc5eHB0OHVYS0xIZEJkS1BtZVo3OXZWQmxLaWlMcDQyaElZWXBHK1Z2cE4zejdiQWFUL2lrQVQzeXBhb2xHc3VXZUxPY24zN1hJTnBGL1lhSEV6ZFdrdGdja2tjSW84OWZDSUxoY0tMN3NQY2JLcGc2N01ZUnpkalVLRVViNXZsMnNnNWI1ZGNWTjFhUzJCQ1NUd0srMkhEaWFvcmxaTmZ6eG5rYzRnN1JLankvZnR4Z3pFenJkVGlhalR0UVJPcWdUU0g4OXB4TGVpdWRKRHZibSszWmlCMlBsMkoxVWdOVjIxQkZRSkROSmY4NzJMUEJEdnF3VjU2VnpmTHNkQWp1Y2o2M2tVMTNtMUJDYVR3T004Y3ZYaCsrUVpSeVBLUE45dXpFQ010ZXVDV2dKM29BUnFBN2tEbFY2emJDK0Iya0RzWlZWRDNvRVNxQTNrRGxSNnpiSzlCR29Ec1pkVkRYa0hTbURzZDlMdlFCblVMTmNTTUVwZ1ViNmZaWVNwQzZML0Q5bXZMVzJ5cjJYTEFBQUFBRWxGVGtTdVFtQ0MiCn0K"/>
    </extobj>
    <extobj name="334E55B0-647D-440b-865C-3EC943EB4CBC-233">
      <extobjdata type="334E55B0-647D-440b-865C-3EC943EB4CBC" data="ewogICAiSW1nU2V0dGluZ0pzb24iIDogIntcImRwaVwiOlwiNjAwXCIsXCJmb3JtYXRcIjpcIlBOR1wiLFwidHJhbnNwYXJlbnRcIjp0cnVlLFwiYXV0b1wiOmZhbHNlfSIsCiAgICJMYXRleCIgOiAiWEZzZ0NrOG9ibDR5VkNrS1hGMD0iLAogICAiTGF0ZXhJbWdCYXNlNjQiIDogImlWQk9SdzBLR2dvQUFBQU5TVWhFVWdBQUFRa0FBQUJlQkFNQUFBREN1dnlzQUFBQU1GQk1WRVgvLy84QUFBQUFBQUFBQUFBQUFBQUFBQUFBQUFBQUFBQUFBQUFBQUFBQUFBQUFBQUFBQUFBQUFBQUFBQUFBQUFBdjNhQjdBQUFBRDNSU1RsTUFJbFNKdTkzdnpaa1FNblptcTBSeHN1UmVBQUFBQ1hCSVdYTUFBQTdFQUFBT3hBR1ZLdzRiQUFBS1JFbEVRVlJvQmJWYVRZaGpXUlYrcVVyOXBDcFZxUVpGbkUwS2RDVklDbGNLQXlsQkJSZVNjdEVENDhJWEY5T29LSzlFUlYyTTZSa1hnNGhVS1k3WUd4TlVkQ0dZWHJtUjZkUkdRVVJTN2xSMDBxS3JBVW1wWGVtZW5obVAzN20vNTc3Mzh1cWxPcjdGZS9lZXYzdnV2ZWQ4OTd5WFJORXlyOTJYa3NzdjNsK214V3ZZcWllRWEvYUJhNmd1VDZVU1g5Njc4ZmVZNkd4NU5oZTNOTHdjUUdtYjZLM0ZkWmVtVVVrK3Ftd05pYzZYWm5SaFF4c1B0Y291MFpzTEt5OU5vZlc2TVRVaE9sMmExVVVOZFc0YmpTYlIzVVdWbHlWZm85bUJ0clZCZExRc3E0dmEyU0o2USt1c0V0bk5XZFRJRThzaktFMTQxb24rOWNUbTVocFkrZVJjRmhnVm9nZWF2MEwwM3lKSnc2dDhyb1JRVnVUa1UxbWFvTVQwYjkzRFdqd1c5TG5OK0hBdWF6NWpod2J6bWVDODdmSk04NEdlcFhiazVZZlhTT2hPbVdWbVA2cEVYZTFQOGIyU1BKc3ZVSG5YaDVQWmwxN004M0dqOUNIVklMcWRiejVGSFY3bURSVDlHQWNpWHcvdnB1VFJuZnduUzh1bmpJajJER2YzVjNPdU14WllvV01qSngrL0p2cjh2WGMrOWQ2RVpoazNWdWxRaWhhMUUzcGsyVk0xcVp5YkR1UjJ6dW43UzZKWGxmcEtUTE45YThnOHA2WFBCcVJJMXlwUGNoeFFKSjFFYTFtby93M1JONDAyREJrY3RPWnFTZWx6c2trenV5RVJScno4MW50dTNMbHo1K2RvUG5qdHhwM3ZQUFdqVjlEVTRGckpwUFE3aUw1Z3g0eCttcTRSTm5LMzBNbkxScytiQm40OU1oNEI0T25DaUcyNjV1aFNhcW9TU1V6ZkE2R1JHcnVBQzlXeVBReHgzMUozNktGZEZpeXZMMzdhZGs3cmRHQmwrVm5yMEd3Z0NLM3dkSzc1Z0JOQ3VjMFJmZGJSRy9RMTI5NkJGL3UyczI0ZHF2dDFZOTdiaVFJSXdZd2tTTzJVUGlYckpFQ2dOVHYxQTR2YVo4ZEZaV3hPUUNYbUQwU2poUzJaV1FONERrdmlVQlNOWlVaM3pNa0NDMDNFcVRPNDdaYWw1VnBnSXErRHBZaWlrMkJMT21YenRFNFMzSVJIWXdTcTg2THVvbXpOWnpWQVRLNmpFaDZLckkrMmhBVm5LcmN4OXFISjJEaHdRaE95Unk1SWRiTDBiUUVKR0RKOUNxNUx5S2lHUVdSTlpKOTErcmdnVmszQndhVEVZZ1IzVnQzbW9FNWtBbDhWaUp5cGxyOGhwaDAvNnBjdEpFY1BWRGpXWDFDRytqN0FFV2ZDeHFaM2IrSUM0L3M1cjFPYzN6YlhvMUdZMXQ3WFZHdmJaT0NhWHRueGtlT3p1ZHV1Vi9YQk03WFFFWFdJUHVNa1RBTlo0OWNuOWc2bDVZTCt5Rmh2WENoeTU2N2pCbkFSYmZqam9HRmpBYldSSDlEcU1lSWVtczZXcldzdGM4NXoyNW9aSHJORVRmaU9NQk5wdHU2M3FtcVRDckhwb3NYWjU0M1VNNHFpVFN2cHVQbU5rVFhlUG1lQnVrQ2twZ3l6cVBHNk13Q1UwKzA0eEVraklMeG9CRGpxREtRYjIvWXMvYUdHeHFwZmQ0Q1pUUFptMStsaXRnUHU4SWFvRlhRYzFRRFZadS9VclVvb2t1cU42QlpmU0RnTkd1dGRMekFKWHFHYmFxMDBOOVl1OTZHMTcrVk5pM2RFbHlKUjVJN0FqSlFrNEpYTVhYdk1xSjE2Tmx5emN3S3hJamdUSFg0bmVXRUJ1UFQ3MUFzVDlkMjN2anBROXIvN1V2TGNYOXhJYmVjRE9XaTBUSjVUMTNiQzUxZ3RkQTBDWWdPdENFRGRRVzY0Vmp0a0Nzc2Z3SDJQc095MnZUTEJIbFFYZGdqOUhLb2x4eG1lZDJ5em5nbDVRTWRBYUU0K2dTMDY1SGo2OUNEYVRXdytzOXYyZWt1SXF5YkR4Vm1hcVBzTnRRWjlDQnhtQlRobVRWeGd3d1cvanBwaG5jK2dpYXJObWpMMmhWallaTGhRc1JLU3ViZEc3RE55S0NjNEkvYmV4RlBWcHJReXNZNmFBVzlmVVZVWGM1QWJLSHJoclJuQVJTQzZvODZyR01NRlpOMVpBL2xDTjlmdHk3anF0bzRZeG1pL2Q2aTYySWh6TFZaMHgxUXp1MlRrWVV1OThPZmljd05lWUR5K0dzR2k4K0dBQmZpMk9SWVJsRjBsVlhpYjVHYUFVc0hXN3luTThpZWNOeldGRjRlNjJ4U1ZDQTZIMHlqQ055TUxkRWd4RDhkZVBkVkszUGFtR0Z3S0FlUFlvRVVuS2RFRy9VQVRwaktUNjd3R0l0aUFCQUtPcEFYUkxvQUxCcVl6TExmYmY2RVdSVDNRQjVveXRpbkxYWFVvTi8wQ3c4alZYaFRBQlg4RE9rQjE3ZlpmajZudmpHVTJhTnR5c1JvOFpzdHRDRXBJRzhSU1BkVXVnSXNJYjVIbktsSFBVMHJvc3ZjMnFrL2tiS2RkY0UvY09uRzZIR1hWVXhTeGd5a091andqR0xUN0x3V0FDQTdBSnpMKzJod3NzVThyeE5XaFZNeHROK2ZEaGZhaWcrSDJzNnA5a0x1R0hIanhqejB1b256WjA4aWRSTXJnMkM5c2lvTXVMMllQdzhGdytvS2VXNktPWEFzV1JIS1pJMGE5VDkxUEsyZjZFeC9OR1I3ZUVicFlYQmVGVW9ESjFybGVPdjRRQ3hkVytDUlgzWExOTXlsS0pQWUNBallYaENwWDREWTRzVnh1VEMwQ2REKzJ3aUpFTENuekxJSUxEcklMOXNLLy9UaDlEazRIQXhrdituNjNNSUE2V3AxbVhxTUlMdml0cmN0eGthbEoxQnUyUDZReWNkRXloU1ZHeEFCNXlCdjZnaDJjVjExQU1FRjBkdHhIZEtrNWdkNnBKUVE1d3NRVHY0bEkxQ01yTi9lSkhYUkJsaFZpTHpCZWRpMjRlbnZUeVdlOEVMSFE5SnZqNURPTmZ1NnVXekVPc25hZWhEZ3pJUnRnSi9vU0xrWkZzN1RqWUFkZHFGdWFmekxzUVNLYkkwemNjM0p0anc2S0p1RWl6bGxKcDJnYjJFRy9zcFpvbjVqVE9UNEtpQWd3bkZyaTRSdWtsc055elJkd2dSVEpLMDdzQ09ZWmk0UkxzVlNaZGFEcWkvMFVpL1Awd05PR3FabGd2NDRORjRVeEovVHVCNzEwdHNYbmN6ZExOaFJBMDVtcXRjU0lpalYyUC91b2JqODEzNzczRWRGL0JKbU53bXpGRHZxME4yUDdoNnExR05mc3pBd3JUUXJyenVEb0dPcHZjTTBMYnpYYktvWUxWWGR5cWpxVTFCYndhVWQ4cytRM0J2RUpBQ0p0SDBsbzdqSGxVR3ZtMzR2aEFqNUNyUm04MDROUWk4bC9zbVc3MVJURzkzeGVHT1NJOTFsdTN0WFBBd01uck45MjRFdDRrTHdjUm9YNnRIRHFsTkR3Ym1Qdk9BVzNRZ05TbHR1dFFyaFlWKzhaUFBYYlFySFdDL3NZeE5kM0xJZWd0cDkwMGVUWGdHcnhnVFlwZ2d0QWhiTFdGRFVMVE9LTGVCcGl3ck1JMmNsRDh3VXZPQzVWTGFvSXVUZWdUMEVPRFhWWUlsWHNweUFZUWU5eWtETFdDUkpOSEdEWWtXUEl4bWNwaGFETGlXcmREaGk2TXpaWWduMXp2OWZpRndvSldGcXdIWUJPUSt4WXd2NnQrbStvT2FOVVJ2RGlqZE1jamlaTnpCUzM4R3ZkdmliVjJrUlpISndHdVR6MDFVVTA0clVZUFR0bmlLM2Z2Zit2SDByZ0JOYjNZMy84eHRPNVlnbWRhZnIza0JVRGJtNmRFSDFkMCtTOTRjS1JxV01QRjhEL3g5RlB4SDVLTFFhYThOb0wyYXFIMExmcjlET0V4dnYrOW92ZngwUi96cEhjQ1E3bXFRQjBKTlF6OUtjY0ZVVUMwTnk2ZWZNcnVHN2VmQ1pKWVo5UjJoYmtmK3Axb3dlL3piTzRHeURLNnEwREw3VHlrZG1ydm5lTlZsVm01TllyWDA2ZWUvN2VIRE9KL05WampzdzF5ZjJpL0FsdHRvTlVEWGxQMkJzRmtGbG9ySy9BcVZEa3VzeVlCbVZWZDRJa0thdFZScTRpZ3ZNcStVVmtyN0lWOGpkVE5XM0lUZlZPeXE5YlN2T0tiaDhGZU9sckllSFNWaUhZWG1SNnEwV240aUtqcG1SckFSNm1tTmx1WFBCYWs1VXVUVmt0anhac2Mvci93YTJtUGNySytiMFpITzdsZEVwSTljSzYra3FOK05HVklvc0wxTE8vb0JZYmFTNFN6TVdtUExlLzZENnZwUCtVNEcxZHY5VXBMcHR6REk4VzNNSWNFMm5TWnZtVHpLcXVMdjljSFJVV3JIYmc4Tmt1OFkwZzFMaWl0M0tkZWJsZjBhOHdYcG85dkZiYXRSNlhIcUNNWU0zOVJhaU10Sk9wNlA5MnVQNFRObXAvY0FiK0J4eVEzelozUFVGN0FBQUFBRWxGVGtTdVFtQ0MiCn0K"/>
    </extobj>
    <extobj name="334E55B0-647D-440b-865C-3EC943EB4CBC-234">
      <extobjdata type="334E55B0-647D-440b-865C-3EC943EB4CBC" data="ewogICAiSW1nU2V0dGluZ0pzb24iIDogIntcImRwaVwiOlwiNjAwXCIsXCJmb3JtYXRcIjpcIlBOR1wiLFwidHJhbnNwYXJlbnRcIjp0cnVlLFwiYXV0b1wiOmZhbHNlfSIsCiAgICJMYXRleCIgOiAiWEZzZ0NrOG9ibDR5VkNrS1hGMD0iLAogICAiTGF0ZXhJbWdCYXNlNjQiIDogImlWQk9SdzBLR2dvQUFBQU5TVWhFVWdBQUFRa0FBQUJlQkFNQUFBREN1dnlzQUFBQU1GQk1WRVgvLy84QUFBQUFBQUFBQUFBQUFBQUFBQUFBQUFBQUFBQUFBQUFBQUFBQUFBQUFBQUFBQUFBQUFBQUFBQUFBQUFBdjNhQjdBQUFBRDNSU1RsTUFJbFNKdTkzdnpaa1FNblptcTBSeHN1UmVBQUFBQ1hCSVdYTUFBQTdFQUFBT3hBR1ZLdzRiQUFBS1JFbEVRVlJvQmJWYVRZaGpXUlYrcVVyOXBDcFZxUVpGbkUwS2RDVklDbGNLQXlsQkJSZVNjdEVENDhJWEY5T29LSzlFUlYyTTZSa1hnNGhVS1k3WUd4TlVkQ0dZWHJtUjZkUkdRVVJTN2xSMDBxS3JBVW1wWGVtZW5obVAzN20vNTc3Mzh1cWxPcjdGZS9lZXYzdnV2ZWQ4OTd5WFJORXlyOTJYa3NzdjNsK214V3ZZcWllRWEvYUJhNmd1VDZVU1g5Njc4ZmVZNkd4NU5oZTNOTHdjUUdtYjZLM0ZkWmVtVVVrK3Ftd05pYzZYWm5SaFF4c1B0Y291MFpzTEt5OU5vZlc2TVRVaE9sMmExVVVOZFc0YmpTYlIzVVdWbHlWZm85bUJ0clZCZExRc3E0dmEyU0o2USt1c0V0bk5XZFRJRThzaktFMTQxb24rOWNUbTVocFkrZVJjRmhnVm9nZWF2MEwwM3lKSnc2dDhyb1JRVnVUa1UxbWFvTVQwYjkzRFdqd1c5TG5OK0hBdWF6NWpod2J6bWVDODdmSk04NEdlcFhiazVZZlhTT2hPbVdWbVA2cEVYZTFQOGIyU1BKc3ZVSG5YaDVQWmwxN004M0dqOUNIVklMcWRiejVGSFY3bURSVDlHQWNpWHcvdnB1VFJuZnduUzh1bmpJajJER2YzVjNPdU14WllvV01qSngrL0p2cjh2WGMrOWQ2RVpoazNWdWxRaWhhMUUzcGsyVk0xcVp5YkR1UjJ6dW43UzZKWGxmcEtUTE45YThnOHA2WFBCcVJJMXlwUGNoeFFKSjFFYTFtby93M1JONDAyREJrY3RPWnFTZWx6c2trenV5RVJScno4MW50dTNMbHo1K2RvUG5qdHhwM3ZQUFdqVjlEVTRGckpwUFE3aUw1Z3g0eCttcTRSTm5LMzBNbkxScytiQm40OU1oNEI0T25DaUcyNjV1aFNhcW9TU1V6ZkE2R1JHcnVBQzlXeVBReHgzMUozNktGZEZpeXZMMzdhZGs3cmRHQmwrVm5yMEd3Z0NLM3dkSzc1Z0JOQ3VjMFJmZGJSRy9RMTI5NkJGL3UyczI0ZHF2dDFZOTdiaVFJSXdZd2tTTzJVUGlYckpFQ2dOVHYxQTR2YVo4ZEZaV3hPUUNYbUQwU2poUzJaV1FONERrdmlVQlNOWlVaM3pNa0NDMDNFcVRPNDdaYWw1VnBnSXErRHBZaWlrMkJMT21YenRFNFMzSVJIWXdTcTg2THVvbXpOWnpWQVRLNmpFaDZLckkrMmhBVm5LcmN4OXFISjJEaHdRaE95Unk1SWRiTDBiUUVKR0RKOUNxNUx5S2lHUVdSTlpKOTErcmdnVmszQndhVEVZZ1IzVnQzbW9FNWtBbDhWaUp5cGxyOGhwaDAvNnBjdEpFY1BWRGpXWDFDRytqN0FFV2ZDeHFaM2IrSUM0L3M1cjFPYzN6YlhvMUdZMXQ3WFZHdmJaT0NhWHRueGtlT3p1ZHV1Vi9YQk03WFFFWFdJUHVNa1RBTlo0OWNuOWc2bDVZTCt5Rmh2WENoeTU2N2pCbkFSYmZqam9HRmpBYldSSDlEcU1lSWVtczZXcldzdGM4NXoyNW9aSHJORVRmaU9NQk5wdHU2M3FtcVRDckhwb3NYWjU0M1VNNHFpVFN2cHVQbU5rVFhlUG1lQnVrQ2twZ3l6cVBHNk13Q1UwKzA0eEVraklMeG9CRGpxREtRYjIvWXMvYUdHeHFwZmQ0Q1pUUFptMStsaXRnUHU4SWFvRlhRYzFRRFZadS9VclVvb2t1cU42QlpmU0RnTkd1dGRMekFKWHFHYmFxMDBOOVl1OTZHMTcrVk5pM2RFbHlKUjVJN0FqSlFrNEpYTVhYdk1xSjE2Tmx5emN3S3hJamdUSFg0bmVXRUJ1UFQ3MUFzVDlkMjN2anBROXIvN1V2TGNYOXhJYmVjRE9XaTBUSjVUMTNiQzUxZ3RkQTBDWWdPdENFRGRRVzY0Vmp0a0Nzc2Z3SDJQc095MnZUTEJIbFFYZGdqOUhLb2x4eG1lZDJ5em5nbDVRTWRBYUU0K2dTMDY1SGo2OUNEYVRXdytzOXYyZWt1SXF5YkR4Vm1hcVBzTnRRWjlDQnhtQlRobVRWeGd3d1cvanBwaG5jK2dpYXJObWpMMmhWallaTGhRc1JLU3ViZEc3RE55S0NjNEkvYmV4RlBWcHJReXNZNmFBVzlmVVZVWGM1QWJLSHJoclJuQVJTQzZvODZyR01NRlpOMVpBL2xDTjlmdHk3anF0bzRZeG1pL2Q2aTYySWh6TFZaMHgxUXp1MlRrWVV1OThPZmljd05lWUR5K0dzR2k4K0dBQmZpMk9SWVJsRjBsVlhpYjVHYUFVc0hXN3luTThpZWNOeldGRjRlNjJ4U1ZDQTZIMHlqQ055TUxkRWd4RDhkZVBkVkszUGFtR0Z3S0FlUFlvRVVuS2RFRy9VQVRwaktUNjd3R0l0aUFCQUtPcEFYUkxvQUxCcVl6TExmYmY2RVdSVDNRQjVveXRpbkxYWFVvTi8wQ3c4alZYaFRBQlg4RE9rQjE3ZlpmajZudmpHVTJhTnR5c1JvOFpzdHRDRXBJRzhSU1BkVXVnSXNJYjVIbktsSFBVMHJvc3ZjMnFrL2tiS2RkY0UvY09uRzZIR1hWVXhTeGd5a091andqR0xUN0x3V0FDQTdBSnpMKzJod3NzVThyeE5XaFZNeHROK2ZEaGZhaWcrSDJzNnA5a0x1R0hIanhqejB1b256WjA4aWRSTXJnMkM5c2lvTXVMMllQdzhGdytvS2VXNktPWEFzV1JIS1pJMGE5VDkxUEsyZjZFeC9OR1I3ZUVicFlYQmVGVW9ESjFybGVPdjRRQ3hkVytDUlgzWExOTXlsS0pQWUNBallYaENwWDREWTRzVnh1VEMwQ2REKzJ3aUpFTENuekxJSUxEcklMOXNLLy9UaDlEazRIQXhrdituNjNNSUE2V3AxbVhxTUlMdml0cmN0eGthbEoxQnUyUDZReWNkRXloU1ZHeEFCNXlCdjZnaDJjVjExQU1FRjBkdHhIZEtrNWdkNnBKUVE1d3NRVHY0bEkxQ01yTi9lSkhYUkJsaFZpTHpCZWRpMjRlbnZUeVdlOEVMSFE5SnZqNURPTmZ1NnVXekVPc25hZWhEZ3pJUnRnSi9vU0xrWkZzN1RqWUFkZHFGdWFmekxzUVNLYkkwemNjM0p0anc2S0p1RWl6bGxKcDJnYjJFRy9zcFpvbjVqVE9UNEtpQWd3bkZyaTRSdWtsc055elJkd2dSVEpLMDdzQ09ZWmk0UkxzVlNaZGFEcWkvMFVpL1Awd05PR3FabGd2NDRORjRVeEovVHVCNzEwdHNYbmN6ZExOaFJBMDVtcXRjU0lpalYyUC91b2JqODEzNzczRWRGL0JKbU53bXpGRHZxME4yUDdoNnExR05mc3pBd3JUUXJyenVEb0dPcHZjTTBMYnpYYktvWUxWWGR5cWpxVTFCYndhVWQ4cytRM0J2RUpBQ0p0SDBsbzdqSGxVR3ZtMzR2aEFqNUNyUm04MDROUWk4bC9zbVc3MVJURzkzeGVHT1NJOTFsdTN0WFBBd01uck45MjRFdDRrTHdjUm9YNnRIRHFsTkR3Ym1Qdk9BVzNRZ05TbHR1dFFyaFlWKzhaUFBYYlFySFdDL3NZeE5kM0xJZWd0cDkwMGVUWGdHcnhnVFlwZ2d0QWhiTFdGRFVMVE9LTGVCcGl3ck1JMmNsRDh3VXZPQzVWTGFvSXVUZWdUMEVPRFhWWUlsWHNweUFZUWU5eWtETFdDUkpOSEdEWWtXUEl4bWNwaGFETGlXcmREaGk2TXpaWWduMXp2OWZpRndvSldGcXdIWUJPUSt4WXd2NnQrbStvT2FOVVJ2RGlqZE1jamlaTnpCUzM4R3ZkdmliVjJrUlpISndHdVR6MDFVVTA0clVZUFR0bmlLM2Z2Zit2SDByZ0JOYjNZMy84eHRPNVlnbWRhZnIza0JVRGJtNmRFSDFkMCtTOTRjS1JxV01QRjhEL3g5RlB4SDVLTFFhYThOb0wyYXFIMExmcjlET0V4dnYrOW92ZngwUi96cEhjQ1E3bXFRQjBKTlF6OUtjY0ZVVUMwTnk2ZWZNcnVHN2VmQ1pKWVo5UjJoYmtmK3Axb3dlL3piTzRHeURLNnEwREw3VHlrZG1ydm5lTlZsVm01TllyWDA2ZWUvN2VIRE9KL05WampzdzF5ZjJpL0FsdHRvTlVEWGxQMkJzRmtGbG9ySy9BcVZEa3VzeVlCbVZWZDRJa0thdFZScTRpZ3ZNcStVVmtyN0lWOGpkVE5XM0lUZlZPeXE5YlN2T0tiaDhGZU9sckllSFNWaUhZWG1SNnEwV240aUtqcG1SckFSNm1tTmx1WFBCYWs1VXVUVmt0anhac2Mvci93YTJtUGNySytiMFpITzdsZEVwSTljSzYra3FOK05HVklvc0wxTE8vb0JZYmFTNFN6TVdtUExlLzZENnZwUCtVNEcxZHY5VXBMcHR6REk4VzNNSWNFMm5TWnZtVHpLcXVMdjljSFJVV3JIYmc4Tmt1OFkwZzFMaWl0M0tkZWJsZjBhOHdYcG85dkZiYXRSNlhIcUNNWU0zOVJhaU10Sk9wNlA5MnVQNFRObXAvY0FiK0J4eVEzelozUFVGN0FBQUFBRWxGVGtTdVFtQ0MiCn0K"/>
    </extobj>
    <extobj name="334E55B0-647D-440b-865C-3EC943EB4CBC-235">
      <extobjdata type="334E55B0-647D-440b-865C-3EC943EB4CBC" data="ewogICAiSW1nU2V0dGluZ0pzb24iIDogIntcImRwaVwiOlwiNjAwXCIsXCJmb3JtYXRcIjpcIlBOR1wiLFwidHJhbnNwYXJlbnRcIjp0cnVlLFwiYXV0b1wiOmZhbHNlfSIsCiAgICJMYXRleCIgOiAiWEZzZ0NseG1jbUZqZTF4d1lYSjBhV0ZzSUZ4b1lYUWdlVjlVZlh0Y2NHRnlkR2xoYkNCWFgyaDlJRDBnWEdaeVlXTjdYSEJoY25ScFlXd2dYR2hoZENCNVgxUjllMXh3WVhKMGFXRnNJR2hmVkgwZ1hHWnlZV043WEhCaGNuUnBZV3dnYUY5VWZYdGNjR0Z5ZEdsaGJDQlhYMmg5WEdOa2IzUWdYSE4xYlY5N2REMHhmVjU3VkMweGZTaGNjSEp2WkY5N2F6MTBLekY5WGxRZ1hHWnlZV043WEhCaGNuUnBZV3dnYUY5cmZYdGNjR0Z5ZEdsaGJDQm9YM3RyTFRGOWZWeGpaRzkwSUZ4bWNtRmplMXh3WVhKMGFXRnNJR2hmZEgxN1hIQmhjblJwWVd3Z1YxOW9mU2tLWEYwPSIsCiAgICJMYXRleEltZ0Jhc2U2NCIgOiAiaVZCT1J3MEtHZ29BQUFBTlNVaEVVZ0FBQmtJQUFBRDZCQU1BQUFBUFZrYUFBQUFBTUZCTVZFWC8vLzhBQUFBQUFBQUFBQUFBQUFBQUFBQUFBQUFBQUFBQUFBQUFBQUFBQUFBQUFBQUFBQUFBQUFBQUFBQUFBQUF2M2FCN0FBQUFEM1JTVGxNQUluYXJ6ZS9kdTJZeUVFU1ppVlI3SHlXYkFBQUFDWEJJV1hNQUFBN0VBQUFPeEFHVkt3NGJBQUFnQUVsRVFWUjRBZTE5RFl3azJWMWZ6K3p1ekU3UDdNNEVjUmEyWTZaajQwUkV2c3dJY1RaY01EMkN2WXRJUkhyQTdCcmJNVFgyK2ZhQ0lmUUdmR2ZITWZURXdrS1dJczFZMkVTSlk3ck4zZHJ4S3NsTUFCTWtUSHFBd0lsZzB4c3M4NUhjMHFNZ2JDSTV6TmkzUFh0M1hsL2w5MTY5ejZwNlZlOVZWMVgzN3RhVFp1cDkvci9xL2QvN3YvOTc5YnBXcTBJSkVwajliQ1Q4ZVFsb2E2K0pvUDNjWVJsNEt4eVZCTndrc09aSHdva0ZoS2UrWmxFcG9jcHNCS3Z2YnlYVXI0b3FDVXhJQW0zZmYrTlBmZTZQN2gvNC9yTTNidHg0NW5IZnY1Vk95bUw3cSttVmttck0rZjdvM2Q5MTQ1WFBRRk5lRDd4UGU3NS9KYWxCVlZaSllDSVNXUEQ5MzZLSWwzMy9nRVkrN0g4OWxaTHpIWDlNRGVuNnQxY29HdCsvVFo4TExmOTZLdDZxUWlXQnNpV3c1TDhwUU5uMS9mMGcxbjR1bVlqNnkvODFCdnd4TldRdzJxVllvS0hNWHB2enQ1UHhWcVdWQkNZZ2dUTitNSlRYc0I1aDZOZFNsaGhOM3o5cGpxc2gzbGNDYkZpUEhQTVkwOUFKU0tGQ1dVbkFKSUUrbnpBNll2bHh4RHF2cWNrRGw3NXR0enVtaGl6eUNXTmVMRC9PYzEwMTRhM3lLd2xNUUFMTkRZWlUyazE5TnFnblVUT3VocHk2eWFCaitkTUlvb3Q4RGt2Q1c1VlZFaWhaQXY1aGdCRHJnZWNaNnFNdEZrbDRqS3NoeXk4eTRGais3QWJSOHpaTzVnU1NxcUpLQWdWSVFIUkx1UjZvN1Z4SlJ6U3VoZ2d0bE11ZnN4Wk81blRDcWhxVkJIS1Z3RHgzU2NuMVFHMTRrSTVpWEEzcE5CZ091Znc1RjNoOTAzRlhOU29KbENlQnZSY1lMcmtlcUEyMjAvR1BxU0YxdjhkdytHTEp2OFI5QnVuWXF4cVZCTXFTd05FNnd5VFhBN1hPZmpyMk1UWGsvTE1NaGJMOG1VOXhNcWNUVmRXb0pKQzdCSDZWTFpPVjdaRGF0MWhnR1ZOREZyK1A0VkNXUDdNYkZuaXJLcFVFSmlRQnVSNndJbUJNRFJFNGxPV1B5S3NpbFFTbVVBSnlQV0JGWEY0YW9peC9yUEJXbFNvSlRFWUN5bnJBaW9DOE5FUlovbGpoclNwVkVwaU1CSlQxZ0JVQmVXbUkzQTZ4UWx0VnFpUXdJUW00cmdmeTBoREg1YytFcEZPaHJTVGd1aDdJUzBOOHNSMVN2WU5LQXRNc0FkZjFRRTRhNHJyOG1XWVJWclRkMVJKd1hRL2twQ0d1eTUrNytoMVV6RTJ6QkZ6WEF6bHBpT3Z5WjVwRldORjJWMHZBZFQyUWs0YTRMbi91Nm5kUU1UZkZFb2haRDN6Umo0UzNTUTV5MGhEWDVZOGtvSXBWRWloVEFqSHJnV1pFUVZTM1UwNGE0cnI4S1ZNbUZhNUtBbElDTWV1QmYzTTVFaDZVRFhMU0VOZmxqeVNnaWxVU0tGTUNaOFRYNHBaWWM5SVFUNTJYTEZGWDFSSWtNUE9xaC94TFA3bVNVS1Brb3FJSUtncXVTVHpPNjRGOE5DUm0rV09pTUdOKzJZSk1KTE40WXM2MnFHMThzaDJsWTU1LzV4QXRLakNuS0lMaTROWS8rdjdQdjhzN0tJWWI1L1ZBUGhvU3MvekpsNy9TQlpsRWZ2SEVMTFJIMy9HeTJzdC8xeitKZmdUWDRSZDFKSkdZZDFsUkJNWENEVmJPNjNuekVNRHIrUHgySGt2NCtXZ0lsajhibGdnelZTdGZrQWxrbGtETThHYWdHUjlnTjcwcTFFRFVFNWhFaWlJb0ZxNUg1ODl0aGVrY281N0ZYYjBhdW53MEJNdWY2eHJZbkJQbEN6S0JnZUtKV2VMWDlOVmJrVnZDTy9LMnB3UWFjeTRxaXFCNHVMOTg0d0hveUVyT1BBVGdac1RsdWJiZzg5R1FWWEZYc0MxZXAzcmxDektCdkJLSUdiNko0ejhkdGdubS9kc2V1eW1aMXluaFdSUkJScmllUHlxR3JiUGk4bHhiK1Bsb3lJNjRLOWdXcjFPOThnV1pRRjd4eEN6SzhiUHVoU2JuanIvOUNmOEhFc2dyb3Fnb2dzeHdQWjlmRVpJelA2ZWMxd1A1YUVnelBOVGx5dGNFQkdtbXZ3UmlyaXFYeFJ6eEcvVURpazZSWkdkVWpBVmlaTG9vZ294dzY3NWYwSlZTN3V1QmZpNGJHYzdMSCtQTGlDdVlnQ0RqeUFqeVNpQm02TDlkNEovVHpZMG1zYkJPbFQySkZFV1FFZTc1d2haYlJ6Ni92bGVJT0NXeWxzZDBCb2I0OWIwcDZESVZUMENRWmpxTEp3WURLTDhrdkZhRDNid3RpVG5sdjVNa2h1Vk9Ja1VSWklhNzVMeGFrREpLaUYxNzZaY2gyL2Q4NkZwQ0hhMm9mdTJsdjRrVzMvMmhhejB0M3kxUi8vZ3ZEbnovMWdkZk5nNlFKSlNsQzNMQ3hFQXBwTzhjekc5SmVwcTNlaVJ4dHR4SnBDaUN6SER4MDM5WEpOYzV4YkNtRTZGbkI3TXZHdkJMZiszYWFiV3VDaUErdnhoVkt4OC9VYklna3drdWdSanNlUGpyZ29xMnNoQTV4Zk9QU3AxRWlpTElESGRQbVVXRkpNYU56SGlqeSsrNGNPSEM1VWM5MjE4bjZQc1hMMTFHZzR2anJFWHU4d0hqd29XSEwxOVVCN3R4dVZIYmx5eElGWFUwWGdJeHA2RWgyd0x6UURHRDcrTS9UTG5nTlVTRjRpTkZFV1NHaTlVQzFsdFZzSlRBVkFteUJHSmdoQ3NISTlhVXBmckNOaGZaTi9CSUdjK2lDRExEaGRsZUJtTjNDNDZwRW1RSnhHQWpYUnBadFoyaWRwZnR1MGRSQkpuaHRzVXZEZHBUZVEvWG5DcEJsa0hNekw3eXRtRndiQ3ZKaVVTTElzZ0VGKzZKTVZiR0V4SFJaSkZPbFNETEpxYnYrd2VURlg4SWUxRUVLWENMMnc0SjhYSlhKcWRLa0NVUWd6bEVzYm1tNEpVV1JaQUNGNmJzOFJSd2VvZVNNRldDTElHWXRTSzJCc1o1OTBVUnBNREZkc2pHT0NUZTIyMm5TcEFsRURQVXRneW40TjBYUlpBQ2Q2L2dqeW1tUUlvRmtqQlZnaXlCbUlIdmJ4WW9UbmZRUlJHa3dPMFgrekdGTzg5M1ZJdXBFbVJ4eEh6bUNlL1NINUlYMDV3U0RTbUtvRGk0R0hqdXFENDVGY1JPbFNBTEorWnN4L2N2K2Y1UFFQUXRibVdkZlh6MDl5ZjJLb29pS0E0dTRabHNtWDc1aWRFajJ4UGorQTVEUEZXQ0xKNllzL2lhWUxkVy8zbnk5WlRQVnVvTHJWRmJlclZtdlN0bHZzS2lDSXFEVzZ0aE8rVHJ0Wmt2K0dCNDFDaVR6VHNYMTFRSnNuaGlGbHIrRDlPWDlZMjNhN2huS2RDTC91MlZzL0plaDJHcFcycEZFUlFMdDFaYkpOK1M3NHorckZiN1MrVlEycDNiZll1bmZLb0VXUUl4TzM1d3lCM214aUU1UzN3QUVTK1FEMy9rZVQ1UEtrdng4c2ZKbDJJSWlvTUxkczVoTytUSjBUWmlHQjh3alZZaFRRSlRKY2ppaWNHbjFMeGI3RzB1UVVNYUVOQlY4b2xhbTM4MWdSczdDdnBLTmU1ZEZFVlFMRndRZ05PaEc2MzNVa3BhL2xmaUtLcnlOQWxNbFNCTElLWWpMYWpaNTdCNTV1OURITTBEL0JOdUxjd3N6MnN5S2pSUkZFR3hjTUhKbnU4L3pTNXkyQ2wxcml4VWlnVUNueXBCRmsvTVU4b3hrL3JOWldnSVpMdmc5Mm8xekJ6c0l6WG82WEdCRXRkQkYwVlFMRnlDdXUvNzNucEFROSszL2RoSnAvbWVTazJWSUVzZ0puQjFzbGZjT2ZKcEg1a24zMDVoQmN2MEFqZDJYQ210RXhSRlVDeGN3dFV3NEpsRXU5WE9DQkZEY3BncVFSWlBES1lINVd2bU5XeUhFSU9qUzh4eHJFazJBMW10RnZHVnF1RTFGRVZRUEZ4Q0JIam1xdzlNSnowRFhWVTJrOEJVQ2JJRVlqQ0FOdVRMUncraHE1SUJtVExrekxFanZWcXlia0d4b2dpS2gwdVlBTThOeGd3WTdiRm85VEJJd0ZtUTMzVC8wdy8vcUFIWXVObk94RGdqaEg5VHZZK3ppOTVDMXVUMGtxZSt1T3VwR1JnZnM1K05oRDkzeHBqU29DaUNESEJCRFl4SnNmZ1lTbW04SnNMcjV3NVRhTDhuaXAwRmllVnNZWTRlWjJMY1h4RjhWL3k2QnRKNEZjekFzbHFnNTVRR3dpajNncTlVMXdpdmVoQjl5eDExZkl1aUNJcUhTMmpBZHNqWE9DM3lNay84QUVja2JQRnE5L0xUVlpDMStoT2VXTkRtTFRobll0d0pHR3JMRUtvaEIrZzB0d2trY1prdFJnSDZsV3JiOTkvNFU1LzdvL3VoT3MvZXVISGptY2R4YjVrN3l1UVdSUkVVRDVmUWNscjVPcVF0TnRVaCs5Rzd2K3ZHSzUveGZmLzFZUFpwcjB4dlJiS01KbHJxS2tnUWkyTTlHOFhRbklFWVIwSkF1K2FsNmlPOUQ4UGpud01PUFl4QjRiSHRFRXhwdjBYVHkveEwzUTlyRTVBajd0anFSUkZrZ0V0b0FEZlhHUzJveFQ5WTcvcTNWMml1ejdaSWNMaUJWMk8xNzhtSHN5QWhKYlFwUm5SWmlLblZlaTR2RGhhR2RuSERrYklzZ1p0Z000Q0YyREZpUy82YmduUlhmRS9Sem51cnZTaUNFdUJpVk5obk1sTjJSZ2ZzTnlFd0xEQWJiRTZURkd0eHp6MmNCUWtKWWF6bEVzNVhYbG1JcWExUkE4bVdFTGlyNUU4am9OR1FqNWlJeTdHVk9iWE84S3ByWW9HeUppeDRXNHdwOVlvaUtBRXVlT1pFc2FHQUpEM21BSlkvQ0Rqci9wcnZnM2pkUXBhakN4alduRUlXSEZ4Q3hNSEp1d0hORzhvZWd5aXZwZ2dTV2VqSXZDRGZaeFppTU9UMUhLam9LMzRjMHF3bFJzeGFEWUxmRFVDdEJ1N1FQcDh3NUc5MUgvR05CQWVjaVZXTElpZ0JyckxuQklsZkNjaGI1Qk1HTHIxa1dlZTFucEhJQlM4RVZzZVE1V2RNU3RVUXNLUjVaNVFlRXl0SUlvckk3elp4K1l6N3pFSU1kdmxjMEE1MFZ4YlpHdGprN1p0Q0ZEdUJyalEzV0pHMDF2dkh2SFpPejZJSVNvQ3JpS0FyYk01VC9CcktaYkZac3Vna1dTcVBJOGpUTWZUY0JlbUtaYXc1eEZXUWhKM2wzSmVyVEVoWmlEbmo1bDFxNjU1cXpFQjg3Q1FiYWR3UDNBelVqbTZTZ0RiVTRrSSsybUswNXZVb2lpQXpYT21Rb0VibVNzREpNam5iVEVKWHpLVG50YkV6S0UzNWo4YXVvWkVDTXFiNHlCRUhmM2t4b05LelhBVkpJUGI1VWk0ZHZGdU5MTVNzQ21lTURTN2lDMUJuQVJpTVl2OVF1V1l0MkE0UlBVU2E1cldkS3pabzdPc1VSVkFDWFBBc1JPQ0phVk9vL3BxWWxNKzZlN2JKU2hMQmFEcGQreHN2LzZ2N244WjdsbUhUWGxpODVpcysrNFJzLzlWWHhvV2hyUERJWi84WGI1amg2U3hJZ21Pb0htektnTlRVSkJNeE8ySjRONEZWOHpGK2FwNXFkUU1HQmpoN1cydzdaSjQ3UXFWcFhoc2VxT0RHanhkRlVBSmNaVHNFa3lQbnNkTmd6TWcxVjdCSjVNWmpLK2laMjhtdFB2WC9zTFBFQXArN2tsdUVTeGYrbUxlUDE3QmxYdnoybFhCVHQ3U3pJQW40VGtFLzA1Q0ptQ2J2MWxhTVl6YndENVNhcThyK0lZVEtpdGhzc3ZjQ3E0bVNCb3NPdGxra3AwZFJCQ1hBQlRmWEdmVll4REhQUTEzNE82VFNMSEZIaFFPdlY0T2VtZTdQK00rL3gvb3dYLzg0SUtGVlA4RGFKMnZJajdpQ0RkZDNGU1J0TDNwU0dOcVk2VXpFZVBMMkJRdjA1SXZDYmFYZVVPR2xLMDVsb2RZeEtoMnRzNW9vMldYUnpyN1NPb2RvVVFRbHdPMUxaejFjV1JzQkUrZTVZYVNzdWVZemVMWXh1SkJnczRMNXBYWlFsNHZXVVpwMUwyaStHZHNPd3dBSko3M1lVb2RNVjBFUzBKRGhvUU1LKzZwWmlJRkJ0RzJQQWIvaHFUdTNQU1c1SnZ6R3NMMnVBT2l2OG5lSEVvN2pXM2drcDJkUkJDWEFIVXB1K21KeVhQdyt4aENHcVdNZTNjakE1QUFTUmppd2FMcndCVnAxM2FKcVhKVlYydHBnUWpBTmVYTmNRNmM4VjBFUzRKQmh6d21KYmVVc3hHQlRlTVVXUHVvUkZFcDF0T2J1SzNLMUhGKzA3NG1PRTlTVnByblNOcDlvVVFRbHdGVzgrT2pPUGZEeEYrUWZDOHFhaTJjNVBURzZrR0MzdW5nMXFmcUNFM3habVF5b0NKc3lSNGt4RFdrb1dkbWlXUVE1eitiUVgybC9memFrcGxaWmlEa2x1clVKcXBZUHFYSTFJUGw0blZMQThoRGZrYlNxYUd0cG1tdkE4a2dVUlZBQ1hHVlVDSHgydGJZeXlLQnJOY1poREpNNkRRcklCSEJEMUpWalZFTEZtQ0xZTWlUSUY2aldZUnJTVS9NeXhiTUljams0MmZaaC96RnZJeE5TVXlOWFloWTlLaUw4MnpLQkRPZGovbE5YaGxDRlExSEZFMzZkZ1RiUnFOc2hvbkpla2FJSU1zT0ZQNFFQOElpU3hmaUNPbWgwUTZPRE02TTd3VXZac0dwWWg2aFY3RmFOZUtVQVVaS0cyQ3lIT0RURE00c2d1MVRDczdpdGI1VzdDZzNRSGJOZGlVRjlGclpzTVdIY1VaejhkWEhjbmJTWEZ3QzExVXJVckR5MlJlQmFyeWlDekhDeFpjSHRHa3phSkxxa25teGIwMGNIVjM0Q1F4YXZ4WEptSUtQY29Uc1MycUpOMzM2U2hpanZPaU1PTWp3cVVOUWVZeGJrR2hWcjUwR2N6MUxINDZ3a3lIYk94TlN2WFZ2em43L204bXYxMmh5Q1NVdVJyeGhic1MranFmNjRwcm5rTUNaV0ZFRkd1TmdPMldKMExBY2VpVFBQSzNTTnYrWUtPcTd0cWNlbmhEdE5JY0l1MmtyVkVPNmdzNE1YWHl1RElKdWtXejJGUG5SazVkU0x4eHVibTVXWVdHRHhtUU4xVXU5ckZvWEhqd3BnYmxMN0REbnoyNGlIbGtOdVVRUVo0WUtiQTBiM2FqQis5N2NVUGtLamcxSmlHKzNTanV1LzJiSitVeGUyWlN0U3JSd055U0JJc2dNeDA5NG56aDlsL25IZ3pGZzFJekZHZURFRjZCUXJQTHZlRmhZNXlXcnhGSGE5am5rZDhzUXIzMVhUdWNhTElzZ0l0eS9OR2tRSkw2MXR5UkhtY1cxMGtDWFdNV2I4MnZhTmMrWXpLaWtveTlFUWQwSFNIWWlQa00ya3dkakNESWtnRXpHTkVKRGtKQ3ltNjd3RzdBMjE4WkRiVmgxeC9qdW91VGF1YWM0UnhqMkxJc2dJZCtqN1BVWklZQVNjVjVmSzZON2E2QkJIY2xvZTVFZENJNjBlSzI4S2Vpd2I4R3JsYUlpN0lNa094Q0w5SHUyVEovdWMySHllbVloeEc5Nnh4aERUZjRlclJFQjlsMDJKNVBSZFEyVm9mTk5jaFJhS0YwV1FFVzVMMnNaOXl2R2N1bldPVjNBbFJLRnpFbk13Q2JaejBid2NzeFJVWDB6dlcrVm9pTHNneVE3RXp0c1VYdktMWmlQR2lQKys3WmlpSFRHcGZ6SzBIWS9PMFNNTk1HWG9WdFg0cG5rTUhTS3JLSUpNY09VbmNsaGdFUy9XWUYzUVFyK3piQ2pKVEZGeXZnNWgxTE5zM2Q2TVZsd2FyVVF6UXpubGFBZ3U1dWNMZnIzSEdBVjV4bi8yeVZ1OUVMRTVKVE1RazJEdXpzV1Z3WXc0b05UQ3ovZ1dqZXlaNElqWGsvamRHWFhmdmREdEVCQlFGRUVHdUZob3ZNalpQa2Zta0hQYTJhVnVhSFRnVloyZVE2SWd5dTNJS1kxWHlhWk1LRFF0WnFDU05NUlprS3YrU2V5MEdHSXhVeklETVpwZlZrZGFiLzlEUFlPbWh2NnRYVVFXTy82elBiMzRJLzZ6SzdWWGVHL3pkQThFaURyV0srYWJLb3FnZUxnd2tsOFE5TGY5bFlYV08wVVNrVFY5ZEZDTDdPTlk0SkVRMC9GallaeUxidXpOMnppTFM5S1FtcXNnZDNCaThrOUpIeXNpdUJPVE5OYmNwdzJQak43RnRuL3kyMy85S3MrL2VSamlvSTZUV1czL3EzQkZhR3FYaDJrZXdxUWxpeUlvSGk1TW9IV0IvaW1NZHZvNDBkRkhCMUhUS2VKMjhnU1hTRVM2VTh0R3U4clNFRmRCRHNqd01QcDlKNUZaVjNZbkptbDRYL0MxOFpGUk1kc21IUGkzOWlOVXpmeUpkL0tlSGtaWlRlMXdSTHdScVpwblJsRUV4Y045OVZzVjJyL2t2VUh2blo0K09paFZYYUpIVk1KaVp6S3Q2ZHA2cU1ZcEt5dWxMQTJwT1FvU3Y5UDB6UjF1ekljNEd6L3BUa3dTenFQWVRmK0Z6ejgwZXV3UGpPMHdaMnlxaGQwOFRITVZZQ1JlRkVFcGNDTjBhRi9reDVSYVorR3dBZ25FRDJBVEZzT0QxVEJ1QlJtQlZKcUcxSndFQ1g5VG93Wjd4SXFIQ0ZQcEdlN0VKTUE4cDFnVUNkWDBvbVZseTRTVXJPVmhtdXNvM0ZJbEVwVFhtcXNkcU1paEc2Tzg5cUt5Vk9KNU1jOFdSYUtOWnFJV1pJYkFuVkFpdTR3SVBpTGJwYiswY1ZnR3RoUWNBVEVKbGRyYWlpS2hvbEowRkpvek9qa2ZQMU5RMlVWTEpBano1NFlkVWNtMVZta0g1Wi80SnRlTmxsNjEreXB1U2pVRUV5aGhTVjN2UlZrc0s0Y1JZMGEzcXU5c21DdldhcCtDNHRNUVhxeDZ0dWRVazZCbktKc0VRVmh6WGM5QWFxUUoxbklreEJxNWtjcVJqSlpkdXluVmtMbkF2bXFSc1diaHh5TE1sWnZCaUpuZk5xR2R0VjR0THZrM2V4UksrR1FTSERQcXByTUpVKzc1RXlGb1ZYN0RQaDVEVGFJZ0dkWHRyT1hjTTZVYXNoYzRPMXJrY01LcGlYUWQ1ZFV0QjhRTXplT2VaL21kQW81aHNwMUVmRFFCMW1UQWNIZ3NVK1hGSmtMUVRsNXJMbmJ5SkZNSDJXTnZJazNXVTZvaFI0RXIxQ05jbkpsSTExRUUxNlhFMU9WeFhhVXNpTzVZbWxsWTBUQUx2QnM2TGdHTjJZaUFMVDVqTWdRMXN4cEdZWUZnSmlaaDFBc1hXS1J0anpKT3FZWU1neEdWN2hIMDF5MzRMYkxLRGlWbUtXR2VtTFBzM3RBRE5uV0lRL0NNOEx4TWMwYzVUSWFnL05aY2ExUkQ5T25ZVGdRTHRsN2lLZFVRYWw2Umxmb2hycGJidGVPNXNGb0R1blBSM3pJak9DOVBJWmtyb1lRY2xEZ2tOY1RCRjVJZzRZZ1ZCS25TL2srRUlFeGM0dERXbUp5eWt5Y1pmSW56ZHI3ZXNyNmdjcFlEblR4cXRUYXNsNFhvZVJwbmNPTTFXQ016eEV6aUdaNjIrdldER1J0dVBRbjJ0N3FhRS8zYVM3OE0xWG5QaDY2Wld4WlVVajVCOVkvLzRnQkhEVDc0c2w0ZUxOVzlZQkp4SDBTN2xzdVFrcjR4ZEJVR2p2WHNrelpEakxqYWh3V3VnSEtwM3lXdXFvOGtudUZac3pzeWNzby9hUkNTWm9JRHZpU0tIOXRpYjVtODZ4N05LZTlmNlFTeHRUWGhWUjV0SElQZlBvSGtXL3NTSmFhTzVkSnhTalVFbnhkUlhxNWk5TzVjbDJ4TkpuWU9LL1haWkJYWTA0K1FtT2prSDlwOVd0MzhtUEZHbDk5eDRjS0Z5NDk2cFUrWHBSTjBuMy9wTW5oOStQTEZETDA2UnF6WXF5TEJlVnU3THIvd2lvR3FaclVvZ2swMVM4U1hzeUVYN2JOSGxsZ1BtbW1mUEJDWUpkbGg1ZEN5NmIvT2Uwc2luRk9XbG5YcnZRVE1PWDlFcDhoRWtPVVVUaDFCcm13SEhkamZkbXczcTQ1UmlXMm5VMFBxcmZXQTZyT1B2M0VLK3RMQ2EwOStKbEdLK05GRnV3M2FUL2gvcTFiN21PLy9qMlJ3NVpWT0hVR3VySy9TWWR4eTkwOENuN051TVowYUlqbTVVMkxLNVNaSkpPUDJ2MHVlUDVvYUJhbE5IVUZKMG9zcll5ZFBYTzNUcnFWL2ZtcDlXWEd5bU9xOGp1VkpvNW0vNDUzODlCUk1pMEtZVTBlUW9Nd3kwZ3dta1FQTDZxemF3UEo5VlJyaUpsZHo3WjE4RnA1bUJGV0pRUUp3V0pQZ3VNTmlmektzc3JJTWduZk1YcVVuVXh3YlZkVnprRUNta3lmWVRyQkZYV21JcmFTUzY4M2w4bDFwTW82cU5GWUNhOEVrc2hGYmFNaDB1QXk2MGhDRERCMnpUeFgyT2FRaklmZGVkWHlQUmNMWFhUZy9iVis5MGhBWHdacnJ3cVZpTHF4S2lwUkEzYU1ha25ncUtJeC8yWDdkVW1sSVdIalowckNHZDdPMXJGcU5LNEYrb0NGdmRvRFR0MTgyVmhyaUlOZWtxcUhMUjVPcVZtWDVTb0JjZ1l6Z2N1c0grN3JDaG81S1EyeWtaRkdubmVYQ0V3dTRWWlYwQ1FTZE9QbmtuQTZsWSsrY3J6UkVGMTNtRlAxRm9NeXRxNGJqU0dDVnppSDJoaFB1WDdULzZLclNrSEZlamRKMkVId1ZxZVFVRi8zVWI1akNmeWtPNlJSREp0OFNJemljUFBGdHZ3NnA5dFJ6ZSs5cjFrZmh4a1paOTJpSGlQM1hHQnY2blFoZ0VNaUNIWGRONXdBM3kxZ0xxcHBEMHVWcFZlT292TnQ4MkM5bnhHcklGU3RpNzdaSzdPUko0a2R1S3MrUTRMYWFUb3BYR3BJa0hZZXlybS85Zmh5Z3hsZDlJRlk1U0diZXY5Y1ZqMy9xY2wydmdjZnVsZlhwMFVwRGNucmRxL2E3dERsaHJNQklDZXdFWThhV3pFbU13VDlzdlh0VmFVaWlLTzBMbDkyL0JMVUhYdFZNa1FDNTFRakI5bnRVZkx1N2tnSlJGRmNhSWtReFhtVFo4aXZEOGJEY2E2M1B0cjdIaXVXNlJ6WEUxbmFDUXZXczRLTFNYYWNoUDN1elljdDdydldJaGdSdktlZi94K09TdVp3ZlFaS1UvR0Fxa0tLc052a05mQkp6Zkt3YmdMRThlVEpCRFZIWUxTTWFGU2w0anpsOVVBZ3RPdkpsdU9OTFFCUGZQeEp6NzJBTklSc2RkZzRRWE5GSGd0MXRBVFVjQis0bHlrd3B6SGtPQ2VnczdiL2VTUWxiUjhDOXJmQVhSQXNoU0VkK0JqOXZYUUthQ0d2cEdYZXdocENEN1RFRFhoelBuVUQ0KzNGbGtUeGMxUmpKTTJYY2JScENCSFVsd213Z3Zaei9WeHFTczBDanB4TElQb2ZsVGptN3F1NHc4dTdqTXU1bERXbERwbHNSb2VUOUtpazhYVVB3TWlOb3E0d3hKVUJjVkpaelNMQ05hbm16M0FRMVpFeUpqTis4Q1psRzU1RHg0YVpDSUZaV0ZYS1dBT24yWDdPRU9VUmQyeXQrSnJnT3NlU211R3A5aUdtL09QQm15R2RzelFFemlLb2tJb0UxK3grWXdyemduL1FpRUdJekp1akxpcVduekV6NE5KdytXTTZOdGtwRGNoT2xBbWpoYWZQdmJTdlZTSlNjUFBtQlVKNHBlUzlyU08zZnYyOGlVMGl0MmpFMGRjZXk4anYyMWtPMXAxN1dTMUh3TE5zdUtaVTJXYU1McHM5RGZ1UGUvRDZFeWhGbnJleTJUbEFiZGEzSDBaeTl2Vm5mK1ozZmJxKzhjMWwxRHdhRklUVHVmRWxtNU9ESWZzbFN3MDdrb1MyYVNrTnNKWlZTcjhTenZkWDNJVEh2QXBmTldMcDYwUmlWdDJOZ3hHWlZHaElyRnZmTXZ2MGM3dzQ4MUtMNlBpUWtFQ1R2czNiMW9uTGRZYjZwTkNRcTdFdzVKWDVqbUltK3U3eFJ2ZTJQZXZZOFZ0K3AyOHNxcjVvbGZxZWVGOGwzRXh6c2huekZnWisyN2Q3aVhYajYzVUZNdVZZdDg2NlRYQW0vTzRBMUhieFQ0TGhqOTd1VFJEYVZsWlZURDNHNG95d25qQlVZS1FGc0ZGdTdla21yTmZ0ZjRxMDBSSXA1ckpobmZ3UFRXSGlxeG5FU09ISlllcFAyWGZ2cjV5b05pUk80ZXg2OEk0ZnVyYW9XK1VnQTNsdkxJOEFNMzdMOWxGTnBTRzd2YUNVZlNCVVVkd2s0dVhvSitIbjd6Wk5LUTl6ZlIxeUxzOVhoOXppeGxKUG42T29GVWZoRmUxdlNLZzJ4bFZSeXZWT2hRV25tVlEvNWwzNXk2cWFWYi9oMmIvUVlmdEk5enpCNVZ2RzV4L051SE9GWWd1MjdLVTVESmkrNFdLRVZSTllaM2JBOUc4ajFaRHVXaG9sbC9teHdtdXVmS2dUVVAvcit6Ny9MTzFCeUhLTlR3T3JBemRWTEdMUmZOaGFtSVhHQys5U3YzLys2aDJ4di9YSjhVWmJWNDhpeWJKcFlyYXU1RHhmYW8rOTRXZTNsdnl0dUNaMXBqeTY5NDhLRnk0OWVETDRSL3JSLzhmS0ZDdzlmdnNoWG1FSEdaYTlRNmZ5Qy80Wi8xWnY1ak9mL21PUUZHd2tJNnpMRE1SWmg5U1djTlk5K1liN29NYzc1RHhJRUdROC9tcC92ejlYVlN6aHNXck5jbElaRUJBZXF5RmZITHVmTEhOK1ZUZlVJV1hsMTNUVnRrM1o0YzU5Uzh3RitDeUF1aXVYaG1KUmcxR09CWFZUQU15eXZzN0hoTlZMbm5QK1BhTjVaMVRQdFVUcTJJNVZ0TXlLczduRE9nZy8zOFNrR0Qxc1Vwc2pZc0VXUlZ1L0lkOWUydnZXV1lZdVN2eGxMeERJdHN6OHhxUUtKQ0E2Rlp5ZzhwNTBkRldRZThRaFplWFhkam5wWWRJa242aTMyMFh6OU5hL3pLUGZ2ZUQzVm5ZLzl6dU0wZWZLK2J3M1krbGlRZnVQL3pJTkxBNHdCRi8xVGZPWkN4VisrOFFBb1dURTBTYzJPc3ZwTG5MWHYvZCtrOWNJempQUEhmbnVYUWx2NEV5cUowVTlueGhraXl0blZTOXFmc2Y3K3ZTQU5pUW9PVkMzZS8za0l4K1g0VEVnV1l5ZWpaT1hVZGJFZDBwUFVEZC9FNDZmbEhXZGs3Qno5WFY1QURqNzQvbHRrc3ZZTFNQK1drczQ5ZW00VWRGRUFibWt6bm1mdjJJa1FGY3ZxQUt6OFlFL1VKYmRlamZaRnNyYlF4ZzI3ZWVsSHJZWjdnTFlrY012WXVaQm54ZHlzSUEySkZSeW93RFN5YVNhbThKSllzdkxvdXJQY25DSXNMTW9odWU3NTF4bFg1RHZxRnhVT2o1Qld1ZzM1NWJDM0tjWDVSL3R5YkxxcWZjenZXZmVXQ0ZIeHJLNkN0VU5abDl5YytEV1pKTDNnSkQ4RnFibWQ2bVYwWUVoVEtVcUlGNk1oOFlJREdkQ1E5UVJxQ2k2S0p5dVByanVudWh1dkt0MUJPUlNQZnZLQ3dtQVhhU1dKdGNtb3A2VnpUdFE5cVkvb3N6S0J6c0xOTDJlVThhd3VneldGRjVoQittVnhTLzZiblRFWkc3aTdlaW1vcHFyRFJ1QW9LRVpENGdVSGRIc09IM2Nsa1oydHpFQVdYdUM0WFhkVk5WdUcvdHNGZlhQU2d2RjBDM01WcG9lb1JpS2Q1N1ZrM29sei9rbER3R3dyVXpuVUpUUG1lRll4RHNwcE5MaUZaRk9nUm1UZS90YzcxR2J4OFlFMlg4WFhpY25WM2xoTXVjZ3FSa1BpQlFla1J3NC9iU0pvekMxaUlDdUhyanZReDJUNUszbndCR3d6K3R0NlQ5eEROMUk1cTR1S2FtNStjZUQ3cW9DMm8wd2JzREtQUllGYkJOTlBISmhBMDF3QUFCOGlTVVJCVkt2a010RmRDWW5VMGpEc1paNnpKRkFlZzZ0WHNzVXpMWjVMdHNOQ0M5U2IxZ2JMdEN5REw4c2dPTkE5MEh1RkJTYzVWakdSMVI2NzY5WVY1MUNOdU1jMk9ObkF1Y1hpRUxWaWZ1SDZJTTBVcVMwVjZlZ0ZDVHZxemVoN3l2MTM2TTlYT0xtT1R3T3IrSnhKR1RISTlwdzJTZGNHRzQ1NEVxcjNmWGRYTHdHbnZiSUUrTVZZV1FiQmdZNjIycFdTNkNxaXpFVFcrRjMzbkRvZ0VkZk51cUMvTGRTaW82L1VRNlpJYlZVdXBFWGpQQ05BTHdjN2FNVStCNzZuekFNOHovSnBZSlZrSHlvZ1BOMituRkZOTUtWYWxtZ21WeTlGTkZTbnVRVFU2QjBJbTdFMWxtbVpGR3RzcGJoTWcrRG9GL1NacHNRNEpPNTVKckk2WTNmZFBVVWxhbVFFM1JiVURVUy9iT3IyUU1nVXFYVU9SSnRDSW5qVDByaUJaU1dVK0VnemlaeHdHMWdsVzhNTkJWQmJuNlRuY3p3NGNOWDMzNmxnY29qT1NRa2t0b0xjRUhMV0VJUGdhdVNlb3N5THdrUTJyQXBOWkRYSDdycEQxWFdEM3FjWVRHdGlQVDdVTDB6ZGc5ekZPQTRYOGFobnhVVG1TZ1BGOXF2QmVoZnZIQVZaZ1JwWXhZVnR3c2tOME1TNlZlM0xmbzZlTExoNlZ5eXAvMDhOcmVLaVJwTldwQ1VLMFJDRDRHbzFGQnhyNkV0Tm1NZ2F1K3ZPS0tNek9rUkxIWjEyaEZ0blRmOGxTblJNMVJTWkszcHlmVXBNWmhBNkRFNWgxSTFoK1JwWWhmNnBpd1BJWGRzSmFqZHllKzB3QzZ5SDNPRzZqbmFndXhMMVFwa3FSRU1NZ3F2VnhsZ1VTcEl6eDB4a2pkMTFUOHVWT1NGdVpsOGg4VWlZWER2cVFvQmV4S3dZWTdXZExhVlJJZEdYSzFBeG1YT1RDeU44ZHVXTVo1VXMrSlR1dUlva3h3WWF6bHIrWm81Q3JqRTYwRVlaWXpWU1VGZG5iSkl4cDJveHlZZ1BMVkN2ekxoYXBXVmFsbUVkWXVvalpEdWtvYUVvTnhIL1BvbVhSMkdTL25yOXRpVE1vdXZ1akhxeWZpaldGOFBwa2ZhcDZQd0kwcjB1SzN1cVdzbnNnbUw0UG9JdkJ2S3pmQVdyQUttNnh6cWVabCtlVVMydThmaURLbHByOTdtd1lzN1lUVDh0TUpPL2htaDg5MFVmbWZCMmlFWlZUWkkxYnRldEoxbTBBTTZHVXlCVTFpZjl0MEx1QjRLa2MyN2ZXWXQyR1NQb3czeFF5TS95RmF5U2ExTTNCR1dMbzZIVVIrUU9yNGlpY1NNUUtSTnVPcVRWaUM0ZG5mVFNteFhqN2RYeENzRk5lRHRFcDRwb2EwNWRkejVwWWx3VHcybFgyMFJ2L3hXNmtYeTlSZnQ2UTh4anBjQlZFcGJ2UnFnMFkxS3dTbzZaYkFvZ2N5L3VTSDBrTyt3cm9tak1DS1o3WmN4SkFkWld6MDNRdXJOV2pMZkFqTXFPaW1hWmx2R3hSaTF4aWd2QmtlMFFlNDZjY0dTb0xNbnFqdGwxQjl4Z2lhTmlLTFlNOXlCT1VlUHNUZDBVYVI2SW9qSWk4RFp4b3dOa1hjOEhwV0NWT0srT0JjeWRqU09wai9oS0tFbGFvcEZWeE1YVnU2VGFmUXo2MEtadnQ4Qk13Um95RkgwRWt2dTZGZXRsVkpKa2pkbDFaMk5rTHhrWUNPa3VROUFpLytyem1pbXlvTHFMUmFYaUlqQ3R1Q2VucnptZHgwRXBXUVduUWtQcTNpNVF5Skd4R3huTE0rTnMyYnQ2Y1lmY1lRVFBPWnV4b1FWbXhEc01nU0N2VkowZlE4VzJTU2s0ZElyOFZtbTI2RTMxSkZtRVQxSEx2ZXNleFkxRW4zbkN1L1NIQkdoVFNKZWc2WEU4Z3dQTkZEa2RNWko1eFZ5ZmkwOC9PdnJ4UTRERW5oN1hrS0hDZkNaa01heUNVNkVIUzdkeGY1dkFock95alV4WVlocUJDV3RYTDliME1SRFdGQmRiVERITmFvRVo4UTVEbGNncnphNGhNWUxEM0M2R2xoQ3UwcEl4WkkzWGRSZVU5VGJuNG16SDl5LzUvazhnRFFGdkJkbnFNWk1adjZlWkloWU9NdzU3ak9mUG9hZTIvWlBER3RuMzUxWldpNDd2WDM1aTlNaDJGdEN4ckhyS2RzdnFDOFNGS2ZwbmpyN2VvYjJyRjFOSW5IRjMzdUxrQ1Y0Z3dtYXNiRWpQeWFvaHNZTERlOW5BeHZyVDdVdmZFWXV3K014WXNzYnJ1bnZSNFI4ZmduOTl0MWIvZVRLSlE0SlhBcjdJTVpOOXh1SThHaUY1ekRuMkRubXN3T2NIZlAvUGFyVlBOV0hwNHRXeWxUcTFmR2UrUUZSbjFIQkhIczlxV3pFV09nMTZTSk9EUHZNaWo0Mzd4TFJnYmJPYnBwdS91WkpLUlVFYUVpKzRQYklvZklWSGh0Y2ZUS1dzaUFyeFpJM1hkWitNQ0htaDVmOHdwZjRiYjVOZk8rSWVLM0xvNVpCeDFkL1VUcnlXNHV2OXNEL2FKdWhuV2dmRTdtRzJJYlY4ZDBaUW5iL2tXWXhHbTRlQlZmUXFyZ2lMc09hV3dYbVBnUnRlc1lGclU2Y3ZKSnRhbTN6M3U1VmFLNzRDZUVIQSs0b0poREVoeVpoeWM1WkJjSDBNb21mOXQrN1d6bnU4MjVoaEZGQmlJQ3Z2cnJ2ajMrb0YxTGNPTWRCeEt3emptTmhFYngrU3IyN0Z5WTg5Y1FTa0FLNFpTRkR5M2lCNitrV3lTY3Fzam5PWXlaNmtxZ05sdnU2SzNzQnFVMjZpejBGVmxFbTZucHV2MThYVk80VG9HNjY4c2ZyRmFJaEJjQ0MwM3FURGE5ZCtnc3pJV0Z3ekExazVkMTJBNHoxdGIzTkp2aHNsZXBhNGR0cHlvZGs4aUNNMzM3eW1FSGw5Ukw3VFljWWhzWHhiZ2VxMGhNYmFZamF4S3NIWGRqYm9ZU051OE9mbjYvMkUvYW5lTCtJbGlFbk1samRlcnhBTk1Ra09pOExUd2ZDSzk3TENTU2p0YVNJcjU2N2I0WjJ2VnB0OVRySGdNRnB6MVRuelBKaUc2SmtwVW9hdkYyZjhHbHpTYTl0dHNWRFk4LzJubWNHMXcrY1ZYaS8xYVdKMUtKY0kzaTcxQzNEN3N2dENLbERMQ3ZhdVhxb2dmSVBVRXJxc0JsRWhITXNNSlFiaElXUUFiUkFjRm9XM08rc1VBYWI4QXdWVE9WRURXZVRYdFhQc3VrOHA1bkg5NWpKZ00rNlVFNjlESW9XbU1FVks4UFhpMUtaMFN1OXRnQ3IyenZ1Kzd3WHZCT2R3dUgvTDhuMFlXVjJUUmh6QmlxR0oyNWU1K1hvQjAyN25vUDVxWUJlRGtTVm5TalhhMm85WDdDNHRkSlFhWUpzRWgwWGhTSzRQdHhRcVNvbWF5Q0lmUzNCOXphSHJCdDVUeGxIblNMcFZ5WkxrQ3MySHJ4ZlBnYzhubTZNdG1sM2t2OU13cGdUOCtSZEJ5bGFRSEVvQ3UwS1pSYzNraUpIVkhUR3dycEt1SlNmcDgrNjl5VUFDNk40MkZHblovNkhqMDdDcDVkb25pS3NGZ2MzMm9YWVlDVWpvaGJKVGt5YkJrYkY2SzJnTnZHd01TNFdXV3dVVFdmVEQ4dHk2THNZMlpieFphMGxYQnpsbXNrRzVPVVhYQUVOaGluaUh1VEZwQXRSVTMrUHNUWkN5SGxRRmdkeE4wRmZybUFBcCtXWldqOFFtZXJPQkJuS1N6czNYaStIR3h0WDd6YjhIVG1rNFVBaDNpUkxhRWVJdHFYWlEySEFCaUxwR3dXRWM0NnNQVENkS1AzSkVrSzI2a1N6eTVXTitYWGVvMlBzMUdDNWlvcUNPM3kxS2U1Y09hR3ZjRkptVlJ6SnF0Vys2LyttSGZ6UWJod210OEo3WnlweFVndlFGbFRKR0hGeTlCQmlSb3FFQVFvcjZnTVJ4ZFBuRXRFQjM3dVVrdmJZaG9jeTgvNWwzWGQ2VmFhY1lzREVWTnphcmYvUTFMZERFUWxaRXE2ejlmZ3dlWWhXUThPYVlzcVNzb1Vsd3kxS0VnQzAwWkN4SkpSR2lseG5KeXJYclluTGt4emtJK2k3a1IxYmxKSkFQVHpacHJIVklIdWlRd2NpMHgyc2drMzZkb3FSSnhSd0M2QWhRVTFqVWNnaTZESlJGR0Q1RFNmcHJQaHNPbnpzTWs1SEE2aXFYQWh6TENNSytySE9YRnNsRnBjeGZ5TTk0L3VqZm1zSkgvOXRmdmYvKzMzbUlnQmRCTUVrd093VDhlRThRNHQ1Sm41WGQ3RGxBeEZYR1hEcEJxeTZnTU9nQXVNVkFZVXdUYjJ3Vk5WVEpPV0d6cm13bUs5ZXVDOStWT3ZzVDNqaWo0cGdKOWZYU3U4T0N5V053SUxtb1ArRVZZWURpUFYrWFNJZ2FNajNHaXhBTDNxWTRYMGdHL1hEWWt1MkRXQUtyZTJoTUt4RmZMNzJlSUppa2NVWkxoazgreW12SlBOdllKOExVcGFYNTdHYUxnTmY3Z0FEYzRGbml5UXd3MUhpTHlMT0ptQVUzbEtjdVlQSnNjR0N1a3FxMzlubFRoNmVaTEhyVHdERUJsVVBYQlk5aWNnVEVWWWp2Z0lBbUFYRmFSbjI5ZEg2aEkxdkkxd3RGMnFEVmMveEgzbVZQd2lNYXd2cXF1b0p2QzNjWGhEVjY5M2ZkZU9VenFQajZHemR1UE8xeEo0TUVVaHVhV1YxR080cVArSHJwb0JtTWpWMVZOdVFHVHRXK1ZFQ25SbHRBNEJSMHhLbndXWVdaUDVaSVJyOGZhb1hmWVJIaDdTdWh3cVRrMENnNFphbU1WN0F1Z2JoSjZ0ZWtZMStDU0kyWnljcXo2NUo1NG9wQ1N4L3BmWjVHbkM2S3FjT01hZzhkeUVPK1hvQzR6bHZrOWNTWXJpNDF5VHFFelJ6b3l4d2JFUE9SdHV2ZlhxRzR1U2JoTkFLdnhtbEtZcFZvQ0FGd0xuQmRFbzNjSk8xQ3Z0NDliYjdsZ0MyZUdHQWR3N29GMUZDVlZ6enpXaDNKeWZ0dTdMTTZpemVlYnV1RjMvczU1VjcvRUNROW1TQTR4UURCSzJ2SWRrNlMrcExXVkFKSmppV1FSVFVrcDY1TEJ1dHRoWklqWWM0ZzB3dnN6VG9iemlFRGFvb2MwYzRqR3FINzh2Y2c4c2FORE1YV0M0VkVYQk1NYVY5aXcycUJHOXNEOWtNS01FMlpKczFwYkJFb1NheWVBWUpkMU5rTGhtNGkvR01rejZ0TE5LVDdIRHJpVG1FSWdHNGhnMGp4N2lMaE9pTXpUa1c1OE5JNE1Rc09yNTZKbTY1U2lRUlpzSmZVeDMvOWQwRjFnemUwZjVySkFnd3Z0NjVMdXNhS1F0V1FEOElrcnhVSUlQRDFCdWY1U0RZNW82VUVVS3FrOG9tQ1FlN1NKUUNKTUE0Q3lDQXdpRkFmNURHTGU2dzIxaU1zYXphaXRrbXNFcS9sUG1BMUd3RkFKQWtjY2taTERVTU9YYzIwaUJNTmR3c2gxYlRBUWRlSkVTVFhXY3R4Tk1Rc09Md1hKbTY2bjZ4UWFTMHBRdGdqbVRURVRCYm95Sy9yOWhYWEVHR1FRUTU0N1FRYlQ5M05JTGtNWmxad01pVmtpeXMveWhQVUcvOC9zYXEyRkRDOEF5TkxzWHdob2l0QnBVVStZZUNvQ3NzNnJ5aytxWmJFS3RxUll5YUJyeGQxa1NRNnAvcDZrUVR5RGZKd0RudUE1eGErN295ak9BM3BHL3VJdWlqME5MdllXbEtuTGo3eXJaajVHKzc4bXNrQ3JFNXVYWGVnV0pLRVNMeEhwZzlJTkFOYkovRDFCaWRlZDJHSmhHYm41YXpHT2NFWEg4aWU5bldsQ0xySkIxV0YzcTR3RUU5eHBVWEZSdEJ1VVV3MUhFNFNxMlFrMjhaNUxENW5lSFNTMW55OUJJeE9GUWVjL3J3UDROMkNPb09td3c5cUhNV2c0RkljWnc0eEN3N2k1Z2pReTU5VENKVUZTcVlwbWsxRHpHUUJUek8zcnR1V3RqeWhIN1R5NFJpcGdJYnp2UHZCVzBGTWtjRTZxU21EdmNrcDI2VEVDS1pkcFU1WGlGKzFmSWZDUUZ6bVBSc1ZXYnZvY1pFa1ZwbEtIbTB3cEtnTEEzdEpuZ3lqK1VXc3VCUXVwelZxRmx4ZkxncGhjQ2xhN1NhcGJCcGlKZ3VDSE5DUk5JZXV5NWVrL09XQVR6NVlJd3RkRUQ1VzV1c2x2ek5EVEpIZ2pCWnZRR3NkSzZsY29udkFwQUlDSVp0QldyVjhQYkYzS002SnJZbDJaMVZmR0dtYnlDckFrb1ZPNE90RjVRNmRwRmRETGxmVUlwRHVzWkFnT0x3WExneVl2RnM4VGhlT1BabEtpMlhTa0FTeWdBK1U1ZE4xaWNHL29UQ0F3VnV4Z05IZk1JcXVyYk1LZ1NsQ3ZzZlZRa2VEb0JWbFRmVEZNYWtBUWx0TTJvcmxDN2x5VWpvTmhxa2pqT0Z6RUpBV0VsbkZDaC9lL0ZreFp6VHBwQ1hBTWtEem1iZERORXJ1c0VTQzRKUkZZVmZZdDRTOWVURjQyVENiU1VNU3lBTE8zTG91NlJrSENoT3IydDdRRWRtVjRMNWVmdUsxejBaejBVcjBYcEV6ZGdUOHFSMmNiRS8wQXFETEVoc3NJemF2U3hLbDBpeXBWakZwbThncWNUWmQ0YjVlVkI0UVFPUjdYQzBVc09MUzRFOW5Ja0Z3eW5nS2lhMUkrcGUxOXlmejQyT1pOQ1NCTEdBNXlxdnJFdnQ3V3lGN3FDbE1ud3psM05mTGZhNGhYeTladWh3cUVIS0pRdHhxQjRkMXd4VUdKTzB6RkpqWE40TG9lVDcyZ3hidVJwakhPa0lMaWF3R0ExS3p3VnRBRHJjanZ0NWExK2ZySFY3dlhuaWFCUWVwQ1NsNzJ2enFKcWxNR21JbWk3eVUzTG91TVp3VTFhOTVXckpMVmlYYzF4dU13dXZzb0l2c0d0RGxua3psRTJ1SzZZSENneTd3VmVCUVdyNTlNYTh2Zmg5REMxcU9lWFNEUmZnamtWVzhJMzlUK0hyWkpCMmMwZUx0OFZ6elF3c1RwZXp1alpvRnB5d0tvU3pjNUNXU2NKTlVKZzB4azBVSTZPYlZkUWthQXBBRjdGSXJ5NURhS2lubHZsNTI0dlVxSDZSNUcycHlmdWFoMGZmMGVNNzR6NmJzNlFUWWpqU3RGTXNYRTAwUGhYOUIvckVndDBONGpud21za3JzdUdQaDZ3Mk9NZVB1UmRtYXhqcitWbTN4djNzL1pIdGNJOVQ4RGsyYUJhY3NDakdpazlIai9JTUJrMFJTQ0l1dnZYazl5RWo4bjFsREZLaEZkVjB3cGhyYldLaHZLbGozMEcrRXd5ejRTbU1qN092RnpUbTNhMS8wLzhIajJoaWlBTWtTUmVkWDZjRE5XQnlLb3NKc2k2cTl3c3Zvcm45RHB2UllJcXZVTVNKOHZjRWtIZmIxa3UyUWcvUHRtKy8yZkNNU0hlWGRrVElMYmxtT1hKam1yNERkT1RiWEI4YjZRdXZrY2I1VmtDU0xUQnBpSm91Z3lxM3J3aXhSV1RqUzF4U1FnUDhTT1djUVUrUnRkTnhXMllYSnVVUzZURWRiMEtnMTNPTnJZb2xCMm1JWnplMS9UT1pLbEt4VkZOT0l6cTI3Sm16SnJJSzFyN1JsMnk2MmtWZkpvS2dHOEg4NGdDMHhyeTJTMUJwM1pkd3N1TDdzTG9odWczdG1raE5KSWJYMmc5Z2JhQ0NTRWpKcGlKa3NnaTIzcmd2YWxIMkR1aWVPazFPZU1ERDR6WFhCSGpGRmJxbFdHQzFaODcvU0luUHJjbzVHZWxjY0hpRW9yc3B6MWJCOGViL0Y1RStpMmhjYzBDelNJRFlrcytyQnNjM1grMmkrQ2xZNzEwTnc4RTYrOGRrZU1uMmYvTDlYZ2xsd1F5bUlaaEJsWHc1QlVqMk1KQkRXa0h0VGtxU1ZTVVBNWkJGVStYVmRiUTdCeExXcGNrSzJ0cFhPUUV3UnZRS3AzUFIvaUdyTmZJNW1Ga2FBRFVuSVFCcFpzSHkzV0FIcVhFRlU3R2VTN0k2cTc2eWVlQ1N5MmdaclJPRlkyRU5TV0hZODg1US9hbEd0NmRnTWpMelZuZjgwQ3E0bGR6M1lTTXVXYnBBVStYbk1CcG4rdDlJRmtFbERNRTRwNWs5eFhWZnBmZFQ2M2xYNVFYL1VWdTVJUmoyN0huTVFMMkU5a2xmUStJVmxKU3c5cU1VQlE3SWEwTkxmVXBEcURoV2xnRVFUV1cyQk5kcjdnMGJBSTh3NUFRYmpVc0RpUUJBaHl1N21pRkZ3WEI3MFcyeGkvUzZ5YjRmUEVGdmtKZkFFWTZJbncxaEt5S1loUnJJSXR2eTZMdnJaQ3FjZm56aHpJei9JSXNkTU5ua3Bua2dxYWhzVXdQUUs4azRsamQ4S0VKc29nSEwzYnEzMkNVVXQrektPS0FIVjJwWUFJV21oU3pLWHgxYVRXTzNvY3diUmtBM2VrRDhCSU1ocjJyeDIzdXJPZjVvRXB5OEtqOEhvYWJhTHRlby9WMXZ3OXVrbTgyNjZBTEpwaUlrc2lpKy9yZ3RJMXprTDBMc0dqOU1uOGZNZEtqbnRtQjRJTDF0Z25aelcxekJLc3d6UmpqSjN0UlR6YlNpdHZpTTZ4V3ZmT01IOEplL0pFQkpaYmVwekJyRXZJNjkyaHlQWGZsM2JnTzB1eWpZSlRsa1VNbXVLZjF1M2d3R3UveWFJb043NU1RdEJaTk1RRTFrVVlYNWRGMnVMTjNNZU9rcFhwSGt3ZHJRNW95V1h6THdObVVlM2FlS00wcWxGYWRiSW5qL3FzYllRUkVPQVVTemZQcDJ6NWpDVmk0Q3FWMFFpRWtsa2RjRG5oNkFaQmd0bDNjNUFOVEV5MHVESlVZVVYzZFVQaytBZ3BDM0dPS1lUSXZuMmZwQnUrcHRuVDFaWVdmb2ptNGFZeUtMNGN1eTZPNklyZkpMM2RjRVN4bVROYXVud1FWVFVJRTREWm52dThmNmpGR2FPWW1aYUR4clhPeXBjYWZuU2ZaalFVZnhsVlptaXVKTllYZFBuRE9pYXNtNW5vRHpXSWZCcXRxUFE3K0ljZytBZzdnUE9OWTJLSFNUUGY3RDVYbDZVL3N5bUlkaEk1cU5Zb1YwWFdoQ3d1ZWhGN29pUi9UVGdzaGt6VGF6eWlXZEgxNlowdVNUV0VEL0I5R2wveEFZbTFJY294VXJwSEpsRHpwMzBGREJkdlpzckpUU2F4S3FVTnEyS21mRjZ1RGtXUncyYUI3SHNoZ3Z2NnJSQmNCRDNJZWQ3U09hUTRUdURKQ1RWcHY1TlhsbzczNGJacWdkbGpzbW9JUWF5S05JOHUrN1F2MFhlOTJMSHA3NSt3UlFpc0M1N2FucWdyZHVERW1KeTBvQ1pWYTA3Wmh3MjdyOGdJUDZyN3o4b1FZRnZPYlMzL1pXRkZuc25RUlZNQkxKdVRDeUIxU01GTUZvdVJYMjk1SnE1RlFxVStqSmp3Tis5V2ZHQzIxRzZ4eHk2d1lmNWNBVkorZi9zZzZvNHlMSWdIQnFpUWtZTnFjV1RSY0htMlhVWDhVT0J2LzNYci9MOG00ZUNaQlpaRE0wWlF6bG1pS3BDYXp4dUY0bWlzU0svNXZzLy92Zit6d08rLzQ4Vk1EQjMxMFh5S2Y4a3BOU2RGSGRhQXF0OWZjNDRKK2NxZ1U5b0RmVmxpdXg3SVJJdnVMNndjc2ptaDk4V1l4a1dBUWovaEF5OExDdzhjVGtjSHVueFFtSWFORVRDSVJKUEZnV1FhOWVkRFdiQVcvc1IybWJFU2l3b090TFc3VUZlbS9WWmNIa1lBVEJPeHQ4T3hweC9xY0Y0OVZ1VjVKZThOeWd2QVFVZXQvaVVTbHJVek9vcVcwMng2dWVqdnQ3YUhPOFEzUmoxMGREY2ZZbFl3YzFldkM0NVBmLzQ2RHQ1YXM2L05mTWxaY25JODAzUHJCcFNpeVdMWXNtMzZ5NTgvcUhSWTM4UVIzN29IdWVyYjR0VXdxcTFRVE14YmtRS3g4djQyTGQ3bDk0WFZWc3pVQWo2ZVhNcExUR3lPdmVqV3N2NnBSVXRUUko3WFA4R1NUN2xTTE1NR1UrcERyb003UXRvWWhSY0hDNHFxU2NUSFl0YXM4d2FVak9UTmRHdXEzSUhleThZeDZmQTlNREs3VmlsTGVmNEVkZS9uTzNKQ0ptTGJmVlRpMGd4elNqbXh2MTRYTTY1Z2FRRzFsTnRkZzF4SmsxcFVGTFhGVk5IMzFvZUNwSDVSdUdpM2NnWG9nYU5UeDFZREIxcUJmYUp1azNWODVGOXFXZ3JlSXZTSjh4b3M1SnlBa2t0YzZzMEZldGtOS1Nrcmd1VE14QUFsY3FwalZScEZGZ0I1NmF1RndpK3piWWpBOGwrZXdaTXM4eXhudEMwL3ZKLzdmbmNuRFBYSytiRy9XeFhzRWVwRENRVjNEVDRDL3ZSOG5ET1pEU2twSzRyakhQcVpWcmRDak5mWm5wVmZzTmVBRnF4NHFKajQ0eStzcmZEMTlWZHluR05tdmd3cFptdUlmUnlvNDA0QU9Qa1pidUNQWUtSU2VvMEhUeWJVNnNoSlhWZGJwekRxSU1vQmtXTzRaRTNFYzZBZno2Y2xXTmFtSzFIUGhiU1MvcU9tQjBlYnFjbDFIN2cwcmZ0ZGkwMXhFSFl2UVNVb2dqdXA0WklqQkZoa2pwRFQwSjdGb0FtTTRlVTFIV0hiSEVjN0tKNVBRdDVGRmFscVo4aXl4a1A5akFEaUhScjlJemN1YlRINHlVZEc1TmdyRFFFcXlHTDBaa0JYYnN0b1FleEwyeUhjakpmd1I2Q2d5U1QxREpSOUVWK01DUmFUZVpNUmtOSzZyb3Q5dExueUlCeE52SWlwQlJLaUhtaERjNThVUVpHQTJDMnlXcGlCMyt1UVJ4YlNXbG9wU0ZDWVZPQWtXTDB3RjZvbXJlaFo1Qk43MGR5bWtPWXBKYUo3MlkremY5T3lJQzJOM1J5eWtpVjFIVTViNmZKZ0xFblArb29nOFVRRGt6dWVDV0ZCVG9rRXVndHZNNjYvS3JHSGlFT1kremExTGJTRUpjYjk0WFhSbUwzdDJTY3hMSmZ3YTdESVNrbXFUbmlIZTl1UmNzak9YRFRyMGN5Qzg4b3ArdEMrNE9YZnM1L0RuMm5VVGhiSmdUMWovL2l3UGR2ZmZCbFBWT05jZlA3ZkR0a2lKTzlvWi9oc29OdGU1N0xTa05jN244OHd4Mk9rczZ3aHBDU3ZJd2RkdFU1UGJuRHo4Tkx6T0hZdFk5L2RJaHZEZjd2eTY2RlM0cE5sOVIxeFZ3L0F5dnJKVFkyWnpGc1g0V1J3RUtXQllJTlVkeHNyYTM2QnpQdExHT2U3YWFxbFlhNDNMaS9HbDM2RjZraFRGSjE3Mlp0UHRXaGdZN0tROFBtTmVSV3A2U3V1eVIyaFk3OGQ2VjcrM05qTHd6b1B2L1M1UXNYTGp4OCtXTGNxdy9YenBRZWNFdmd2SCtyZFRzTENQSnRxazJ3MHBCaHV1ZFk0TnJoMDUvSXFjV0pLYTg1Wk1DMnBWN2lQK0lkU0pUeHNVVi9kUEh5Ty9EaXZKTFhJaVYxM2ZwRER6TEc2NzkzOHAzeE1yaExjcDk2UTQ5eDhoL2JqMWl0SjhLTWl3OEZ3Z1dodEpXR2RPTDZlQWdRVDhaOG1CRFhPaThOZVlyYkVqOTNVVDkzeXVtWml1YzkxSFduUXQ0MlJNUjAxTmhtVmhyaU84ellNUWZKaXRTUVdLYXF6RW9DaVJMNE5EZTJMZmJpYlRRRTQvMWhJa0tsRUY3bWJTVkpvNVdHaENWU3BTY3JnYldjTlFRTzBwNHRSK0xqU0tWQnBTR0tNS3JvTkVqZzJyVmY4djEvZDgzR3BXa3poL0FmZWZxVjl2ZW5jaGZuWmE0MEpGVnNWWVd5SlNBNzZxekhaeFRsK1NPQ0hoc05ZVC95OUdIL3NmRHV1QUJESTRzQzFaWldVR21JSm80cU1RMFNrTnNoNUw2NlNKQTNqTnRvU1BBbDhPeW9VVnROL053SzFoZ0xXNW9NS2czUnhGRWxwa0VDcTJMZjd1ekQ0V3NOa0phT1VSc05DWDdrcWZNZ2pnbkdYQjZnc0Z1L2RtM05mLzdhdFo2U2gyaWxJYm84cXRRVVNDQm0zeTZlS2hzTm9aN2pwekI5QkplejFsN05wd3JsT1RvTTRNZDVtU3NOaVpkOWxUdEJDY1IxMUZoeWJEU0ViSEhNa0VOUHplRE1WWEJmamFJZUpIb2xBQit6SFZMTkliR1NyekluS2dITHIwTndIbGFZWTBaNjZSYkhSNzZHOGtGd291Um5ZK3kyeDZCQUNMR0g3cXM1aE1xbStqZEZFb2p0cUxIMFdXZ0kyZUpZSEpHekw1ODhDZlFnRmhMTmpEMTBYMm1JV1dCVnlXUWtFTnRSWTBteDBCRGlPZDZKM2w0V0MwNTZtWlhpU2tNVVlWVFJxWkJBekdkTUJyb3NOQVNlNHlkdjlRenRROWt4WDRkVXZxeVFqS3JrRkVoQVhENlRTb3VGaHF6aXp1THJxWUNDQ3F0eVdaUGs4Y3J2Q3lwTHVxcHFsUVEwQ1lqTFo3VGN1SVNGaHVCYWw1TS9KY3NRaTZCNG1aTThYcFdHV01peXFsS2dCSTZpbnpFWnNGbG95SUE0YzBlL2J3Q2daeXQzRUVtUGwzL0NuVi92RUN2OXZMNFAwZEZYcVVvQ2RoSlFPdXI1Nkc4Rk9PNnA0MWJEYis1WWZpSVMzSUFZSXJKYXFZY0VVaVVuTGdIV1VkOERRc1krbDBWdk5heXp6Y0lVenNSZGtWcTlTa00wY1ZTSktaQkFjUG5NT1hLMVFlelozaDhXTktaYldjR3RodkNPSFlwR3hnaTdBVEZVWG1sSVNDQlZjdElTZ0pGUFZ0WTJWNHFsYXdqekhDdlhUSDJKTHl1VVo3Q25IdTlscmpSazBoMml3aCtTQURZTVNZN056Y2JwR3NJOHh5MS9BeDRvK292bFppOFZxenUvVGRDTFVHbUlFRVVWbVE0SkJMK0N1R2p4bVhxdEx6Y3dETFF6enpHOVYvTVVPWjBWZjdaM201U3dHeENIK3ZaSnBTRkVObFdZSWduTTB1ODRWbWwzVGlGclRWeENacXJJUE1jZXVlL2t6TEdwVnBEZnBWN204RFdxbFlZa1M2MHFMVjBDQ3o2bWp3VnZPd1Z4L2RwTGZ4TmJIZC85b2ZBblQxbzdkcXNoWGZ6MzE3V2lTR0tIM3M0Zi9qV0hTa01pZ3FveUppeUJJVmJxYTRsZnpCSUMrMUNQSUNSVnBlWVZEbGNSWDFhSE9BQVNRdkJ6M3YwdHZVcWNoa3ptQ25hZHJpcDE3MHJnbFAvczQ2UDlOUDc3L2tYY3IzcjUwWXVKYXhGMmJYa2JTcmVRdHJKWkk4djVtZkNQamNScENMNXBUNW1QMHFpdnlpc0pqQ0dCbjI4L2RqaEdjNlVwQm51cWFrUE1JWE5wSzVzdVVZYVBQS2MwSjlHSWhrenFDdllRWFZXeWtrQU9FdURYbGwvRjlOQzVuZ0x3SEZicXM1RmJvOE1hTXJFcjJGT29yNG9yQ1dTUXdCTDdzYTJaOXNrRHQxUGJOLzNYZVc4SjE0cHF5SVN1WUE4VFZxVXJDWXd2Z1hxTHJSZk9QdjVHYW00bGdseDQ3Y25QUkNxRU5TUlNvY3FvSkhCUFM2RFNrSHY2OVZmTXAwcWcwcEJVRVZVVjdta0pWQnB5VDcvK2l2bFVDVlFha2lxaXFzSTlMUUZ2NDU1bXYySytra0NLQkw2d25WS2hLaVlTK1ArMXRJTklCWXZyUWdBQUFBQkpSVTVFcmtKZ2dnPT0iCn0K"/>
    </extobj>
    <extobj name="334E55B0-647D-440b-865C-3EC943EB4CBC-236">
      <extobjdata type="334E55B0-647D-440b-865C-3EC943EB4CBC" data="ewogICAiSW1nU2V0dGluZ0pzb24iIDogIntcImRwaVwiOlwiNjAwXCIsXCJmb3JtYXRcIjpcIlBOR1wiLFwidHJhbnNwYXJlbnRcIjp0cnVlLFwiYXV0b1wiOmZhbHNlfSIsCiAgICJMYXRleCIgOiAiWEZzZ0NseHdjbTlrWDN0clBURjlYbFFnWEdaeVlXTjdYSEJoY25ScFlXd2dhRjlyZlh0Y2NHRnlkR2xoYkNCb1gzdHJMVEY5ZlNBOUlGZGZhRjVVSUQwZ0tGVWdYRk5wWjIxaElGWXBJRjVVSUQwZ1ZTQmNVMmxuYldGZVZDQldJRDBnWEhOMWJWOTdhVDB4ZlY1eUlGeHphV2R0WVY5cFhsUWdkVjlwSUhaZmFWNWNkRzl3Q2x4ZCIsCiAgICJMYXRleEltZ0Jhc2U2NCIgOiAiaVZCT1J3MEtHZ29BQUFBTlNVaEVVZ0FBQjN3QUFBRDBCQU1BQUFDQzZFcTdBQUFBTUZCTVZFWC8vLzhBQUFBQUFBQUFBQUFBQUFBQUFBQUFBQUFBQUFBQUFBQUFBQUFBQUFBQUFBQUFBQUFBQUFBQUFBQUFBQUF2M2FCN0FBQUFEM1JTVGxNQWRwbUpWTjN2dTZzeUlzMUVaaEE5dkZ0VEFBQUFDWEJJV1hNQUFBN0VBQUFPeEFHVkt3NGJBQUFnQUVsRVFWUjRBZTE5ZlpCc1IzWGYzYmR2UDkvdTdHTFpKc0ZWekFhbEVJWS81aUc1RWp2bDFLeXBPSXFkUDNZdDEzdVMrWm9GUjA5Z2lzeUdnSXdqekt5SkxaSlN3bXdWeHFrZ1VqUEVscW9JeEx1cFdFQktMczNZRHBDS2NjM2lQMUFCbFpyQmlaNEVxdElzUWp0NmFFRTN2KzU3Kyt0KzlwM3BtYjN6dHJ0cWQvcmo5T2x6enUzVEgrZDAzK3M0NFREem1sRDRtVENVemJFU3NCTElvUVNLYmlpYzVKQk1TNUtWZ0pWQVdBSVYxNzN2ZzdlKzhaYVM2OTY0NDQ0N2JyL2ZkVjhNUTlrY0t3RXJnZnhKWU1sMVgwK3BXblBkRFJwNTJQMSsvc2kwRkZrSldBbUVKWERCZmJlWDJYRGR0aGVyL0NnTVpuT3NCS3dFOGllQmViZnBFVlYwWForNjRnL3pSNmFseUVyQVNpQXNnUTZiYW10OHk3djFVaGpNNWxnSldBbmtUd0wxUTU4bTEvMmVIK3NjNTQ5TVM1R1ZnSlZBV0FMdXBwY0hFOVlQL05LdDdUQ1l6YkVTc0JMSW5RUXVNaC92ak91eVNiZTdtenN5TFVGV0FsWUNZUWtzc0JYemd1c3lyUzF2aE9Gc2pwV0FsVUR1Sk5CLzJTY0pidDkxUDFvNnloMlpsaUFyQVN1QnNBUzI5dnc4dUgzMy9XaXQ3VWZzajVXQWxVQ2VKZkNYVEdlRjI5ZjVxVHdUYkdtekVyQVNDRWxBdUgxRFJUYkRTdUJtbE1EL3JkeUZ5YXZ3WlBVOXI1NTY5b1RiZCtwWnNReFlDV2hJb0ZENUFqbnFVSFMvMkhLbjNkb2p1WDAxT0xjZ1ZnSlRMd0U0WGJiYzlZVUJWTGZHamp4TUsxT1MyM2RhV2JCMFd3bGtrVUJuejFselgyNDk0VGlMN3ZOWkt1WVFWbkw3NXBBNlM1S1ZnSEVKMUp2T3ZEc2dkOXVML0xpLzhVWW1oRkJ5KzA2b1JkdU1sY0JaU3FCdzZtRDJkYmRCUTJ2cWI3aExidCt6bEtsdDIwcGdRaEtZaGRtcTc5THJzalYzMnUvWVNXN2ZDWW5QTm1NbGNKWVNtSVBLZHJ4TjcyZFA0VUNhNm1EZHZsUDkrQ3p4bVNYUXg3SzU3TEl6dzVtcjU2dUNkZnZtNjNsWWFzWXRnVWZnTUdyUnJlKzRXeG8vZnV2MkhiK01iUXU1a3dCN08yUHVDTXRJa0hYN1poU1lCYjhKSklCSmEvTW1ZTU54ck52M3BuaU1sb2xNRXNDazFjdFVJYS9BOCtLMmIxNUp0SFJaQ1JpV3dJTEwzalZqR1BHazBSbDIrMzc2b2VyZzdsZE5tZ25ibnBWQUpnbXNUZjFoU1o5ZHMyN2ZiN2swdkUyVzVYZis2cGFQZm43YWo1YktETm40MUV1ZzRiNHc5VHhRQm1vdWpwQ1pDcDl3My9YTjN2S2ZWOTIzQ295TFZLRnZpQXdic3hJNGF3bDBieGEzYjlYZ3FjOVo5MC9wYzFtdHVodjhBV0Z6amNCZUNjK3piY1JLNE93a1VMOUozTDdMcm12dXd5Z2xwcVRQU2hjNVZtNzUyYW83OVVkTHo2Nm4yWmJISUlHcXV6Y0dySk5IdVNwZThqeHk0N01EZm9DMDVSNUs2REFCNzBoSkc3VVNPRnNKWU5MQ3lhdWJJR0JuS2l2YVNCeDF4TzJONjhxU0hPcTdOeEptVzlsS3dLUUVNR2sxVGVJN00xelFyTXVHR2k5VTJ4elRSZjdOVVpLRjIxazN4MkRIK2JPUnFaYkFvanVZYXZvNThWdm1Uby9OdWlmckhHOUZYaTZqa1gxZVlpTldBbWN0Z1huM1p2Q0VQUGVaTjhFby9OdWZmTTZJT0RISHN1K3VPRTVYdGpXWCtBZUVqVFJra1ZnSmpDYUJ2dHc3UjBOMVpyVUxWZXJTb2Y5NkJxam91cElMdVMrZlNxdElobWdERFZrVVZnS2pTV0RySnZDRUxGY0hWOTd5K09PUFg3bGFOWElBdE9aS1M1STVhZk5ia0tmbDBlUnVhMXNKR0pCQTl5WngreG9RQlVmUmtnOW5YSkNNemJCalRmdmJkRG1UTm5JelNHRHh2dWJOd0laUkhyRERQZVFJY1NOcmh5V2d5c2NzYm4rdEJLd0U4aWlCWjZXMXN3UFBHdmNDWXlHOW0wZUNMVTFXQWxZQ1hBS2Y0ekhId1lLWm5hQWtidDkxcWNoR3JRU3NCUEl0Z1JWWDNLamNzbTdmZkQ4c1M1MlZnQ29Cekw3Y000NU5zVnBvVTFZQ1ZnSjVsZ0JNVitRYk1qUlVKSDh3eTdPL1ZnSldBcm1Wd0t6THoyM0E3ZnY5M05KcENiTVNzQklJU1FET0luWXFITnRnYzFlS1F3M1pEQ3NCS3dGREVsaTU3ZXJncmswZ3cwVkVwcjZZaUszYjE1QjhMUm9yZ2ZGSjRFa29iY1U5MlhTY1MyTHhqT2doUEVtM1ZlNzk5K05yMldLMkVyQVNHRTBDWDNmZG4zT2M3OVN4MVYwVHBpdTRmUzg3ZjFoMTczWGRkNHlHMzlhMkVyQVNHSmNFSG5ZSFJ3VDNjbXZEYVFqSFVRZTNGMWJkWDk5M0x0NHNieGdhbHdBdFhpdUJNNU1BemtsKzJHdjgwZ3U0Nzh1UGJaUmR0MUIvTHlscFdCUDBtVDBkMjdDVlFLSUU2bHc1Q3dNSFJ6WFkzZjJXZTNycHhSNnBpbDF3ay96YVlDVmdKWkF2Q2VCYlordU1vdUpSaFh1TDRQWjl2clpIU3pBL2J6QVErMnNsWUNXUUd3a1VXdUtVcE5NL2RMbTNDRzdmZ1g5K0V0SHQzQkJzQ2JFU3NCSmdFdkRjUTM1cTRRV29yNitwY1B1eUtMNnFlc3pnN2ErVmdKVkFiaVJRZDkwZUoyYm1GRHE3NXlXaDEyekhpOW4zWlE1akkxWUNWZ0k1a1FEbVdHYXFBa1hRVTc0VFhoTWwyUHR5OVYzKzJ1MFBYTm5QQ2ZXV0RDdUJjeTJCaHZSeUhNZkJLcG5mOFlYYmwyMTRvZU03VEVvSEVnakxzNzlXQWxZQ1p5R0JpdksxQm54RGhoOTVMb3QzVHNwZlpIbjZLbURPZ2xMYnBwV0FsWUFxQVdLZjZva3NvcjdzZzl4dys3SUN2UFJxajhYSnAxTjRnY2kwTVNzQks0RkpTNkF2amppVHBzbmVsMTBTbEc3N0FtcGRVTmJueHp4RW5vMVpDVmdKVEZ3Q1plbk5kR2djcjhwaHUxeG9NbE5rY3BKU01sWjFSTUhFNmJVTldnbE1td1NJVW1VS2txNmw4RnFWM2dzTFVMS1czdkNxSUhyTUt0ZVYzVzVaRkRBQSsyc2xZRlFDeStpWUdZTitwemRLYVRxeThha3ZXU3h2U3dRUVgyL2JTOHZIT2FyaS9WY29WRC9oTGRXMlVTc0JReEtnSHN4cytydG5xR25qYU1hbnZuZzFqdktaNERWaGVFYjBzczhKM0VuODNjL0lFZ1hHT2JVSXJRU29CREozZWVsa1F0NUVtSmtYN1hVRVRNcnlydFpwQ0VYdDhIbVlMS241bHhlb2VhdWROd2xaZW00eUNkQURDTmxtWCtuMDBWa0k0NUVvYXA4Z2xDemZmbHRGRkw0aUt0d2l5azgrY210UGwvNCtxc213Wlc2NWNoQmxKZlBLQ2h2S3JJMmZZUmpyNzh4clF1Rm54dHJnMkpIbmpxTWZDMG40MXMzeFNnSGRqNFM5bUZZSzMvMHYvL05ydDMvQUEvTCtzMWUweGRTUXM4ZkJUbEdtaGNXNThmZmpGVDhyaGtwVzRlUlZNcDFwY1V5eGlnOFhqYkFWcytUMmJTaCtvd1grSnRrMDdCTXFMekxleGErUkQ2ZE9pUHlJWnZMR0VWNytIUXF5eVNTQ2hWR3ppQlVHUWQ2MFJhQXMvUDdmcjNxQStMOFpBUkNaTlJaMm5yN0NBcjdmNjRlMzdQSDJWMzA2azlWM3NNa3I2RVNLNHBRR0FTZW5ObnArUGNudFcrSjNGMGpaR2ovWTRVT2U5VS9GZGUvNzRLMXZ2QVZrM3JqampqdHV2MS8xWlo4MWVVTzBuemVPc01jYS9PWkg3bmpGN2VnZi94b2l2ZzE5Y1hjSXZqSlVZZCtnYjZiVktid0owcUxoTUEyVWxZK1puZUlMckNINTk3cEhaTEw2dmwydWtSNUhqNWZITjZ5TDJaa3IyZTFiVmFib2hodEpYbnBqWTRMQU51bjFGUFVhYzNvOVBPWG5TbkxIVWNOOXZrbEZ6UHJIVW91djBzYjBWSjB0cjd0clRQS0ZuL0JBdGI5RlBXWjJvdFdYVEkwSWllbzc2R1dUWmwweFNqblk1REliRlRUNTJNY0ZUWmJOQWtWeCt5aGJZMk9DdnVDKzI4UGM0TWEyaWp3bWphblpNYUxOSFVlbHdUNWxGK09LdjV1YmM0L0dLQUNDbWpoRkVOaDBrdGpheDZzRTlFWWlqRlE0Wm5haTFaZThoZ29oVVgxbE5aUG9qWTFDZlptU0VwaXUyUHBLYmw4SWtsd1h2UGd4RDAzTjh4U3YvTjdwWlMvampQL1BzMXZKUlc1c0szS1R3Um5UTmx6enVlT282Zy9xMkRUNjNXV0dIUThZamtPZFdoVjBkb1JOSGRnWnFyODlIVkRBakptZEdQVnRVSFlTMVplb1daYUFFV0ZIZ3ErSXdXRk5hRExtNUYwQXpmblAwRnVpTHJWTzdsZXNYaEtheVVZN2JLcXQ4Y01sVzJ3Tk1WbEtUTFdXTjQ1VzJGU0wxNktSbm9Cd2tZMlpYbkljL3c5b2QrZkx3ZVFtc0ZnVUhUWVpGQWY3anp5SU1iRVRvNzdRS0lSRTlkMU9vVHhZWEtRZlVtQzU4Qy96YlcxSGpIdUlFbjRiT3hRT0M2aE5SSXJ2Z0tGcm5lYWM4Yi82b1UrQVdPTjNqcytZcHRHYXp4dEhpMnljUmcvMEgva0s5eXFPeG1wQ2Jid2pnZ1RXZGdJa0tmb2JnTzZrd1BqRjQyWW5SbjNKR1lzVTlkM1ZZNEJETmZod1NySmdITnRqUldWaGc2NTcwZElHTGNNQ3F1YzRDemQ2VHBsOFErWHNBMXRlWVZ4aHhvdXQ3Yk1uYXdRSzhzYlJHaHZVMFYzMlBiNHVUc0ExaDM1SHdtVTlTWDVabW51U2E0eWJuUmoxOVZ4aGliUHZYakxob1ZJTXA1SUtscVNwdlNXOHU3NGZwdW85dVVVQ1ZHaXRrOXRKMnlHRWs4L2dIVWxzekp6dTd1VHBNTmRpN2pqaW8yR1JXeGRXK1VlZ3pmRWR4T1JOVjh4WUZpd05wZ3ZTUVlWZ21ab2VOenVUVTE5WXBYWTRiN0F3cyttTEhHeG1OajlZdk1ub3UrS1B0L1BFd3ZmSUQrbTNDUE9nSlF2TVhDZDJNazU1Z3pNMWhaSGNjVlJiOTZVb3JBdXpySGVNVWI1WVRwR2c2MDNCSzJIMnRhZ1pOenVUVTErb3ByRHlQQ1cydStUZVBsc3hJWG9Nc1Z6eUxVUUg3bytjcFdxYld2YjF4S1VsMDZHQitzeGNKelptVHVsb2FIUTVxSmczamdyU1VSNDJWbDd3ZThOWXhWV2s2c3VzWmFsTmxjWFdMd2wyN094TVRuMmRtblRDb1NXNWQySEpZMnJoTDVLM2RqeVpkS0h3SGVKcExkVGVtaVNsU1pWdDdma3ROY1RvVzJ0UHF2Vnh0Sk0zamk0eWg2cGtYVmpBOG12c0Flc3BFdGlRa2RiZUl1K3lpWkJqWjJlQzZ0c1hheE1JYTUzempYMzJ0cC9BN0x1TGFLWHRwZXZ1enVwSjA0dm40ZjlmN3Z0VUZQbkd6UGtwVTRUOVl0c1VwaVE4ang0cHBXUGxTR2xKTDdIeVAzdzR5Ym93YzZoWGR5UW9kbkNTUGVFMFpEVjg0RFk5akoyZENhb3ZyUE43SHNlRkdsYkZQR0FsdXNFU05IcUJEY0ZWOTJQMUQ3T2lQUDJLalpreHFpNE1tc1p3SlNDYWk3RURqWUdqQkNyU2l5VHJRanF3Q1lnT25YM2RmNjZKYXk3R3JCdFRmVnpzVEZCOW5TSXpVWDNaSGJRRm53MXBIMXdtczIvNTdWNGhkc3NWclVGTzRKcFFUSCtWcFUxUVhaanl0T3NNQVZpb1BCRlphd3djUmJham15bFpGM1NyakFaSEQyUG9uNFpjWnVjeDlGb2RGenVUVkY5STZMY0l0MTl4WGY5UUpPVzlLOXkremh4MnV3K2Y5R2krUTV6cHYvb05MNTZyLzlMR3pCUmRDMjdiRktwa1BJOHk2U3BnWStCSXdaODVnVEZkZHgyYkdYZDBoUlo2RzhKUmRHa290N3dkeWtySWFJeUpuVW1xci9NbDE3M3J4My9oUWRmOUU1blREbkVQK2FIUWNpdGN0NzJUNU8rYzhHTmtwQ1Q4U2h1ekJLaE1SUzFwTjVHcFlsYmdKZGRmMnlnVng4Q1Jnajl6b2lpc0M1bnJEbGZoZ0NpdjdCMUpSak9mYWJWVUhCTTdFMVZmeDc5dTlTRkZNalBYTG92MHhmc0gvNWFsNXR3WGwrOFVUbUdXYmZiM0VmZmFsY2NmZit6S3RTcDFOcTlVQi9lKzVmSEhyMXl0K2s0RUwrT3hxKzZHYU5mOFRtYVJIL2hwZ1I0UThOalZhOHhRLzJXUHdxdlZVMUFROTFwRXoxTmVxQXpBRE9GR3NxSE91SVNseDY3NTFzSXRnaVlZVEhJMEVnZU1zUEJlWEljM1ZudVlYM2c5U05BOTRqVWo1aHlOMXNMc2FGVFNBSm1zK2pvZmY2aDY3L3ZhR25RUmtEN3BnODhvWnkwMWEyWUE2OUtIUnYrUld0Nk1UNVBlNm9obkhBcWs1bmN5WldaUjhzOFBVQUw4RGxKaUZCSnJpZC9KV0piNHBkVEJjcytDT092Z255aGloc05aWmtBVS9KRDNJa2l1QUxrZ2UzdzBEbGg3NGIyNERtK3M5bEMvdnB3M05DdC9WUk9PZ29YWnlWSTdIbmJDNmh0UFNFVEpGajJaVlhMWm9ZNElrTkd6dnYwNnZERUQ0ZVNMUDArUUxkMyswU3BOMy8xM3ZFWDdrdmVLbE1HL2JJcTJHcVozTWl2Q2pYakw2N3kzS3AxKzhOWnZlaTFpeUtNVWZmR25rYVlPamh2aWRWQWZmWUNXTWZQQkxhOXIwZlNMSDNrMUozZmxEVFRyOUgxTkw2c1M0ZHhzR09Sb05BNDhHcVAyNGpxOGNhYUhpUGpEM0RoNld4UTdRMUFZcnBKbjlTM1JJMWhyMHRZNFRMK0pIRExzdnFQSE1XRWhxVmpHbHlwWXdEZDVNU0pGMHp1WjY0ckZoQnc0LzE1UGFuQ0ZVT0NOSms0SGhjcTZyZkNmYXNqaWhoNnEzNEZETGxqQnVHL2pDQTg0ckdpaWFKYWprVGdnVkVYdnhkTjVFeHhsajhIUlFVTXplOVcwR3RIc3BOWFNLTSt6K2xibzl2T1NTelpybjJock1ETWt5QUdlMnFhb1M5YW55a0dmZWZla0tZb1JNNzZUYVNuN1VaeW9sWGZhYVBDNm9JQXU1amNWY3B5dnl3d1VrV2lxNVRoVkxzMjRNL3lVaklBeXpORm9ISUNzbUwxNEttK0NveUZpWFVnT1Fkb2xEWUVrc2tvTU81R3dtVEp6ckw0RmJ6OTJpZDZNcjdjenNaVUplQTNQckNkcWtNM2JzVWlTL1hEQW1hOW9nd3c1Wkh4Vk9nME9GUE1nd0o5cmZZU0xFZ1VWbEFib0tXRDlzTTdhSnRNemk3UGZsdUtXcW9hZDZZWTVHbzBEVUkxSHdobGlUT0EzblRjSk9IT1VERG9JWWVsa3hoU3NFTU5PRUN4N09zZnFpMW1RZE9KNWV0aWptcDAxN1Jxa3N6VUZORmxFN1lna21RcFVaVEsrayttcmsrMEJDSkRiSjkrREVwMjVnVkptNkdKUW1KSTNXSnpVN3JHRS8rc3FHN3B1Z0IvNnFmUk1mcEFBK2xCeU5BNkFEa3lxTXZlYVNPY3RSRXFHREhad3NwMmhqaDVvRER0NmxaT2djcXkrT09WQktGOGpDNzhWWmJ1WHhOQVFaY1JtSVhVV3pQcnE3TnNQK0dTTjcyVHFxcjUxUS9xNUtBSFE0MEZIQVRicnZwdUx5a3ZoaGdET1NOcVA1RnhvZldpYW85RTRBSW5GNEFCRzJLQ1RzdnlrU0ZhQU41STFkR2k0TkFUV05rT2pFeFZqMkJFQXc4WnlyTDdlcWhucWk2bGp3ZWprRUJBV01iUzBwVHdrWDVhU1R1bFFUc1Z1ekZTZ0RLa2xkcGpVcjFNS0xXWG41TDF4QmZTOUZFQS9ML2F6WkMyeHFSWmZsNnNUNTVNeUdRUFc5TjVzTkE1QVVNeGVQSjAzbGZHTUtZeGlKQVRYTmhteFJJREhzQk1CbVRFcngrcExwMTB5VjBCMUc5c1orY29DanM2cmRQaXFxaDdMOHNxYTRFVW5XcytDUHcxMlFSMHRuSXI4TGdOYXVTOVpuc2pDa2xyelpMU3JZcjFBQnFNQWVhV0F0bGVDNSsxTmN6UWFCMkNzS3R2YUJLTWF2QW5nSVdJdHlBNGhJTDRoRUFXcXhMQVRnQm9pbVdQMTlUL05QVXZtaWtwN0NONTBxeENUaGZ6RUtxcjZMSWdURUI3R1JtaDFxdHRTTkZ4RGJGd0pRR2p4N2poYjh1S0RycDVsZWttbEtsOHZoSzIrU3dwM0FDNEdNd3h6TkNJSDhYdHhEZDZJTUlZTzE5RVRFR1JwRDQxTHFtamNXTUp4NTFoOXk5Nk1Vc0Jod1lVeFdBTzVDR0FZVWw1U1JqcWY3RGpxQlBkQ3hlaU5tVUNZTVZaVDkzUEVjYldyb2lnZHkra1dBQUx6cVZQaVhZNXdvMWFmQ3g0RTdLdW11ZGl0cHR4b2x2aUlITVM1ZmIxUHVxZndsb1hPRUt4L3Npc29yeEJjeGd6VHBnWFJmSTdWdCtTZkEzN0V2YWU2SVNnMkh5TmJIcWtCNGxtVk40ZVY5VUNUdGREYU5RQ1FMVmtJbkxNbDdRZWFyQ2g5bHRoZjFkMHNYQ3FjWW5KUGExdWhvTWhWMjg5ZVZQaERwbUdPUnVTQTdzVVBGUmI4aEFadlVkWDA4N0JwSjJGUHY0WU9KSFpua2V6bzFFMkd5Ykg2UHN1c3pVOWUrMUF5RXlPV2trNnhKM0FRN1pCc3phdWhzYmhxMWpVNEUwQVhNSVNEc0lLcXp0VENjbGtRVEdKcmZIZE1acEJqdVhCWkhwdG93VXBRK3cxek5DSUgxTG9RNE05alNJTTNtZlBzY2JLNVJwQWVmM1ljNFJvd0xVU3lFNGJNbXBOajljM0t5dER3Z2JWZURhWXJhYkUrTHkra1NSdndDd2V6aG02YVZDUjNuT1hRUi8rUjA4UlV2SzlrdEFBUm1GSEZCcDI0cmZsR21GUmJHUFNVMmtnb2ZtN3pISTNJZ2VOZ0JHMEhhU1pwSGQ2aTZtbm5rUVpJYUdyWDBBR01ZMGVuYmpLTVZWODRsZkc4RHJtWVZnWmw1WkppZVpjWGVSRk0xc2VCckpHU0RhbHhnbWdyNUxxNEVGQm5kSWZBZ3R1WkZkNE9GQ3E2dmNYWDFaek1tam9ibU9ab1ZBNmNibkFBWTVScjhNWkFoL3RGeXlSc0QxYzdwbFkzanAwWWVQMXNxNzdVemluWmN1WmVnTFRadXAwTStNMkFOR0grRk1vZUtCc215ZmI0ckc0cDdQWVZ1a21CeUdvL3NDTG03MXNuVGhkWFZ0aENOVGora08vREtmM1RQRWRCdjAvd0ZWdkpIRGoxNE9xZXlVYUROd1k2M0MreGJTTUVuUTNESVdPMVl0bGhBRVAvV3ZVTmVtcTZoOHJrc1JoNmtxWjNNc0dGWWlVd2UrTGlNOS9ZK3MrNWhoNm1MdUNYeFFUZFV0WC9RbWo4SVl0VFpYNDJ6ZEdvSEdBRWtuWXZjdC9XNEUwR0h5SU8ya25ZSEtKcWJKVllkbUpyNkJaWTlZV2s4TGlPbWNBSzFmMk9iTmh0S1B0SUFnWHQzbVRRQm42eGRGZXdwRGxOQ1REeFR3WjJ0SS8zR0phNk9uazBncm9QdURsMWRqVE0wY2djd0JnaHJ4OFlZL2pWNEUyQ0hpYmFnR2dSZ3M3Q1lWQ3hPdkhzTUlpaGY2MzZRblI0WEZ4Skx6eFBqaldKWTBtdGRVVzJ6MzNtVFlEKzdVOCtwK1NPa3BnTkxCUURoalNDV25YN0lvUEF5TVp5cGYyeXVuZXVLT3RrRDNKUk9oaG9ucVBST0NoODkvZEw0T0FiZjl4VHVQSVNHcnhGMU1xU1JjMzY4dmlkcFhJRWJDSTdFZkRac3F6NlFsNVY2UmpFd2N0NFNZK1lFRlczRWJ1VEFnRHBFa0UyaVFlaEx3VVdpcWxPVTRJQXMxRGNCRVhzUHBLdksvTGoxdGg2K21TTWc2T1JPQ0FMQ3ovd0lWV0lySnZPbXdBZUxsYnpXcjg4WE8xZ3JTUjJWdThmL0xzZ2ZEaDlaL1ZkYlQ5MzVtcVFxcTZ5Q2VLVlBmK1htSU40QVlsNC9PMHBlVk9kcUVnN3lkbzZ1V3pLZXJjenI2emlscXNEOGg0NThpWTdTVU5HNDUxZXlaQlFwRHBOQ1d6RTZwbWo2RWprWTVzcnJIQWN3c0Vwdm4wdk5RNk9SdUxnVWZkZTlyYTlpR1dEQm0rQ3krRml2c0twcGdVOVZJVy92dXJwQnZsL3Nra3FKYkN6MUJwVXhSSnF0ZnBFWkNNUHV5ZmNrRnJqTVFiNmFJU01VSGErMUxjbHBySVZERmxFZlh1K2dFSnVJeVk0WTc4ZDFZeWt6UDFlSTBHM0wzS0pyeXR3TkpJVGRDQ1Jqd05Wa2JzNC9mY1pjN1Q2a1Q0SVVLRXpjcUJXbGxNNnZNbndROFNwYUVPbUJSMUVLelV3THNKT1NwM084ODFWWWVMZUVsRzUzb3I3ZWl5bk5tZ1dXZGMzNWNMWStQbFMzN280WnpPSDJYWmVpS21nS2E5WVFhWVgrRWU3T1dBbnRQRUt1bjBKYUFrMHhwd05Xa09SUDdlU1hmSVJ4eXhGS21MWWwzSU5SVWZtSUo0T0hkN2lhK3VWbENFL2hGMDlhQUcxVktIMStMOWpVUlFWV3lJR1VQR2tXcUdabFZacW9EK3UrUU04VWNyMUtGU2h2UE9sdnRBRlpwN3RIaEs3TEpkcTJHMFVFdFdvR1RYVkIrdVVsVE5mQkh2UWFVcnl5QkFUTTdTUW9rMENROEw4cWZjYitJK1B2d1Z5RENaSDVpQ2VGaDNlNG12cmxYaDluL2NJdlVxQUF0dEt1SnhjOHpvWmZTdHNsSUMxUG5JMHJoNlIvdWo1L1FsaEc4bEkvZEx6cGI1bG9USFZmVy9uc09rSkl1dzIwaEpmRmlEMlBuaFdweVZ0eEwyOGtOc1gyWFNKaDZFbUlwQm54N3RPOEtxdkQrKzl4RE9pc29tc2tUbUlKMEtIdC9qYWVpWHM0Q1I2UXBid1dZamR2YmRLL3NNNjh2amp2NXRTdWI0TEFQNWFKbGpybzZ4UTlHdDlhNzRqaEp4MUlaWFN3M1NyYitGVFg0MEx6U2plaTl4VE9rc01QZVRrelpFSEYzQWJSVlVPNTMwbnJ2R3YvdTh3TUo3Z2hwS0x4bytWRFBXMkx5dkNpaUZtZ2lEazcvbGdTMEtSV1VYNlczUmZVdElwaWF3Y2pjaEJQRFU2dk5IYTJTaFdHOXlDQUJHMjFkeVVGUG44eGZOdHg3a1ROZmRUWUVueEVsazdZYVI0MllPRnRUN3cxR2srblQ0T21Da0d6M3pYQTAvNVA5M3FlNTJLUC9JZld5UXIvSGU1cHhSdUkrOUxDK3NVUURxS3FGUklUTWkrbUNBTkhscTVPcDZna2ttbTFVTVpJTUx0UzRySkNqOTY5VXd1L0RJTWwySU01RnVCUTF0cWc4RlVObzVHNXlEWXZranI4RWFnczFFczhOTVljWHdoUkpuc0E1QlM4bEUybW5iMWRJeGVZY2VjZSt6aHdPTmt6MHhDNnRRdUk5Vmhsa0JjUE55VFMyUGowNjIrNERjdUJFNFBld0xZNHRhaStqcHlTQjhoWXNQT1VYRWIwYXowZjNSZEc5UCticWc2b0kva1RORTR6NjBjOHFpSWtOZlpSayt0WkkyMTR3TVdZL3dmamVpZGxrQ3Z4TEp4TkRvSFN1TktRb2MzVWlFYnhVb1RTRlNJYkFQUEpRZ1RTR1B5UFduU1BOaUhvNWJCQVhpSHpxc1lLSGE4Z243a3cxeWlIcEFTTzBXRURmTGxJSjdJOUhTcjcyTFZrMy9FLzdkR3NkdGdod0dXcUtlYkdPZzNLRnd4U25HaU1DaDVEMGEwNjJXZHRCVkFra0NIVkRLSjVKVU0zUGFOZkdabEFEYUJJQlJJMXozMmNndHhvL1ZCNEt4SUNJbWFrWW1qMFRsUUc1ZFRPcnhSK0V3VXl5MlErQUVraUpCbGZ5SE5ucFZvRjFDZ2tkSXVNdWI1VEkwWnBCMkFRTkw3VUgyVm41RXJxME45dUlLZk05M3FHOHRXVEFFZWwzZEM1UktkYmJtSm9LQzFpNGxCcXBtTnVXcGZCbDFEdjVIVHhQZlRWak84RkRwTTlOUktUQzkrejR1NDZ1dFZIdWVYWjBibklJcGRMMCtIdC9qYXVpV2tBeURFYkR3aXNVaVhpcnBhRmFsem9NTjlCR1hscVMrMVBreGJvWGZOTVdTeFJXQkQ3U3VSbEpETTg2VytmVHdyS29ydUlma2haM1pwQk9lZnh4NndmbXJLamVDSkJudzlVVzVmMUVCUDNwUXJpampJOXhWN0s5SVpBY2kxWUNPaTlzZ3hBeHpFMDZEQlczeGw3Wkk2bWtIWTBLNkFMc1BuNmdObWFVcXF2VVE3SE5yeGdWcktBem53Tjk2Tll4UkxWcTAxQnA2RUdtWG5TMzNYOEtoNlJDTEViZVRkLzkwbUViby9JWkV4QnRoU2V6TDZzbkJpK2RuS1M1NEY2SEkxMGd3SGdDcjNJVmJwS0NUcThOZzQxZGNBQjV6T1VFU0R0MUNkN0JuWDBTRVFvbGMzVWVoUTRZamxvemZSYnNUU2tiK3pkR2JnSGcvNEgrUXJraVYvdVZ6Y1FHV3NzUGQ4SEhNeHg1ajlZdjR6aXZvU1paaGs0RVFQSFNFVU4xR2J1bzI4VjdMc0VHUkR1WTFJeFF3aHFMNnRVSy9weXc5V1lINHFkbklBQ3EvS3JEcXhpN3FZZmJPc0RLV0tHbEVESE1TM29zRmJmR1h0RW1vWHpISndzaVRKRTcxcE03V2xsWDhGRU16Wi9naUJCYkk4VnRSOHkrSlhtb0RxQ0h5WE5LM2g1MHQ5TWI3UkFiUC9NaFU3dTY5NlVYT3NvNVdHL1FkblFFK3VDMUtPNVRUdUY4c1BWaFMxSW8zb3BMek9uQjZOYU1VSHlEd3paZ3A4eG1JR09JaW5SWU8zK01yNkpVVXdnUkMzZUFraVVzNU1RWDM1VEJ3RVZOTVl1bmU4SEZoQXZMN25KVHZ5MEF5V1diWDV1TTBRQS9CL3o1ZjZFbTdiNEp5NmpmQ0xKRkVoY3Y1NTdBRnR5MjJRY1QvUWFVSzNmU244WWhCTVlDbXo3WE5yUjJTcXNUR3Fyd2tPVkdMbGxBWnZNdml3Y1F5cUpFUVBuR0drd2dHRU1xanZaaGdrS2dlUUcxNCtlb0g4MUpkL1dRSVhLMnhualcrd3BmS0k2UGxTWC9Ld05ySG5aYk10a2tST1JWbWl6dkxYYm4vZ3luNkVyRWJMQ3FndmNWcGRWakZXRkRKWVdYblFZOUhnYjljM3BLOUdtNndKT016V3dWcW0waVk0aUtkRmc3ZjR5dm9sL3JFUDNmRzdMNSs5T2REWisxSlN0cmkzQ0lvY2VPcWNWckhDeGpwNmgyY25Sa1pSMzBURXVTd2tSL0dPWUs5alQ2dEtQZThCdHhHZWl2Wnp5Y0JsUUgzSlNOSldxa2U3ZlZmZDMxQ2duSC9UNCtrR2NKQkVQMzZuTk1iWjF3UUhuSlZRUklPM1VKMWhNanFRb1RBWnBXSG95dTZEaHB4SXJGbmpXeGcwMTQ0QkZTdHNUQ2g3TVVDQjdQT2x2bGo3a01GdmkwMXpGYnBzOG56bVhEQlBrNnZZUEdVc2d0N2VrNUN0aFJxSm5rTTdBZXVtOUtvNmVtTzRDWngxZVRzbHRZSG92R1JxVVV0R1RwbmdJSjZJUHVUVFJIRUNiL0dWTTVTUW8yT0tMeWV4YmswV1oxSHRKc3lIRzBhQUhUUHpUSmJWT2pJczVMbkIwalZNTWw1NCtNVWVpMGI4bmkvMUpjOXFnN21OSUkwYWRaUWZCSHQvWC85NVJvZzBKdHdIdWowQUFCdS9TVVJCVkN0Z2VUNEluUmE0eEpiME1vSWw3c24zYzhsckJsZ2dDdFFtQndmNXcyWWwvSGVNNm11Q0EwNW5LS0xCVzZqT1VCa3RDUEh0dWpXWnFaL0MxL21jU3BQTWh4dkdoZE1oUC9CelZiZXZBcm9scmZuNFNBK24vNTRDcFNiT2wvcVM3ZHFlTThQWG1uWHFPSzJ0cXpMQnJCWnJ5UTFBWmtnRzFMZkRyTVljUlorTjBEd0hrZXZxUFFkODFPdFVGR05qU3pRMzVxb3ZoUnVqMzljRUI0S1hZRXlEdDJDVjRkSUhNQ0EwTmF2SzIxUGlkdWNkaWRSblB0d3dMaXk4ZHZ4Y1JmOVZTTEhDZGk1eVp3UFdpN3NxbUpJNlgrb0w4VU1hZlQ3YmxzanRFWGsrODJUamY3RlVFZFRJQ1R5SXBvU2t5eTZ1OEx4dWxQbXpFdFJwZWFWUGRwK1hIYWZNaG5hT1NrVFcrREZha1djb1pvS0RlRkkwZUl1dm5LVUVEVVVKUGhJRlZtL0h2QUFUSTdPaDBEem13K1VBUExMR2w4VUJ0eStISUJHeHduWVd1ZDhJMUdHQWpnMVRycjRaNy91U2cvQ0gzRzJFams5RUZuWWJsYVdIRkNzNUZDeGx1ZStMUjkrV2tCVUREeC9YWDNha1lqKzZFQnA3NTZTRkFkbks3K0ZRSlZRNEx2VFZHU0lPak9WbjRjZ0VCNnpkOEs4R2I3UlNGb3JEclNBSGZTQkpRWlE2SUdxYloyQXBkOHdUaUhUSXZpd3lOTGlIU2RGL0ZSWitPRDRhclBFSlpvWHZtbFZvUHpYZDZuc2QvVGNtUkI0MEpLN0tIZTQyb3ArN3ZlRjBENE9TYVVISE5VSzJ1NmFZK1RjbHBGM3A4Q3pOWG8zcVJTVnBxZXhWUHVBRE0vMDZMaWlOM0RPemxyTGRPTXJFa1FrT0dKbmhYN0xQU2VHTlZNcEVjYmdWZWlCS0doQ2pJS1E4eklWN1BJbmwvUzVQSUtMNGNPVUNwOGl0bGxBMzBiVlc3bi9QdW9BRHcxeHB1d0x4SHpVRlNEZzIzZXFMN1ZkYzRMc0htV2R5aitXWXU0M0lKNERjRi9HMUJSbUV4T045Y3dva21jdmpncEEvcTRLaDQ0akY4UXZTK2RPaTJmTVJweHRudzBhVm9yVFNJM3VCSGFmTEIyMEpQWXQyWEVuZFdXYnNieWFPVEhBUVN3bTlUcExDRzZtY2llS28xaHF5UmtZQnlIblEySFdlUGxDWFV6dy9IQkgyNmpXdmEvMFlnU25VVGxzblRRNE4yOGcyUzFUYUxKYnlPOTNxbS9XK0x6MGx5ZDFHVklkTzVjMmtKeXgwQ1QzeFBSaW52TzVKR0FIYXZpdzlESFNiWXltSmxVQ0VGbTZGalNvVjZUd09XVXdjUjMyWlRDRE85cllOSnd0SEpqZ1FoQVpqR3J6Uktsa29EcmFCTkc3Zmh4WTRFV0IrRnJUbGlKZVd0YzBLRmI2RHdaRFhodUpTNzhGVE4zQmg2SkNqQSs1ZFA3R2lUZEowcXkvblhUZUMvdjVTWlo5RG93ZWVoTnhHNUNVY0hNSmdoTnN2S001K1lQWmRrcDRrYTNURi9RR0xzdCtMc3RLVDBlaWxSZTVrWUREeWI5R1YxRjB1R0QxdWdvTjRLalI0aTYrc1gvSlVwcThjWWZHOHlYQ0RRRjNSaWkrWEZla3kyak1zMXk3amlxQVlzK2RGLzFnUXVheTFtTjl6cHI1VnVHc2thLzhCK2ora0dBZ0xXUWJrUU4yRVpFVlJVS3pEbEtjLzV6WkRkUTlFWjJGbGMxZ3Rpd0R5ZjlpSjNPVXptREcrYWRJSUI0ek84Rzg2YitFNjJYTmFib1RjWTlIQWROVm1oWWp2c1hqS0w3L1g2WGpMNkF2a2taR3Y4aXhJSHNvMXNURHZiS2NnNU1YblRIMHI2QlRTbGhNVGlPcDZwM0paazRUS0JUVjZwS1pvSHFaNFpZeXRLeW5hV2lIaW9tOVpiSkFBQTNhK1YwbDgxalVGZm5RbUpBeEdPSkR3QmFMcHZBVXFESlBFaGxPeUphUmlrTTJQQis1Skw3V0NCeUFldGVmc255T0xxam1NM3ZPU1hSbXo3NUdQcjhVaXFmalBtZnEyb0srWGhWQXc0cWxLUklzYUVYbWl6dEN4b2p4d2tLOFB5UzdkQ3hGRCtTVjNJOWdZekpPN1VsNE45QWNPVlVxbEpGb040d2hBREowMHdrRjg2K204eGRmVkxpa0tuZEdwZ3dYek9vT3JxYXNubGgzMVcyVmpCTlNmVEx3SE8vaEhyTXNIa21FUm1uamtWYzd3MnROenByN29FOUtoUTNMbFMxblJldUpUOWN6TE0vQy9vZTVrcFVNMlFGNktzSlRYcEdXKzMzNVpiSkJJVGduMHk0T0FEeVYrME44MlJjcHd6QVFIOFNTbDhoWmZWYnNFNnFUdk5TSllhM3oweE5wNVU3ZWRGcHNQc044Z2k2enlIdjVWTm9uUFdXeWdzQkM0akd5RVIwTVdEeTgvNHY4NVU5KzZPdHRDbkJHVEYxbHdycnloK3A1WFI4aHJoS3cxYWFnRm1nWWZiWkc0RURHS1JPUjlIZlR5NFIvVmlranY0RGMyWUlac3hoYU9XbUNDZzNnYVVubUxyNnBkQWc0d0IyWUlIYjZDNnFydnpsZDl1QUdNWlFhTDdrZFVzOXIycmMveWh6Y3dsT3g1OVZvYjNxL2pmT1hhZjJQUjZOOXpwcjRZMGc4bFFZRDc4QXdIdCsvR3hjcnBiMVlWVFpGcURSbGRVTnZDOE0yL0NiaGNPUTBqTFFiM1Z2L3Z0ZEJXWmN6ZkNxUkRTRmFWeFVhb2VMUU1FeHpFVTVES1czeFYzWkpzWGlPQ2RZRXBJcFJ0VTJvbTRNT1ZTa2kwNGJ1WVZrK3FSUDNwS2QzbFg2Rk82MDBCeXF3eWk3d3ZQTzArN3I1WkFFVEV6cG42RnRYWkZvNEFpRE1RTUdOdGxyQkZXVkJueXdCVTl1UnNRSlZxd3NCZGREZEMrQzY2ejc5Q2hGdnV1SzBDWFVYWWx5QWJPSFlpSmNQUlJYWElDQU9NbEdPQWcvajJVM21McjZwYjhwUTBndXJWd1NHdkpvVXN1ZStXYXdSOHVISVI0dWhtUFpMVmZhbElWc3VYeVA2WEJLeVh2UWo5WC9TSGhqSWIxUXVWUGFmRmRWbUNGRkZUNnZ2cGg2cUR1MThsOE9ZMDFsVzdzOWh2U1BUQ1BQVFpHejFrK0VLWGlrYUs0alJJVTBZQTBiL1pTMytkN1kza1luVGZ5TkNUZ1BvQjc1TlU1RVhuRFE5QmFnTUdPRkFSeXFsVTNtVGc0ZUkxZFREVVFmS29wN1lQdXk4MlpmQ0FEMWN1UXR5LzlYZGhzTjhuejZPNDdaZXJCOUtoNUdSb2Z1YWs2UmVUejZ1VWxFbmVMeEEvaHRUM1cxNVBlNXRBN0JRKzliV2ZmYUM2SWVYa0lMcWx6cllYQWhNaXBYRFJIYlF1azFqTjhPb1pzenB0Z1AycnUvZ2tNNVpRcjNWUG15eVAvOFllNXVVUWlLeXBXMkc1eUlzM1ZIN0RBS1Bsak01QmZQdXB2TVZYMVN6QjRqK0wxNGhpWGE2NC84QXAvTlBBc2JxZ0R6ZEl3Qis0TjVyT3Q2dS9nVE9lSjcwWnZvRHFxdTNYM2UvMW5FOVhuMkMxdTFEekdyTm5zVXoxMTR6NmZzSjkxemQ3eTM5ZWRkOHFzT1BSSXV5SmpEekVPcW8wWnFPbVBUamdQR3R1S1dKSk93b1Q5WUEwTGxaZDk3N1hQSUNYUGJURGFNbUg3S0tDY2pKNlRuNzVReGdIQm5wbHF4OEZNVkxlNkJ6RU41L0tXM3hWelpLaWJEelVyT09zVnQxN3NXVTVVdUNEUGx5bEVJa0NidlpYNk5yNHkrNkowTm1XYW5kY3JiaURxKzU3ZWVWS005WHhaMFI5WjkwL3BXMkN0UTNldU5mOVZEWjU0VmxGRHBUZWozUHhoMkZLRHBoNXE1N1JMQmxHcGVaMDFLZUZnemNWcXFBM05sVTQvZFNpNm9zS1Y2d3hYMks0eUVqT3lCekVVNUhLVzN4VnZSSllueEtkYmpGWWlFL2lkM3BxWWRDSHE1WWl0ZnkzUGovNEY3VFNrNVc3NkMvSjVLNGlKRWhZdWUzcXlmdTlLUDZ2d3F3QmtFUU5NcUsrcFIvNWJUNHJXVkwrN0k0SDBUbWJuSnBjUk9aK1RTR2pjRzlUU2RORWwrMTVXNEhaTWd5YUxXZGVqTHQreGVWWGZuNXc5OS9OaGtXR1hqbEpmTGo0Nkpsbk01SHJtSTJQeWtFOE5XbTh4ZGZVTEdsazlSckY0NjFzcWo3Y2VFaTVCTWZXbW5JNkVDZjMwRk5Bakh3a1pYYXd6MXB1S2ROWk5XcHJ5VUJ6KzFzbjVnVVNxdXBLMjhzYzRmK3NhamNiQVpOdTFabWg1aGRkN05NTkIrT0N1aFFibmgxNmcwajI0ZXFobXBjbXU0Z2EvUjF5cWpMWnMyQmk5dTI4eEJ1L3JweGlDYndNaUVQbE8xTDFqd2xqNmtxZTI3S3lBWVJacTR3SVA1ZTJ1QjRSL3pSWHg1RWQ1cUVabFkyd0QxY0xZNGRZWGk2K09RNzJrWFZ5bzVXYzBvb1BCdFMzUUE2UitBSDdDWkZBZDJXcmFsWStCYi9ZYmtCdUNIZy9JRjlWbUtHNzdtNmFRYVNMNVVCWkRPbldPaDl3TmJPUEZ6N0lySEtyRTFzSXNYckZoN3A4UHpRQ3pJRDZ6cm9uWG44bjZDdVNlUWE2ckg5Nk00SzJzOG1DMWpacHkzQWdHYVpnNHRwVWtnWlR3N3hNT3pwNGpaSW50b3dNcWo1Y25jcVkzVFp3SW1zN0FSWWdld25GUmo0UTJuZlpTVEswMUpVbVhFam9PTEh4WEJaeVgvQzg4YTNxaFFrUFo0V1VuVk11NVQ4aG9vcHNrV1dvdllBUFZ3TXJaamVzN3VwSENhQ1lTdG9KeFViVUY1YmFVOTVHWDdJSFlIZXh5d3VtSmpMSHRMWmhkbmlHQUNhdFRyTVRIaTZtNWhuVDQ4YkRlSTNpT1F6NGNPTUJlUWs5Uk91OU40Zm5CU0tYMGhhQUJoYlAyRVNJYy85UTJUYWpBZFB5T290UHoyK2ZyU1hHOEtLS3N1bmRkTEpZK3lsTHIrVGFOM1Zwdy9EVUV2TGhwa3R2aHN4NkM0bldvZFQzaEJwUTM1WnNvY0tDZVk5UnZtWFdPTURRanZsM2kwMVpWY0dKcVNibnpLTk1JcTA4YnE5dlV1TzVMaU5lbzU1SkN0TWN0QkZ0TFpHdFRmRXdvb1JueWZlQmVhWWNNYUMrSlhaS2llREZlZjhkaGg4RkxEcEZ2MnpTeFEyRFRkTmtyNFFPYnBodVFjYTNMTmtoNUh3YmQ3QklESHk0TVZZb2hUZkdGa2tGYVE1YUNaUkhhd1BuUXZJZ2t1cExOcUMrejBwclorSnQ0WmJ3eWxSYVRpcitoaDNyQ0FqNklTNXNJNUdTYVdOMkVsWHlhMGlUNE01aEdUWjgrNXBzejRxZFlVS05GQjl1Wk0ybjNDKzQvSDVDRklRM2cveGlNNnJNeXpPZ3ZzN25KUFF3cDdIVlBLemU3R0tqQkpEM0tLajJOdXhyWkZSYU5uVXd4MmQ3VGpvVVBuWkpkQWU5c2JjeG5RMWs4UnIxZjZqRG80WVBONHptbGRmZUg4NlVjanpYWmFVcFpRV2lKdFJYUm9rQmcxbjBwdFB0NjVuendSSjl3Zm1GYks5Q2tpVVJHVjltRyt2SVVyT1poWW11MU0zU1BtWnNYVFpHYTdSVDN0WUEwdkRoYW1BSmd2U0pMaTBselNDbTFSZTlueTAycHRQdEN4dUVKMFU2bnM2L0hCVHBpT210NU0zT2lOaVY2Z3ZUYVBkWE9CaFhBbk1NNjZTcFRTeHJTZEViOUJOOXVLa3RoUUdvRlZWOGJUQU1ZT1RLZ293V3BpdDJ5QnJtZ1VTem1sd3RQL0ZMalA0S1dlZDI4V2MwekV4T0ppVzJERExLd00yQTdDQkR6NXh6ZXhvc2EvaHdOYkFFUWNyRURFeHVMc1FHMDdNdkppODIyZmVEMXhsamljaFR3UnJic0xjdzdCYjg4NU1HQ1N4cmovc2pOam96aldkbVJ1UlpyM29tcjFIVUczekR6V2o0Y01PVlVuT0taS3l2SFNYQW1WWmZySmlaY2JVam5lQklvQ0JuUlIyMk95M2p2aEYvcVpnNUltY04zMEtNcFd4clV1TkVMQVY1TFVDZjEvVWF3UkdxZFRKYXc0YzdoRFFhR0lGbmNMWWpQaGhTWDd3bllIRFhKcHJCeFF1bXZtVzJpNHh2UFljbFpYWk8rOERkV0s3c21hZXd5Q3p6NWxITEdKY21hZU9XRzg1L3ZLN3ZOY0laL21NdGh0Sjl1RnBvVktBRkxKNUxiMWZ6MUpRWjlYMFNTbHR4VHpicEdXcTJlRzdSbzlCditzRGducVRwWHlYbjdGTWxkakRxb3Z0aWF4eTd4NHZhSHNlUmhOR2ZRcWZkU0F4clY4YitUbXRHSlFoaHl0blFRcHpxdzlYQ0VnQXFWRTVycDcxQXBwSTBvcjU0K2YvUE9jNTM2dkN5ckhIVEZXenAzM2VXL3g3UjY4RzYwbWF1RTgrK3ErZlQ5emVWZS9iSFFlcC9ibzREYXhEbk14TnBKZGpxTktUaE5icXNTNmYrUkozbXc5VnRVWUdidWYrK1RTVWptRENodmcrN0F6cS9McmMybkFhM3ljTTYvME9uTzRCZS8yTjlNMzJRUEp1MkVqQXNnU3hlbzA4SVE2eGhLZ3loTTZDK09DZjVZWSthU3k5Z3I4Q09iV0NOY3Z3TTFXdDh0a0I3dURQRWxrVmpKUkFqZ1FOOXJ4RzZNUE5EeENBNzYyd0Q2bHZuNzdmQzVjVVNaeGlZRDF1ZVhyZkVPZWl6NXRlMmY4NGxVSUNOcHFjbmc0c1ZxTy9MZXJCbkJJV3pGU1JFdG83ZEt3bTdrWVU4RTk5MldHZUo0bEdGdjdtKzc3cTMrYjZMTHB1Ukdaejl0Ukk0SXdsZ1Z0SDBHbEh0VGV2OVo4UUZhM2FOYW1qMHlSSXNla25ZWnJDUnY0V1d0TFB0SHdMKzJJUHJ1RzUxajBXWk5Ub1NoYzIwRXBpWUJPcTZweEcrWGFXOWYzTmlsQTNUVUlQU0dIMnpGVlp6RXBLWEQyU056QnRlZUFId3ZycVh4YmEvRVRPOTgzbzJZaVV3R1FsZ082dmxkeS9BRjBvQ084UXdHZW95dDFLbVJFWXZFZnlGZGJJREVhTlpqN2M2Y3dwMGUxNnlKVzcrWWlJV01CellScXdFSmk2QnJwWVpkZmxORlhSa0VzYmgrVGZITkY3UlEwUGtuY2F1VjVaNGF4U2ptYVRlTU1yem5iQ0lFWE4wajlIOFgyKzU3YkZmWXduN2F5VXdVUW5vZUkyKzgyZHZJTjNZQ3orWUtIbFpHM3VLa2JrZnJrbDFrWlEvRVM3ak9RMlgzSXBnZ2U2V1BWU296VGU4WmJFR29lTkZ2bVhDbUxHL041OEVIblhkZC8vSHVQRFZmL1IvWG5IN1E5NldsK21GdnhQTXB5VHdTVUEvU0ZNb0k3WE15Z1p0bGhYK3JTaUxFYUtjL200QjB6S2YwdXYwK0NTdFhQZ0FtandPNDRuTmVaWmppUVd4QlZZQ2VoS0ExeWhqV05kRGZDWlFmeWh4ODg1OWxRUjhOSnFIazFlcFpTSkZITnM5a1NUcTYrOFdaSk5XeGIwaFlPQ09PaFNwdE5oS0pXSmdTYXRreTYwRUlpV0FUcGt4OUNMeG5IM204aDJ2cTZpczNIM3J6ek95L3VMMkQ2aGxweDk1WXlRamZYN0VtVllsNjIxL3Rsd1QweklVVnRKQnBDNnpkbEovTDlia3FxbmdGc0JLSUVrQ2RiVlhwNmVrYVNjSjcrVEw4SHFQVU9BdmRvcGlNekE3ZXhTWFZUczhRYnJqbFhTRWZ3Mm5LcVhkTGxTODdZR2svUzk4N3Ercml1YW5WYkRsVmdKSkVpQnJ4V3dodHpzM00rb0w5ZUx2aFlYZ2lIdzJQQUdXaGE4WGQ0Q1BoVlFCSXhLSk1Rd2lKM1U3K3liS3lCWm1rTUJXTnQwRjlFNEc3Qk1GTmFLK1pMRzhMWkZOOWhadEwrM2Q5cVh4ZWVYZzVTVmh4NUpxUmtVZnZQZDM5aHRXZmFORVkvT0drSUIvQ0RpTER1dHY4NGFnWjVRcVJ0UVhyOFpSTnJKcjNQRHNrTnUrZm1nbzM3bGVFd1VNSU9IWHFtK0NjR3hSSmdrc1k2MllNVFF6TlRCdHdPUmNscnduYnZDdE1PWmx2bThvc3kvbVV2WTZva0NEWGF1K0drS3lJRllDdzBpZ0QvV1Y2MEZSZDd3MGRyaDh2NHZQUVVsQTVaUkQxQklvb2xaOVZYbllsSldBTVFsMDVFLzdBbXVGcjZVbHR5K09Za2wrSTZlbTdKYlRTTEhxbXlZaFcyNGxNS1FFaXZ5VUJrVkFUbTMwUEZUWUJiTnRQemJJc25XYTI2YTEyclRxcXlVbUMyUWxrRjBDSmI3WHBYV3hZbVkzTkRBdnQzMThNRHdmQ3RTWWl6ZEZLalZtMVRkVlJCYkFTbUE0Q2RUVmlSV0t5dVpaN0lJWlNtanlPb3ZUVjIvMlJDbzFadFUzVlVRV3dFcGdPQWxBZmJtQkNoaTZZc1VzdVgxTDNvcjZuL1JvR3d1K0hldC9WZjY3VHB0V2ZYV2taR0dzQklhUUFEUnpSNnBXWWRlTkhObnRXL1UrK2xWcFVzZzFiMzM5c0h0M1ZWcFNTMGpVcUZWZlZSNDJaU1ZnVEFJd1hVazZpSk1nN1BYMWNQdEtVZko2a2lYL0ltR0RGc3pnemUwSHNqMDZqaVNydm5HU3NmbFdBaU5Lb0tFY2g3ek9YNVJERGorelYyVGh4RE9KWHZDTldrV2FxbjBNSUlrZlgvSXBzK283NGlPeTFhMEU0aVN3cHN5K0piRjJodHQzMjY4RW1GMUU1LzFMUi9TcjE4OWk0dDFTRG5QRXRXRFZOMDR5TnQ5S1lFUUp3S1c3dzFGZ3dleXJLUDNVMFlaZmNPQjVpanErT2xmeEtydmxTdHR4NnV3NzJCeEJWTVNxYjVSVWJKNlZnQUVKNEp3Rzh4UTVEdDZidGNsd2RrUWNVWkxiT3FKbHFISGsvQUU1RGwwU3lrNUxvdjlaOVkyV2k4MjFFaGhkQWpYcCtsQkxPaHNKdDIvUHgrNHRraS82bGl0YzNXK3VEUFpSOXZSSjI0ZEkrckhxbXlRZFcyWWxNSW9FK3U2ZzU5ZVhQNWJpdE1UR3RrTVh5WE5rd2tWWXhQNjQrMll2cnZQZnFxK09sQ3lNbGNBd0VzQmt1dWZWSzlSYzZmWDE0dlFrdnZoTGJNNGxIMnpldmZITWl6MnZpczUvcTc0NlVySXdWZ0pEU2FESVRqbC8yUjIwT1FZY2JHWnVYemlJWHNSYmRFNTZYdUdCZThMdk1uZzV2K2lHZ2pRN1cvWGxRclVSS3dIVEVvQ0Q5N2NJenErNDdzY0Via3pLek8xTGJoRTJsMXB2OXd1N2VIL1ZQeVJiWHg3cUllMlY5dEQydmkrWGs0MVlDWmlYd0pkYzk2NGYvNFVIWGZkUEpOendJZTN4NUxPWWNHLzAvR1NKS092Z3AzbWg0L3lISzZFZ0RRUjI5cFZFWmFOV0FxWWw4QlBlN1BraEJlOVAvcnFVdkxQNkxqN2ZWdHpkUDZxNTdvWlVuQmkxNnBzb0hsdG9KVENpQkQ3K1VQWGU5N1gxa09CbGYrdE9RZS9FQnNWbzFWZFBzQmJxWEVsZytXdTNQM0NGejRrVFl4MjNHdEFvRG10dGFqWnAxVmRUVUJaTVd3SkxyUTlyd0JaYWJRMm9Nd0k1SUV2ZXlhc3ZGSmN3TEcrTmt3VmcxVGRaUHJZMHV3UU81RTl1eFZiL2t2eVNpVmlvTXlwNCtpclVOMFBiaGo3ME4rY2RkRzZSZTRaTGI5Vm8zNnF2aHBBc1NDWUpsSFJPMjkrcHZDTW1FLzZKQVBlMUx1ejVwSmo2MEYvZmN3cTF5Q1drUmY4Z1ZpSzNWbjBUeFdNTGg1Q0Fjc0Fvc3Y1My8rcTFtTjNXSTh0eWt0bVhqaXVua1hTeEp2dGkwNkFUeXJlOGV3cFZZbnFlUDA0QVpFVldmWmtrN0s4cENYVFNIQis0b3U3ZWszUDExZjdhZ2NrUC9aVzlkMk5SMFhUMk5KNkhWVjhOSVZtUVRCSlkvdVVVOE1WcjkveHRIQnpNOWV6cmExSUtKeWpHc1NoakgvcWpxMlppdXRwMG5OcCtldHRPeDlDMHI5R1VCYkVTRUJMSXUvcFM4NUVnTno1bThrTi8vcEJXZ2RGN1NmNXlTbXpyUlMwcllXeDFXMkFsTUp3RThxNis0cVd1R3Z3WldzUGlNR1didEZiRzdNdXVFTWEzWG5qdU0zK0JYY2p2ZnZLNVhqeVFMYkVTR0ljRWNxNitUSlAwV0Rla3ZyamdRTnU3RHNkUjdYSmEweDNvcmhkMDNrbVpoczJXV3dsa2tFRE8xUmVhMU5QbnhwRDZYdkN0M2N1Vmt3Zlo1MVRpaWVpNDErNjk4dmlWcTlmcy9qZGVTTFprUEJMSXVmcXlyeDNvTVc5SWZRdXRQYSs5MWZ2dmErdTFiS0dzQk01Q0FqbFhYLzlyQjVxU01hUyttcTFaTUN1QnM1WkF6dFhYKzlxQnJwQ3MrdXBLeXNMbFd3SXI5NzlIeTUrYmMvWDF2bmFnSzJxcnZycVNzbkM1bGtDaGR0bzZhV3FRbUhQMTlUOXl2L0o3cDZrV1lEQnIxVmZqaVZ1US9FdmdxUnZPSmZtN1hMRVU1MXg5dlRkZUxMVk83aitOWlVFVVdQVVZzckN4S1pZQTNKVVh4R3NVRXhqSnQvcUN1azBRWDN5SHM2eHp0dE9xYjhLVHRrVlRJNEZWSFBWYjhMMlhQOGxPRlVpL2cwM0dTcjdWZDRhNmZSZndDcm15emxyQ3FpOTdyUFozbWlVd2gyLzZ6UHZ2TnE1SWFzdWp1NHk3ZktzditkcUJVMml0TzNoOXpUWklucWx5RGtUa256RmU3TjZYUzhKR3Bsa0NYYWpuZ2ZzanlzSzNRbTg0dlhMbDdqYmpMdC9xaTY4ZE9NNGp1RENQdTQxa3hKa1RTaXRpZUwrNkgrenN5eVJoZjZkWkFwVk5jdUJlZkZZdm5wZDhxeThaZ3BhcWJmcmF1SDB3c2ZwWXhGZ2tYdjVxMVRmK1FkdVNxWkZBZ1h3b3Iwcm5xelNhODYyK1hReEJuWGVEaDBMTnZuSXE3VkhhOHB0RUFzdS80amk0cTdPcHdVNisxUmNmdVY4OWFXcXc0WUhZMlZkYlZCWXczeExBYmxHSHdIeXJiOVg5V0YzbmJiYytwMVo5ZFI2NWhaa0NDZlQxWGdDUmEvWEZSKzRyMzg4Z2E2dStHWVJsUWZNc2dhNnI4NFpUSjlmcWkwOEF1ci82RFgwcFcvWFZsNVdGekxVRVd1Nk9EbjI1Vmw5ODdRRGhuY1RtckJXcyttcUp5UUxsWGdKWWQxN1dJVExYNm91dkhTempQZkxwYjd6d09iWHFxL1BJTFV6K0pZQzN6RFIxcU15MSt0S3ZIVHpqbmRqUVljYXFyNDZVTEV6K0pURFB2NUJ5WjhSSmh5azVkZVY5N2FDa2RmZUNQQktydnZudm1KWkNIUWwwU0orLytHYUFWdWdHTXZCdmwrSEk5ZXhib2w4N1dCTTI5SXNmaUJpTDdLa3I5akR0NzgwaUFSeDR3QkZoY213eThzYlJFZU16MStwYm9RZkhMdEd2bEgyaURaTHRtV2YyM096dnpTd0JmQjkrQTR2SjdWUWU4NnkrOUNQM0R0NDdRQzRsMU52NEYzbmo2TDJjU2J0NDVxS3drV21XZ1BkOStEcWZaR041eWJQNmVrejROeCtyc1N5SUFxdStRaFkyTnNVU21LVVhaY25OaFpTQW85SHJLU0JuVmd6ck9XbDdqYnovZkFVM0IxT0RWZDlVRVZtQWFaREFETmt2TG5nWGZoUHB4ZnNzOWhJQnpyRFFXelZEZldHRlcvaUJCaUgyUTM4YVFySWcrWmZBRXRrdkZnOVRDSDN1dTU4cXUrNk5YL3JqNTFJQXo2YVlUcnZFWGdYVjFkakdnMkZob3o0YmltMnJWZ0pHSkZBYk9CZE9lc21vc0hCbUlaY0xhUC9UM0xOazlxMjBrM2x4N0lmK1VnUmtpNmRJQWsrNVgzQ2ZTS0YzeFIxY3UvS1d4NjVjcStaei8rdC9tcnRRUFhVV1VpOGUyUS85cFR4dFd6eE5FbmpsdGZkUEU3bFJ0SmI4WTl1UHVQZFVONklBNUR6N29UOVpHalp1SlhEV0VuaVdXWnVmdkNaT1ZwMDFVYlo5S3dFckFRMEovSCtFZm5LRU9PY01mZ0FBQUFCSlJVNUVya0pnZ2c9PSIKfQo="/>
    </extobj>
    <extobj name="334E55B0-647D-440b-865C-3EC943EB4CBC-237">
      <extobjdata type="334E55B0-647D-440b-865C-3EC943EB4CBC" data="ewogICAiSW1nU2V0dGluZ0pzb24iIDogIntcImRwaVwiOlwiNjAwXCIsXCJmb3JtYXRcIjpcIlBOR1wiLFwidHJhbnNwYXJlbnRcIjp0cnVlLFwiYXV0b1wiOmZhbHNlfSIsCiAgICJMYXRleCIgOiAiWEZzZ0NseHphV2R0WVY5cElEd2dNU3dnWEd4cGJWOTdWRngwYnlCY2FXNW1kSGw5SUZ4emFXZHRZVjlwWGxRZ1BTQXdMQ0JjY0hKdlpGOTdhejB4ZlY1VUlGeG1jbUZqZTF4d1lYSjBhV0ZzSUdoZmEzMTdYSEJoY25ScFlXd2dhRjk3YXkweGZYMGdYSFJ2SURBS1hGMD0iLAogICAiTGF0ZXhJbWdCYXNlNjQiIDogImlWQk9SdzBLR2dvQUFBQU5TVWhFVWdBQUJRMEFBQUQwQkFNQUFBREREeDNjQUFBQU1GQk1WRVgvLy84QUFBQUFBQUFBQUFBQUFBQUFBQUFBQUFBQUFBQUFBQUFBQUFBQUFBQUFBQUFBQUFBQUFBQUFBQUFBQUFBdjNhQjdBQUFBRDNSU1RsTUFFR2FaM2U5VVJMc3lpU0xOcTNZdTBkRnBBQUFBQ1hCSVdYTUFBQTdFQUFBT3hBR1ZLdzRiQUFBZ0FFbEVRVlI0QWUxOUM1QmsxMW5lN1ozZGVXenZ6b3dvYjBxMnBYUzdpS293RVBjNEcrTzFoTk9EMmNYQ2x1Z0Zkb05rTE4rdWtrMHB3WGltWXBLUTJOQmpXTVZBYlBkVXhZb0NLTlVUYjBIS2krMGVDOGtVTGljekZEWVlzdERqT0tLS1lESk5KVW9GMlRCak5HMnZwRjJmZk9mZTgvanY3ZnZzdnQzVDAzMU9UVTJmOStPNzN6MlAvL3puWE1zeVpsUVFtRC9iWlg1alZPcG02akU1Q095eExuTXdPYTAzTFIwVkJDcU1QZkRodXovMVhKbXhXOWV1WGJ2NktHTTNScVZ1cGg0VGc4QWNZL2M0alYxZ2JNbXhQTUZlbkpqV200YU9DZ0pUN0VHM0tnM0dWbDFiNVc5SHBYS21IaE9Ed0FtMjZiWVY4MFRSNkwxdlRrenJUVU5IQllHYTdQenFhbHE0OHRLb1ZNN1VZMklRMk4wV1RXWHNXOEpXMjUrWTFwdUdqZ29Dck9yV0JPdVZGMFNkVnBhRnhmd1lCSWFFd0xTVUZjNHpKcnZCMHRxUUNqZkZHQVFFQXJOeU1KNWxiRTM0TlpjTVBBYUI0U0pRK0xvb0QrTER0ckNXaThKaWZnd0NRMEpnWlVjVUJQSGh1ckRXVjRkVXVDbkdJQ0FRZUw4a254WWZXbDh6NkJnRURnc0JMVDQ4ckJxWWNnMENscVhGaHdZTmc4Q2hJVURFaDRkV0IxT3dRWUNJRHcwWUJvRkRRNENJRHcrdERxWmdnd0FSSHhvd0RBS0hoZ0FSSHg1YUhVekJCZ0VpUGpSZ0dBUU9EUUVqUGp3MDZFM0JCQUVqUGlSZ0dPdGhJV0RFaDRlRnZDbVhJbURFaHhRTll6OHNCSXo0OExDUU4rVlNCRTVvN1VQcWJld0dnYUVpa0xINDhMOSt4ZTdjKzlXaHRzQVVOZzRJWkNzKy9HN21tRGNSWkhLUHYrYVRIN0tYaUkreEdnUzZFS2l6bTExK1BYdDhsRDMwWFl2NTk5cnN6VHFMWFllWk85ckQyQXdDM1FqWUdkNXBjNUw5Z1ZQQU1WdGNtTU5kdHNQRG9oTmcvaGtFZ2hISU01YmRYU0psZVVQRUhlcUdDTXY2dVd2UGdJbWJ3Y1ViWDRPQWc4QXhmWGk1YjBST2R1U1JGNnZGdGtsMk51c1FsN0VhQkxvUU9NMDhqT2tLVCtOUjA3ZmpuUEdNOWphN2xTWWZFM2Z5RUlENGNDT2pWdWZzVlpYVHRMcktEbDQ1eHVTQXJTSVlpMEdBSXJEQzVEVTMxTGNuKzBsMjBGWUpLK3lpc29PVThnSWQ1V2NzQmdHRndHMi84ekNXRUQvL2E3Y3BuMzRzQmFxNVV5SmQ0RlNHYzlCK0ttalNqaVFDT1Jza0ZHWXhneHFXR0JGRkZwaTh4c215anVzTGRESW94bVF4WmdqazdjNzUrNjVmdjM3K2dxMDUwMGNiNjdqdVhTVUg5OVJzc1dDMnNCVXV4akp3QkZwME9ZS3hlRWVXaURub3VyU2JYNFBBZ0JFb1V4RVExQm92eXZJUUlLM20xeUF3YUFUdUlNT3lCZm00a2laV3lPN0tvQ3RoOGpjSS9EYUJBTElhS1RPRStGQmUrVWtpR0t0QllBZ0l6REQydkNqR2lBK0hnTGNwSWhnQmtFOHVubzM0TUJnaTR6c0VCTEJPa2QvcWd3aG5ld2dsbWlJTUF0MEluR1JLa0EzeDRVWjNCT05qRUJnQ0FoaU1wYTVYallpMGgxQ3lLY0lnWU0yY3U5RDUvaXFBZ0Q2WjVHSFRpQThOTTRhTHdIZUFmUlYyQUNLZTB1Tnl5OWwyZnZoSzUvN2ljR3RqU3B0UUJPNWk3T09XOWZKZGZNVjVRYTFUSUQ1ODBjci9PaWRvcHoyaHdKaG1EeE9CSjFpbnlNdkx0NWFzaHBMYlFKTDRUYXZVQVVIZnBVUTV3NnlWS1d2Q0VNQlczZ2ZjSnAvNmhsVlNjbXlzblBmdmRBaUtLNTAySmd3VDA5emhJN0NMOGRjMXVZNEYzUWF4bVllWjRuYkxKV2hMN3prUHYzcW14TWxBQUJjMnRXVkw5NG9WZFI0VjRzTnpZbXVscFBiNlpFVHpheERJRm9GY2k4eitDdHRNblFXb01XWUxWY1Nha20xblc3Ykp6U0FnRWVERHI3UmJzOThBRDVkZEo4U0hVdDI3WVNTSkNpSmpHUXdDdTR3dHFwem5iNEtIb2hOc2FVM0VHbzJqSWh1TFFTQXpCTEFxSmtxR2tOV28yYUsyOFVXMDR1cVR6NTM3L0E5bVZyekp5Q0RnSU5BZzV3QXNDeElhZVNZRmxKVERzdFZVZTMwVzd0VXhwNW9OZHpKSEFPdmpEWjBwWjVuWVhrWkhxUzV5MnRVSFMzTlhiTFdTMGVtTXpTRFFGd0pnbXg1eXNhTUNwMURIcHV1WENsbFM4OXRHdHZzcTB5UTJDUGdSS0tqdFpDZUV6dzlGTDdpZ08wcnZRUlc0TnZ6WkdMZEJvQzhFbXZwWUZNOEhwd0xrc2RHYTFqN0V4aCs1NXdaY1hlMnJUSlA0aUNMQTJaSEtyQ2R1cUsyRk16d05INmFYM01SZ3FNd0ZPb243MHU3RTBRNWpteUFFQnNkRFBnNHZFeVF4S1pTZG5hdDk2SVRoanJzMUhlbVVYclJvVDJPYkFBUUd4ME9jQXZCTTlqQXBsTnJZWFB0UW1BWmpSV25uR29vcVFIc2Eyd1FnTURnZTRraWU1d29iTUU2Y29rZFBxY1EyR0tJM05jdzFIYUE5alcxWUNNeWY3VEsvTWFTeTgxZlBWVUFZWWY0bXlEd25ReUY5L3ZMZGkwa3JWa0F5R2hlTXUraTZNVk5VYzBKYlM3UVIyR1JmcDBtTWZiZ0k3T2tuTFcxcXYyRUlOZmxWeVVRNWJ2cktWSFZLOVUyb0dyMzZFRG1pa0EwM1l5SSt4Q1lMMmZxejZwNFpwYThheGpsb0JQQ0lIdmp3M1o5NnJnekYrV3ZYcmwxOTFDdDVHM1R4MWpIYnBWbzBEenZWVkJYQnl5VnZFZUhwdUJoYjlLVUxpcEVXSnBIcTZpVkVVaXZxVkNXWnlOa2dnRTdoSGljblBLQWx4L0xFa09mclo1THc4UHZTdGJhczVvTk9PZ3pHa3BZMXRYQzJzRnplMXRrQ2lLcDJHZHVRRVpoaUQ3b2xOdFFEcXNpTHNZWlRGVWZEUUs5bmZZVUtrb3JlekJjWTZ0ejFkblZnbk96NW1ucmlDRXEyZFE2NGVDUmxJVHF0c2ZXTndBbTVaTVJRSmpMYlV3dkt2bk5QbEVIWjRWcmt1RXpuY1VueUJBLzNTYnlTSG95SitCRGxjdWI5bEV1L1diRm8rZG5LSDVHVXhqb2tCR3F5ODZ1cmU0aFdaTjh4cENvMDRubVlkaVVMaWwwa3RjZEpaZWtpNGtQYmJYRmwwd2xiY0lmdUo5aTk5cmFNYkg2SGhzQ3VCRjB2SG12N1F5dmRLUWd6VXhqRkZHL2hUbGpxbFN3NmQ5a3VaQWM1NVRkRXJoQWZFaXQvQitkRXdRMG5ZTDdUdHJiUzlyNGliL1BUQndKeWNvNXArZ3NpbTVYbFB2THJJU2tYT3Nmd2NDMWx0ZzNQamgxV1Fqc2lBNnhZWk4rSzNXVnVuUklybUQzSFZmOFM5cUl6L1BCdXlucFBiUFJwS1N2RU5GMTJnNlcxNGNMQk4zOWplQ2hwbExSaTZHSzNkZHl5N214UjFySUlRSncxV0UrSTEyK1hqK1Izb0N0YzhVaTNSV1R6TTFnRVp1VVloTk8rYTZLbzV0Smd5L1RuUGdBZVFqUUlWZ21Ec1ZoMjlmeWFHOW02TFZkUVUxdDJvOW5vTS9PVlZjdmFWUk5sbVlINUhUZ0NCVGxLNFFHMVJXbmw0c0NMOVJRd0FCNUNGcVFYV3k4amtzR2F0c1BLcTlFcU9wVkJpcUwxR0pjVWxEVnJuUkR6YndnSXJPeUlRaHBhTWFDT1RtR1laZ0E4eENhZFZwNXBrZTI3cHBZU3V1UHZ0RmltUUNkMmM4YjVYdlB0QjBOdS96Q3hIdFd5M3I4dWFyYW54SWZXMTRaYzJVSHdzTUE2aTZJWjlINFJmQTljVG9pdG1qUCtIaGZDMHRPWVE1YmVPdVNXbStLNkVORGl3NjZnUVhzTWdvZm8zbmJjZXVmcVV1V0x1L1VHSDZhS2ZLVmNGdEZPc0Z0MzNwRFVkVk9hLzRlQWdCWWZEcjN3UWZEUTJwTTd5ditjZFZaVmt5Q2RrdUpEeUdmd0FZR1RCNEo3Vyt4QXF1U28yTVl5ZEFTSStIRG9aUStFaHhBVS9oSnZ5Yzh3OWlYZEluU1RjbUhHbGNFMjUxcFNnYUlFQmNlUHJldVl4Z1lFOG8rLzUrcFhMdXdNRVFzaVBoeGlxVzVSQStHaDlkT01mZi8vZmM4empQMCthUkJFT0JyVk85QUYzaExkSVZiSk1KMDNrTGpHaWlrME54cXh3VU5DeEllREw4eFh3bUI0YVAwZkIwVDJRVTlwejc2Tk9CK3hIMXFYemdwYisweGRDeGVsOTJULzFod0loOG5EQlMwK0hEcjBBK0toOWF0ZnNTLzl3bXF5NXVBUWZkdktqYjhJKzdFZlQ0YUhHK3V6WjF1a1A1eHV2U1ZONHA3aU5yVDRzS2YwL2tUZmRxN3k5bytvenNZZjZuVVBpb2ZlVXFKZFVJVkFiYkVOVTQyT2wyVm83dHV2ZEw3NFYxbm1HSnZYakY2bXhjWjFJdURWVk9OeVdlK0pKa3ZjUTZ3OUxUN3NJWFZYa3YrQVdULytpbDBCUVI2andFTXdrRmROZ3g1VTBXejk1akFOcUREMnBteHpqY3d0VjA3TFE2dWdJTUhjbW13T1JKYlRlMkMyNHNNNzJjR3JyTnk3MmMxRVBlSW84UEM0STlTR21Ic2JtbUJ2N2gzSDVDblIwN3hwMGZvN0xmYUh5ZFAwR1RQM0xCRmJKY3dMcXV3N2JsUzhxbm9USUdIcTFORXlGUi9tYlhlditsMVVnaHhlcFZIZ1ljSGQrMnR4WlkvVFE5RkhmOW90Y2RyR3Z2Wnd6SlBvZ0ZQM2gxREtFenpFVWpiYlFUT2cxZG1LRHg4VHJaVjhEQ2lRZW8wQ0QxZGM1UWFiYStPYzJLZTFHNUI5emhaVFVjSEhBUldqc24xWUhCVlhZbndWRW0zQnd5SDk0YUExTXpNVkgrWkVkMmhaalVTdjN5andzT2xxWC9KVnMxVVR3RWMvb0Q1RHowamxDM1FCMVQ3elNwSzhqTTdzYlo5TDN4OXFIdkx6YlBJUVNaSVNlNG1UcWZoUVgxZ0VlcS9IVjJjVWVPZ015SHlkVXJXc2VvSTZ4N2NxSm9ZekUzWGk3QTFGeit4MTUzL3YxZnhqbDczM2gvdzI4VUcvb1ppTnRtT0FTeDY4cHkrS3NmbThQODZNQWc5Rit5dDRiK2FVUms1Y3hmc0l4eHU2S3BLZllJTWU3VlE5KytQaDNMay9WVGtOeU5KSTFIRWxMTnhXcXZmUU5rancvbzBBRHlHVGNHalJSSDhvTmNFU3RyYTNhQ2YwMGhPVXJQYVdTZXBVL2ZFd2RYSHBFK3hsdUJLQ2hrRmIxbUJMbnd5Ulh0Mi9JOEJEMU5tcDF4bjAzL1dON2lwbTd0T1UwMFBuMHBPTG1lWS9kM2RZZGlQUHczcUdZd1BHK0hVSkJGYjljdmlSWHQyL0k4RERLU0doelZjT25wRTNrSFJYTkVNZm0wd0tLM29lazBVSk0zWGREL2p5RzNrZTJobEt5bXVrYjRYc2M4ZUhSYmR6QkhpWWE0bHFIbnYwZ2ZnWHA3c0phWDB3RDloWGFjcnNsckwzYjVsdWhZL3pvODVETE1tems5MlNqNUpZaWVSQkk4REQvaDkvVUE2L0V1VHArT0hzOUxZS3pISlNaQjJyTVBZakttdWZaZFI1Q1BWUS9YcjY2cDdhcVQ3OGpwUlFINGdYT1kwckQ2ZkNGYndYNkRpeHdyTGJVcG0zSTJqWXA5d21OUk5TSi9DOG5xbFRleE9BZW5xR0JTRnQvSmd6cmp3OHFlVUdYb2o0V1gxMWpKcEwreE5NWHZ3NUJMdGZ3Umo3Z2VBZzdqdnEvU0dXRmh2aHRVOFhncVhuaXlvRjFQcEM3cTFSVVJ4MEFGOUlQSVRBaU5rYlNYUUVyRFBrRExXdnVrMEtlSUVlK3ZkRlRPZjhMVUQxQnhGSlJwMkhlRDJyRWRWUEZZUzJma3NuQURDTDJoVnNHOWYrMEtKQWVKdmVJckl0ZnNlRVBqVGpqWmZPOVYrQXRuTW9KeXpaU1BQd3R0OTVHUFgvK1YrN0xhejI2ZnlCS3BGZEkrZlZ1UFJqeThOVzZFWUpZS2txV0lCWUpxdEVLSDJ5UDFlNUJsbjY0ZUhMLzhWM3Z2SEtRMDZ1K2NkZmMvVkRGNnF3UDN5aGM5OS9ka3VhK1Y3NzBpK3Z1L1llL2tNcFFablluaXRKL2xzZVZKSDdSbHlxc2VWaEtXd3M0Q29EK3ZYRXJFalBaS3h2KzRmQVRKcUl1VjRYcXU5SG9udTZmRDBlL2ZEUTVuVnlKL3NyM01wZnBHZFp4eFlUVXF6VEwyTnlCYzhrSnZmdEY1dzhuSDhIUEZIZTdweS83L3IxNitjdjJObnNxOWJJclViT1JmMDdjUlViV3g0dWhMMkRYTFZaZHgwUTl1dkZITTY1RWhNeWFRNUM5SjFJOXArQ0FvaGZ4ano4WE9mamxvVnk4WVJ6OWVmWHJaa1d1MEZLQzdkQzFFN054ZkNZdlllVTZCVkgvSU1SYTNGNWpTMFBUNGZOK3lBbms5ZEJBeHp3VUQyK2o5TG5BM3NjZGlyOExuUkdiZVVLc2ZURHcrZk9vVHJ1Ky9MWk43WmdyK2J0MS9KeVdsdys4dlR6aTdCQ2JRdWNqRFZ6WUFVMSs3RXBlb2l3NStmaGNsd21ZOHZEUEIxdktRb1E3M3Q1S0ljaUNCczhob3pYTkgyWG5XdjhKemdOMUE4UExldE95VU9Nb2lCaTlZeTdEaWhnanBHemk3eE9FSThrbWVrMlBXMU1NSFByYW04Q2o3S2ZoN0c5N3RqeUVJZnplUy9SYmJEZDZlV2hHSC81NDJVZForcDBFM09sNjM5YzdVNGI1SlBEazcyWklHNS9QQVRMMVB5aEFSNjJWcDI2UVBpOGZFb3NUWGZEeEcrMDF0REdaZXlTemYvelJsNy9VeHFZbVgzWHcwTUFHOXZyamk4UEN5R1RFanc2d2tQZWZoZitwMkY3UFhhaDZwNDVkdXlqeVpkQlE1Y1UwWEg3NDZGbGF4NHVNUFlUUWp5SHllNUxwUTIzNEJVNjd3MnBTOTdHVGdkcSt3Z2F1eDRTSjh6NzVmOHl6THpQbndRWXZxVDlXaFBOdzVNaEVrUis1R2hUZ2FSNHlKOVFtM3RqL3FobWpDcGFxR1Z1RjlFVFBkRStlVmp4OFBDdVpiZEc2Q1pmdkNRcVYwZ3d5T0psY3hsY1NyQjI4RFk2QjREQ1ROc2JGVGRnK25nWUs2UGx6d0hEa1M4ZjRYU0wzUWtPSEhuZlZ2QWIzODNEUmQ0VVBDRnhBK05laXE2Q0x6NXZhVlpIWWRJbkQxdWFoeWR3OXJvcWlzSWpFc015RjhuSFBTcThiQWR1YlRGTGZpR3F0dDFoWE00UVp0WjgwWUVLWVY3TDQvSkZGYzR4NXVFWjl1TkJiZVk4ZEpqbkJQTDJPNjRLazRKdkxLR1hnaElHK0UwRFltZXhHaERtOThxVWgzSnRoZUZhWFVZT2VtNzdDL1c1MFRRWnBVSTBFWHl4UXB6UGhMR1FkVjNpNjJXZTF4V2MreGp6Y0laMTNIZmYyM0xGUE1kYnVvaTJDUWJtWlpya2lSdWF0dFFmUTNnRjUvRENBcjFSKzlaejhQYUhhaTJQR3NpWEJpVHoxTnRmQWJpSldtQkpINDRJaU5pbmw1ZDVjSkhaWW5EV1k4eERITkI1TUtEUmtubHVFSGR4dHE3b1NTTTJYTWlnd3IrWHVoT1FEYnk0bnRjN2dvTUNmRkdTSEVFRFFnTzlrRVFWN2VXaGt0Q0FoMVdSRnJFdkJtYWpQS0dPcFFpeFJVY0ZGU01qaTVkNWNGRkFBOHZnejJGTTU0ZGNFYmpZM1dqZVlzNDgxM0RYSW9Sdk50SFY5RTZkSU9kWms3RTl2MXpQSzhVRk9TZ3BPeDZxNXdvZXlzYWdnQmdlbmlHQUxLU1lCWHVhbmNSUko0VG53dmJKNWlFNlJIWFZwMFl2Y0owQ3NpMnJLRjdDSUg1UkJSRUwxL09pMTR5U29FQnJwanpjbDBXQWg5SWF6OE15R1l2Qnc2cE1tZm52Y0htSUJ6Rk1vN0JQREZ1Z1Jub2dEd3VVYkY0OTlwbmdDVDAyT0h6WGpNWlVLMU1lcW80dkRROGg1TkVLK3VCaE1hYkd2UWQ3ZVlnNnhqNDdvQVBUbTl6R1NUcThmd0Z0eVQwZUpscDEvWnVZd0MzNjRQVHlFSk43M3FHVUtRVGUvdEQ2ektZdkI4ZHBNL1puUWY2aGZwbnljRmtXUTc3bWlnSUNJSklSOFl0Ty82Snlnb2RWNWNqYXN1c1psOGVmaDF0Z1VaeFJTMHNCdG5jL3hlVWhlb3B2cVdlQmhja0x5aEZtUVFwSFpTb3N2TnYvOEhsWUVKSjZwMjViZzV3ZmxqMFFqajhQUzNFazVPRytEcEh2TDY4cm1yZzhoS2hHTFNRdG5PdlJEaFhSYjBIUkNaUWJTS3JENXlHcXZLa3ExS0FPNVp1UlpjL1B3K1c0aklFT1RHL2pjbHplZ3crLzNYYXFIL252ejMzVndDcmF5MFBJaERGV0w2dG9pTEN2SEtFV3JtVVRyK3hGa2g4K0QrdGttWUkxbkZyZzhFck90VDVBNnRxdkZZd25RMHBGUzg5RE16N2FQQXh0bGdnQUh2ZjQ0M0Q5UTA5L2lIMlVCYm8xaTRIN29qOVJrUHN1RURGTytaV2tPM3dlZWxUUGQ3MmR6eGE3UmVyYXI3WG0wVUd6aVJnMExPZXg1aUdHNEgvYjFYQytUN3FxZkxFWmhnZXc0dlBhVWVGUmxuY2lwOWRHUmZDRUhUb1BJVDFRNG0vTEl2bzd2SnJsTk1vZG5uWUZPUnFlcFI1ZzJnaUtSZjNHbW9kMTlvOXBXMTA3cG45a3BZaWVFQXVaSmgya3RtaDRkM3JpdzArbCtJZDlFdXkxSGpvUG9lZTdyNnFFeFpoSHF1NzVFS0tLMWFzRnFHb0pFUzYySklDSFpEbk9QSnhsOGdOK25zWURscUx5QUdKNEhsVEE2NTg1cWFnQkZuNUtMNm4wNXRCNTZKSFYreWZCTmJWTkhkQk0xMnN1VkViMlBuOGF0RlhMSHlCYUlPc2pmMVRoSG1jZTdySzFvRmEzcVBpaTRDeU82M1IyVktGRDFNOWMvcE9nUEtRZlA3WDhRZW1JL2oxMEhtSXhwdWNia0JPczBmcm1mNUs2Z3V3NUcyME5NVzFmQXM5OURud0E4b1YzTzhlWWgvT1VYS1RsR0lRM2xMUGhERllWOHZwaXhOTFRxTnZaZGFtV3FKSjRMTWwzOXc2ZGg2QmVXOVY5aTg2SWxXK1VKWTMrSWFhaWV0a0RCNWFDTVdhTWVkand2dkVLaUJYYUw4Q3h6WGZpOVhRRzcvS2FqSnVyN0ZqaEIvS2RXSyt3RTJvN0hEb1BVWUdpYkJobXhDbVV6dDFVS2ZRUE1SUnI2bUVLb0FkcFZRR2ZaWHg1bUxPVnNxaTN6UVVxenRwek9vazZtYlFqZUZNbW1NVWFwaHd6eVU2cS9YWG9QTVM0WEpVTkExRmVrdlpCL0xhSVZBanowdml5eHBlSFUxU1VTckZHa3k4cWQ5bGhYWmtNeFdVeXBKU1c4UVVETW9xclpOU1NVQnYyMEhrSVBxektlc091NTRyU004TmZ2TjZMTWp2TUI3YWxQZlIzZkhtNFJXWkRudVpqbkZEcWU3aHJnQThnSzdvL3hQUlFmcDRjTjJKc2NrSGJraWQ1dDhNNUhZQ1kwYWFMaCsvOThHcDBDbjVWM1k2TTR0V0RYWmJlS2ZRY01FK3J5bVJid2FJRUdkejNMd1lWVmRhQ25nK0VOM2w4ZVZnUEdaYjVnWE10T25NRlhRVTlnOEhvcFNoMURITW84TElZOTFnU25aYnk4OUN6cGd3dUlWc2VvdDF0V1U0OXdWQXA0L2J5Uy92Ym11b2JJNW84dGp5Y0kyVHpJVWxHWGl3Q2VkODRxMmZ0WlpMdU9QZ0s3QlF2ZmZsbzU5eHUvT2xSSUswWFEwaUt4NlA3REowVnRXWExROHd3MWtUdW9FbVZGcFM1SFcvdnZzeDBWNzNrRVUwZVd4N09oazlLdHJROEMzdkpiZUFGT2k2NnNHSDNtWHU0cG5BUkgvelRGSlhlQWIvNWN1eHBla3lUUE12R1hSWTdiOEttNDdZc3pOYjF3RUNIaXJuRzFtMUJBZXJaeTJEUGIwM05SMHJlcXN3OCt2YTJKMmIvanFaNjZkQU5MNHY4SXBvOHRqd3NoQStuNk9LS0FwbUNVRUZSbjVzZ00wWExlcXJOdXkwOWlJdEVRVC84ZHBGb2hVU3dSOThaalN3cTRHSE1PaEpKbG1WaFJCSlNJSVJESnVJTjRzb2EwZm5OU3ZiUm1TTHl6OVZ2dHNTeFpsbGEzNy9IV1VmVUM2LzZxc2d1b3Nsank4TzlFRjAyRGttRi9iQkFabGNzbE0rSVJ6akZPdXNpU01YWTkzcUV1T0p1VytKZkhtZXZJb201MjlOQmtqQmgzZE16V1N5dTFPTnM2b1RjZTBQSDFzTGo3c3ljdzJDYmpuL1plNUR4WmJld0l0b09TdEc3WDk2V1M2eWFibVZFazhlV2h4VlA1K01GOUdrcG1zRjQzSGFDY0JNbDU5OWN5NitnZzFGbHg1czQxUFgzUWhVU1gzSDFqYjlvZ3pHTTNmc1haejhtTWlqQkdWRkg2N2ZPUHNwVFBIVDJ0VmIrN0RrYjFzNWZ2TjZ5L3Azci9jRFplNVQzTDV4ZGw3RWZPUHVHMFByeE95c2U1S0ZQc0JzdUgwVlVmTVJyS2xtdkg1RzNQNmpCOVVkZ3NLdTNKTU1pbXB3UkQvTi8vUVYyNlNPZTFzbkNEK2MzUnlTQ1hUVUFOaHVPWjBNeDRTbjI0aWIvUVAyYmZaRXhYMXoxZVlVNjN3bXVCQ29rRmhDZ3pBMlJIZ3Z6VGxUL1ZaTXBYdUxUVjllZy8xeVI5bTlxYnl3Nkd0TGJzeGJ5VlRWZlliOXA1ZDd0dTMvaG1LTUk3TExHbDZBUDU1eVFkNjBJUHZLc0lwcWNEUStQdFJ3WVBJcnl1Y2RmODhrUDJlcGQ2S05KdlNTZGpweXpQK2J5RC9Pa0RabjVYYXhUd1UzbDBpbC9UNUdOQWVrWCtzdjF3SUlVRWd1ZFMvYzV0N3poNnQvTGtvZlcxdzcrOG1ab1ZwaVlkaTZmNS9GdHpzUEx5QUMzQm5NZVNtL09RKzc5K1F1WE9RK2xkeFFQcldNMnU0U1ZmZEZUN0hITUtrK29GOUlUMUkvalR0YjVxbVc5bTNYSWV4emU1RXg0T0ZmcC9QZFBXNy85T3MrTHR1dFFjNmVmcHZTUmRvcXRSYVRPN2JKM2JGcVFQLytZanZUZUwzVCsrQysxVTlpMnlPdmNGZGpsQVQyd3dMdE11aUlLanlnZWhxWHB5eDhYdXIvOWZ5MTZzeWl0V2RhV1d0NTZ3L3B4NFpibkE1dDEydDQ4UXBxY0NRK2JOMTNPMzBYZkt0dmhZZEZiaTZHNTVxT0hVeTU1dnBEa1ZwQm16QnJVMXlEb2diVjlYaEhPbk9vYkl5SU5QSWpmSFpheW1jbnE5T1JYN0xmL011a05lYXF3Sm1mQnd5a3BCc21KTDhzNzFmeTVhMXhCWXpOWmxZY2VLLy8zdjlENW92anFRMVRoZG1TLzJwM3lGWmRUdEhndWFwM1NuZmRnZkhKY3NKQzJtVDFYSmF6SldmQ3c2YXpDZU5WT01VKzNpMTY1NXdxUFJrS3NFS3E0bGo4RnQ5TFVlenBHYnBNbXI1N2o1bi9Ja2VPam1jTXdZVTNPZ0ljenV0UEwyWHJpajFiNXp1SU1vNTBabDNIYWVaTzR1c01nekpSV3VCMUU5c256aEt3NWVlUytZb1kxT1FNZW5pRm9ybEJ4Q1dSdmthdTN2aG8wbk1RRlB1T2RDOU9ZNkxjT0ovYjd6U0dqOUFVcFVNMG92L0Jzd3BxY0FRK2JERDI3TU5qT2tWYm53N3N2YU5lUnRLMHd0T0Qwb042bXh2YUlnRktpM2NkQTZ4VFc1UDU1aUY1UHJ4RWg5aTJxZGtDclkxUmVlRldubEpZbTF5amc2ZzRETWVYaVFMSk5uMmxMSzA2a1Q1d3FSVmlUKytjaHFNZTJaVjJJY29YenJhWTFHWEJFZi9kNDArckZ3ZFErWnc4bTM5UzVRa3RySTNXaW5oS0VOcmwvSG1LemhtekJWa2dQWHlBZFpVKzFQdnhFRFlodDVqMHlnQXpyTkpYMVhscXZkVXVrWTlscjVwNTBvVTN1bjRjOGg2SXFqT2lZOHEzUWRSVndOQzJ6R0xESytweEF0bzNZa2xvLzJXYWJQcmRrT3BicDgrMU9FZHJrL25tSVdTRHBNUGJJUXFVOE5HbEFkNE16OHNsVmJ0WnZMbWFVbVQrYlZ0SHZjMGh1UjhkeStxMURLRDIweWYzekVKc29PN29GSmJLRjRya1lRVWM1VXJiNVJ4K29EcWpDVXlPeHE4Y2J0OHVYS1Z6ZFlkQW12TW45ODlES3I1THFZeXd1Q2lmV0xOOGlJY2JxUTZEa0g1Yi85MW0vdWJ2cVN6TVFKeDdVa21VMWxnZVN1U2ZUcmlhcjBBeDRxUExpbHBwV2U0UlcxUXVlTU9PZ0NNejRKODljdDlwdmxtbUtRZG54b05iUktSWUhsYi9LdDZ2SktvUWZrWVVod21jZFpQRUx3MkIycUZlY0hmMmhqRDhHNHNPNDF2WVRQdjNmZkttUDR6bjg0cGV2L2MxVllQNC9yMTI3eG5XdzEzeHhCdUk4eVorL28rNHdrT3gxcGwxTjFrRlo4M0JQWXdkY3QzVkJ4aGFIQUpURE41MDQ4cndBVGlsc3hDWEtJbnllTHpSbkI3VnBsS3lHV2ZPd3FZK1lGWVltSFUzVzFGR1BWUlpIdEhCcVFlellIMWR6N1lIV2ZZNWh4YlMzUGRBeTRqTFBtb2RsZmJhMmx1Sm9SMXcxSnlIY0ZndFd6QlAzM2ZiR0tQTm1Ca3E5WTAwRlhsbWFXUW14R1dYRXcvZGVzUzk5RHk5c1YvTVFYV05zOFNhQ1FtQkdkbjdZb0ZwemZhZTFScDJLTmdqTHk5Z1gyZThPSXVQa2VXYkN3Mk4xeHMvZi9BQ0tiZWx4dWVYSXR4Kyswcm0vbUx3K2t4dnp0TndOV0ZEYm9UUERlcEgvMytWL2M4akFaOEZEbkFKN2NkM0svVWMrcTJicVpZWlU2a1VyLyt2OEdKei9yTXdodDNrMGkxK1E5MFkwMUhibzlLQVVIMGNQZ1F4NGlHWGRqemdOKzl6ei9OUzBsTnRBcGY2YlZxbnpjY3Q2MTlDMExFY1AzK1ExV2xrV2NmZlVmSWJmTnpZaEpnTWVsdGlOUlJldFZwVXJnUzI1RGloeDdOL1pLY0toanEyN0FlWi9JQUwxdHZDdTgrV3JZMDZHbnFQNnhJYUlNaTQvL2ZNUVp4c2tLSVdMa0YyenRvc05jdDRXSDh0cXNTSHNYUjd4SjVKVDl5WHA3ZENwVUpsZWE5d0FoYkNabThDSGlCa2VOMnVCZ2NxenJuZVI1LytXWjdmcUJoVVlPeWZ1elNqUmM4MHFvYkZRQktibEhTTVlQZVIyNkN3NStVUGo0cnp4dU8zY1kzSEdqUmhZdlkzbGt6MllaYSt2ejNXSG1oQmliK2dtejA1RXFERm03N2oyR3YzQW9DKzljYm9JelB5aFFFS0xENjM1N1RCMGF1TzJnbW1BT0REVm9BYUxqZmV2QjRVcFAxYzZJNXoxRmR3bElleE5iVzBvY3Fwa3hoS0dnQllmaHNXQS8vRXV5V0wrMDk3b09aL2JHenB5THJDRm03V2dpb2t4TzNJSXdPeVE4SFN2eGRUYUdGWTVpYW1GZExoQmhVNjgzNEthWVVkQU1TOVhneUxPTk83T3VQR2JPb0hqZnBWMmo3b05KMlFjRXpnUktibGg4bUxQd0xZMFBhalZrRUxTRnRhMlNJS00xTUQvNUhQblB2K0RnVmtaVHdlQmhoSWZSZ0ZpeTNmY2lUUlRBZHFNL2I1TThYZHQ3blNFRmRKcnRIOWZ4dXZMelhwM1BTRUFkRTNFbGcrbWtGUm5ySUVFWW8wUDZkMEFBQXB3U1VSQlZKS04xSEtFeGkwK0twSkRmRGtQN3k3VCtDVDh6R1JKN3I0NGlKWGRCOFdFS3RtMHpkN3l2dHlUTFNuL0dYbFVzUk1pak96RlNKWFIxYm1HM21CSHdya1ZRemM5ZExhRkJCZmRLQkFmcWs1MlY1OWd5VjJ4MVRhK0w2OUFaNjYxR3VnL3ZwNWFmQmpWeGxOcXNFR3NXWGJySjYwbjZ3Qi93MGxUWjcvRWYrY3FFVDJJRTNGRS9uM1c3YzVSZjhaKzFOY2p6cnpPOFhiK0hYdzFyTUxnS3BrZTRobzlKY2JtNGtPWnFxSW1qZkNCTkVnRnlBamh2ejlOOFE2UE5rWWhlbVlUMWFpOExiY0JFYXQ4WXhQL3NhL2w0dnlVdk5aeDlnaDBpUGxyYnlRczVIUzc5MjUxRDl1L3ZucUYrMmh6ODh1ZldneUFoVXNZMTRoL0RXN1JmeTNJbDlOaEh1bHVrV2FESkltMlBxSW5tZEVSeHlhVWlBOGoyMVRUTW81cDhhNXkrY2IzNGN0RHR0emZzdFFlVFdSV2h4cUlRd2xkUmcyeHUxMUJnVE5JL3BFYlZpVE5XTkhUeFpwaXBJWE5QaklqeE1SUlVKVWtETFMrOHAveFBya2RHRGEybmtSOEdObkdZM3BDZEZ3K044Q1BPZm5UZWkxOVpqOHlqMUVJeklTSEo4Q1RUZEthcGxScDV6ZU1Tb0cyQmRrT3dRUGNKU2tpckVqRzdwODRIaVlTSDNMVVNreEt2a3RyQWtYK1ROZXNpdHlac2F4alpCd1NjVWJ0SnhNZTFzaWltRGV3cFJjblJMNE50cTdwNXZ2dTZ0UUJmdHZweS9mL0ZVYXB0dDkvdk4wTFNWczhaN00vYzZGb3FhNWdCVFBFMHhUc1N5TVBWaVk4TEh1WHkxejc4S0pvT1FscGVBYnZCVDJneElNMGVUd0VXT3NlWFBDeGlWRHpRNHVJU3E2YzVnKzFSZVc5WlVWUlQ1N2o1Z0JFWk9ibmFCOFczVFppRnFqRU5rM1A0RjNUQWZGd1RCNFA5L3pURnJHN0dzekZEVUE0UTdSeWtOb0RiNjBZai9IUmo4R1h5L3VrR1pqNlNZRTFyQ3JFMWhKdFJHNTZKRDBrZFpCMThuallKVDdNWFRrZmJBQys4N21YWTZRcjRIcDNPd1RJclRaeGpLMFZuUjdiSnEwalVtMGlQZ1NYNkhTNUhxUEFRL0p6VkdqYkhvK3hkOWdlc0NLYWl6SFkzVkNlZjRuRXF1dGRmZTY3c0VUQ3h0Yktod3phMEMwdDFWN1FVa0s4b3hRcGI1SVliQ2F1UDBTRFNmY1doYzZlL0JTZ2g0ZllxS1h6dzhKR1ZCYmpFc1pIZ1NKcFRGTnpyS2FsaEZndWIrdElBTHFxWFhHMmllTmhVdkdoTmEvNlRUb3U0NE9OSHJRblkxem1FcjVOUWlWYk8wRkpHUUJLdHFYZEFuNWE5MGI3aHRrbWpvY1FIMjZIZ2VIeFgxR3ZNMTJuT0orQjFQSkRxMVQxSkJwVEIrY2hhUnIyVGFSa0g1SkVwUkJTZHBuM1U0dE8xRm14YVBuWnloK1JwR0hXaWVNaEJvK05NRENvL3h4WkZ0L1FBVG43ZVR3VFBWZXF1NkRyQ0dOcHd5QWcxOGU4ZlZpbVhKVHRKSlMwbVFPVStCak9nbnRXNVFsMnI3MHRJNGYvVGh3UHQvUjhKaHdWaEJ3bll3d2gyeW0yVkNMUXo2bk9JREt6b3g2SU1aWTJkRVZQL2JDU2x2b2dzSElCMTV4Z2JNTUptTyswclMyNmlnNkJZdUo0Q0JhRlFPSDEzaU9kNE1xR0NxdmZkUGI4cGNjcCtSQlVoTEcwZ0NVRWpweXQxYnNnUHBUNllCaTh1WFZLbk1YZGMxejFMd0V2eXVFUWZDYU9oMFJWTXdRU3h6dEhSUkRIMVFwN2x1dmI3T3BOL3ZKeVZDYmpFK2JwRHpGS3EyRVo0a01Kd1lLN3UzeENnTFhMSTkyQnJuREZJOTBPd1dUaWVHanJLWFlJSkk2MzUzektqTHlySzEvaE5yNWsvb0FUYXlxcFpsTlVVVWNockV6bmh6V3lNd3J5TFlrR1lNWlRoYlcyN0xwdHlQdnpsVlgrMnBLKzFBM3IvajlwUElSd090RlFldHdqZEdpKzFVV3U1UEp2RDlQMklueG1LbXJaMkkzc1dQbUFZNXV5UWJrS2dSQ2NySW9BV0xsTmZMRUE1MU9LMW1OODY3bWNSR0E3VVR6TXZmTGZsekhUZWZXbjBhbkZtSVpuVGpQbExscmVLZnJTR1J0RS9KNWYrYWNWMVJmRTVIYmtneUh0MnBDTndGRGNsbmF1ZlNqQmRNZmZhYkZNZ1d4bmM4YTUrUFQyQTNTS2NXYVNlSGlHS1NQbjFxSHcrTzV6YUxKLzhLL2VzOHNPMXQwRW1KMDdKc0ZDTUxTRUl4VUFSWWNmbGhVbTk0dHdSVVIxV0svbWpML0hoZllOLzZCeFNRd2pNbVhFN3lUeDhHbDI2ZnoxNjljL2YvNnltbHVISXVPNzM0WWZUWUVxYUZYRy82ek4zVGMycFh2c2YwdHFpWHk3WjR0UEw5a3NWMkJZM25HeE9NRnUzYW1PVDhURE0wazhqRWREeC9qZURXM250dnduS3BjK1FtZzM4NG5Ld1o4UXR6ZjIrTGtnUVZ4eVdvVTV5WS9wNW9FK2FycDlrdmVISitXU2Jvc2Q2S0djSjVpdThGZlhZdzQwZ0lhSEdsUmppMENneVc2c0kzaW16bTR0Nm1pWUJlb3BUb1Z0enJVZzEzSk1DY1BIeDNnS2FmamVvTiswWlNEWHJOVU81V3NzQmdFZkFqTVZkdkNQZnVLdmJYYXpTa0t3aDdLam5IZWdDMVFrTFhQT2RkNmdBcTI1YmpYUCt6V2pEUTgxVXNZV2hjQzhPNjdlV1BWRWV2WnR4UG1JL1pEcUFTdHM3VE4xT1ppVE9DRld3OE1RWUl5M0g0RzVUMzZoYysvci9iNGhiaXl3MjFZdWtRamJ5Y0h3TUFUSWNmSE92K2JxaDg2clhtcG9yY0orQVFyRnpsTTFXWkdHaDhsd09yS3h0dmc4YmZnOEJBTTVaSFQ2R0FtaDRXRWtQRWMvOFBZTDRHSHlabVIxN2RaeFI2Z05NZmMyTk1IZUhGKys0V0U4UmtjOFJvRjU5aWlqVzVQVnRWc0Y5MVJGaTk4NWNGcHNzVVNWYkhnWWhjNVloQldTYVJnNWJYMGtLekhlaXF2Y1lIUHA5NG45ZUJ3TkQrTXhPdUl4RXQrcmtPVzFXMDMzZEwxRDY5cE9QSUtHaC9FWUhmRVlnaEt4cmVBYkh2ZG4xUjg2QXpKZnAxUXRxNTVnbVFTQmVEdTJoaWJDVVViQVdTc2thRUNtMTI0SldsV3dWSjlUR2prUmxjRCtkWUplTXlJREV6VHFDQkRWd2RpcVpqVThvbnRiNVlVMTBSOUtUYkR3d205NzVlTk5YS1QyVHo1OVczZ2NFM0xFRVpDVVNOU01ySGdJQlUybnZET1EyOVEzWW9wR0RhVnB4MFExd1VjV0FWQmlNWEhscytMaGxGaWo0MERQTTZIZjBwUzFtbUdkeStmdmcxcW9iZWFJRXBQeCs1WDNLaVJxV1ZZOHpMWEViTy9Zb3c4NEEzU2kwazJrTVVaQTNLdVFySVZaOFRCWmFTYldCQ0hnM3F1UXNNR0dod21CTXRIU0l1RGVxNUF3bGVGaFFxQk10TFFJaUd0WlovN0h6WTM0cElhSDhSaVpHRDBoNE9wRXo3VU9IazJnN21CNDJCUEdKbEVzQW1CV0ZaSDIzbUhsRTBoRkRBOWpBVFVSZWtMQXZaWjFGdWVYbWx3WE1NWVlIc1lBWklKN1JJRGZxMkRsV20wTG12ckx5T05adVhWQmZqdFZtYm5ob1VUQy9HYUxBTzVWc0t5bm9Ja0tkWm8xWk8yZXVpTWs1RlllNEJqRFE0bUUrYzBXZ1MxYzBqcG5ZMDhESjBiV2tmVjNCM3dyNWw2MTVXRjRtQzM2SmplSlFBa1hpdFllaEN0WE44ZEVKQ2ptZCtnSTRGcldZK1FlbVpqeVRYOFlBNUFKN2hFQm0zMXAxNzI4TmtrR2hvZEpVREp4VWlPQWExblRYRnByZUpnYVlaTWdDUUs0a0l1OTVkVkpZanB4REE4VFEyVWlwa0dBM3luUDJJL3lsWElTWTNpWUJDVVRKelVDdUZjaGowUEpzVHJSSW1QRHc5UUltd1JKRUhEdVZiaVRTS3FqRXhrZVJ1TmpRbnRFd0wxWG9heHZENDdPeC9Bd0doOFQyaU1DWmVkZWhRVjF5N3IxaU5sUDZSRktrNndQQkhBdEsxS2ZjcTVhK2lqZnZqUDd5MzJnYVpMMmlJQnpMU3ZuNFExa3NNdDVHS2h2VTVUWm0zRlpJbUYrczBUQXZaYlZPdUVzbU8zNG5BMFA0ekV5TWRJaklPNVZXT0MzRWM1QUFTek9HQjdHSVdUQ2UwSEFIWkR4cVNkOGJXZjJoZmdjekxWYjhSaVpHT2tSY0RwQ3l6ck9iOFZzTE1lbk45ZHV4V05rWXFSSFFOekJlWkwzaC94YnlKSEdYTHNWQ1k4SjdCMEJjUWRuenI1cHpjWjlLOXBjdTlVN3ppWmxOQUpsOGEzRnA5ajk5bEowVk10Y3V4VURrQW51R1lFNzVCcjVPeTUvc09kTXhpZmgvd2VtZUNtNGdGUEVLZ0FBQUFCSlJVNUVya0pnZ2c9PSIKfQo="/>
    </extobj>
    <extobj name="334E55B0-647D-440b-865C-3EC943EB4CBC-238">
      <extobjdata type="334E55B0-647D-440b-865C-3EC943EB4CBC" data="ewogICAiSW1nU2V0dGluZ0pzb24iIDogIntcImRwaVwiOlwiNjAwXCIsXCJmb3JtYXRcIjpcIlBOR1wiLFwidHJhbnNwYXJlbnRcIjp0cnVlLFwiYXV0b1wiOmZhbHNlfSIsCiAgICJMYXRleCIgOiAiWEZzZ0NseHphV2R0WVY5cElENGdNU3dnWEd4cGJWOTdWRngwYnlCY2FXNW1kSGw5SUZ4emFXZHRZVjlwWGxRZ1BTQmNhVzVtZEhrc0lGeHdjbTlrWDN0clBURjlYbFFnWEdaeVlXTjdYSEJoY25ScFlXd2dhRjlyZlh0Y2NHRnlkR2xoYkNCb1gzdHJMVEY5ZlNCY2RHOGdYR2x1Wm5SNUNseGQiLAogICAiTGF0ZXhJbWdCYXNlNjQiIDogImlWQk9SdzBLR2dvQUFBQU5TVWhFVWdBQUJWNEFBQUQwQkFNQUFBQ1JMQ0NYQUFBQU1GQk1WRVgvLy84QUFBQUFBQUFBQUFBQUFBQUFBQUFBQUFBQUFBQUFBQUFBQUFBQUFBQUFBQUFBQUFBQUFBQUFBQUFBQUFBdjNhQjdBQUFBRDNSU1RsTUFFR2FaM2U5VVJMc3lpU0xOcTNZdTBkRnBBQUFBQ1hCSVdYTUFBQTdFQUFBT3hBR1ZLdzRiQUFBZ0FFbEVRVlI0QWUxOURaQWsxMTFmeis3ZXpvN21ibmNkZEpSc1MreFFSRlZ4S3VVNWN0ZysyNWhacDA0Z0cwdXpNbmNnR2RzOUZZUExnT1BaV0VrZ01XYldRUmRNWWp4TGdUR3B5TFViSFNURllUTXJJUmxRbWRxbEloRSt6c3pLNElBSlpOZEZxWktvc0dmdDJ3a3IzWjVmZnEvN2ZYVlBkOCtibWU2ZG5wblhWYnY5dnQvLy9mbzNyLy92L3o3YXNzeVZhZ1QrNXJ6L2VrTWwxUUliNFNZWmdYblNlUzFQTWlDbTdhbEdZSWFROWtmLzlOcFhyNEsyZjNudDJyVUxOaUZycVpiWUNEZkpDR3lRRzF0Tyt3bTU0ZHh6VGJJNXlZQ1l0cWNhZ1ZKNzNaRXZSOGpmdVlMT2tFS3FKVGJDVFRJQzlrMjM5ZEJqRDdocmRaSUJNVzFQTXdKWjNwbk9DYlYxbHJnS1FwckZOckpOS0FKbmpsbkRGd2paZDUxWk1xRlltR2FuSDRHRi84ZGszQ0RFVldTdDJjUDBpMjBrbkZBRXFzdXM0UzNDdTlXcG93bkZ3alE3L1FqVTk1bU1kY0pwZXB0cjEwcS83RWJDaVVNZ1F4Wlptd241Qm5OTmYzM2lZREFOSGhFRVptOHhRV0YrZlpFNTU1Z2Rka1NhWU1TY0lBU3lmOGdhSzgydjF2ek9CQUZnbWpxYUNFano2MmpLYjZTZUxBU2srWFd5Mm0xYU81b0lTUFByYU1wdnBKNHNCS1Q1ZGJMYWJWbzdtZ2hJOCt0b3ltK2tuaXdFcFBsMXN0cHRXanVTQ0NqbTE1R1Uzd2c5V1FnbzV0ZkphcmhwN1VnaVlNeXZJL25ZSmxab1kzNmQyRWMva2cwMzV0ZVJmR3dUSzdReHYwN3NveC9KaGh2ejYwZyt0b2tWMmhhclh5Y1dBdFB3MFVFZ1p2TnIvaXZQa2tzZk43dHNSNGNBSXlacHZPYlhxU2FoMTJGQlFTSHp5VmQvNW1QMk9TWEVPQTBDL1NJQTgrdE92M2s3OHVYSzdTODhidjNXYThqaHFvemJjeWk4S3dPTXl5RFFOd0tuU0l4blpqV09YWjdlelE3a2NxU3lIYjRXK3BiUVpEUUlTQVMyQ1ZINlFobmVqMnVhbnhpVGFTb0hIZjdVdFMrQ3NWdjlGR2p5R0FSOENCVEY0UU8raUQ2OGpZZDRwdE9FSHg3amhOaWt6V1BNM1NBd0NBSjdYbVlOVWxSV2RxSVoyNk5sMklSdnhoMmtmSlBYSUdEWjVLVzRVRGlyN0FhdjhpTTZhZUVaUXN6QkJuR2hQTm5sekJMQ2o5RWFHSWdHdVYrVU1hTnFBS2lFbjNBZ0VoaUhRYUJYQkRLdi9LVVNJVWV2ZW55eDE1eEI2ZEdMOG5NT0xXdUs4TEVYa2s2TEEyYUQ4cGt3ZzRBV0FtZEJNSFo5VFN0RGRDSlFWSnB5UWQ1bGtSd2ZTbGdUSHVNd0NQU0h3RlBrMHNYcjE2OC9jL0d5d3EzK2lxSzVNUE5BZGtYMnNxTEFMaWtkcjBoZ0hBYUJvU0p3R253dENBbEtpa21nS2c2WUZkSEdZUkFZTWdMUVVoV2phMHNaY0pWaXRQRU91WkdtK3JGQkFKTmFVaDJ3TUE4aHByVEs0b0Rac1dtc2Fjam9JNUJmVmRvQUhhREF2Qmg3ZlVPSk1VNkRRUG9RcUJGeWprbGx6Sy9wZXp4R0loOEM2Ris1ZG1ETXJ6NXNqRGQ5Q0xTa3pSWG0xNTMwQ1dna01nZ29DRFRraEFITXI1dEtqSEVhQk5LSEFHeFlLMHdxcUxMcVNDeDlzaHFKSmhhQmh4K3hMNzJXdG41UDhoVmQ3Y1RpWVJxZVpnU202b1JjSXVTN0lXTlQ2Z05OWng3aFBZKzA3eXVrV1hnajI2UWhNSVhGdE90VzVsTlVYU1ZpdkFYejYwdFcvbGRKdTB6YSs1TUdpV2x2ZWhISU5jbmJIZWsrZDhQQ3NRYmNucFVsV1BwU2JQK2FaZjJ3c3FZZ3ZjMHdrazBJQWtWeXRPZzJ0Vm1oaXd2UHVaN2JzUHIxcm5ZQkhwQjQwdzB6L3cwQ3cwYmdqR1RqMGdybUNQamliYXpiMm1sK3hKR3VTVzRPVzBwVHYwSEFSYUF1VnduTWZ4MXpCTnlJdFVUSUJiYmRzS2llUzJCd013Z01FWUU3aGNLS0RZYkhDK0FyRTZaR2lMM3J1bXZrY0lnU21xb05BaElCMTJyRi9QVXFEdEZpN29aMGJnZ1N5M3pHWlJBWUFnTFFYcFZOWUMyWVgvbVJBM0J5clJWZExSdVJEVUZDVTZWQlFDS0FYblJmK2tCTW9jM0N5V09LQ2wrZmVPSENNMitST1l6TElIQ0NDTUJVcFI0NXRBR1NzaU1IWUg3bG1vSFZrSW55U01HVG5LQ2NwaXFEQUVVQTlnRDFuSmh0a0hIRlJRYm1WM0h1aTNMNFVlWVIyNXhLWUxnekxBU2dEaWpxcTBYNXlxWUxxUG1WUzFVV1NpMUNNRThySW5nQ2N6Y0luQVFDNEo3blNJd2EvS3R1eFF0eUdnR3BsSTFjOEcyZWhHeW1Eb09BSHdHODlNWDJRaHBYbGVvc3FNdVlTdzhwWWtvdFRRUEZsa2RRcjdrTUFqNEV3S0tlTG9WY3ZwTDhYcHpTTGJkdkl4THF3UTJXQms2ZUdqYXZBKzYyTEhCY2VvekxJTkNCUUhKOHJTbEdBRnB0VXc2eWxIa0VzSHBOQ3VVNzAxaEdHSmRCd0VFZ09iNld2T1lCdXZwMWhZR3V4R3g0bElZRmowWEJQQ0tEZ0IrQjVQaGE5bWltenVyWGdsdTdzL3FWQ2RMd0tBMDFhZWZ5QzJyOFEwRmcvbnpIOVYrR0lnaXI5T256ajZEalk5YzN2aHAwZ1ZMOHV1LzhmOVlWbHBvSEZNMlVxcVo4OWdCT0VXUExtUU9VM1BCWXdIU3JNdW1TUTZERkg3MjhpNm1lNUdxTkxEbjNLMXdXL3I3MkpsL2cwZmR2ZVNNaWZlaEVQYlpVWmZaQU1iOWlEa3d4WjFuMVdFN3hqSlRMUlBhRVFKbVFCMy91RGIveFFnbUxQNjVkdTNiMUNnNno3cW1BSkJMZnpSZ1p6ZGZ2NzZscWZDU1JUdzg0K2JibDdBRitBSnVzTEt6aDVndGZhSWczQzB0amJzTkRBUDNKRzUzYThjek9PWTVIVXpERXlOZ3VZU1A1ZXJqWUUyeDBOMEZCeWRIZ0RiYXNtclN5d2p5d0l4TUJuWXIwR2Rmd0VaZ21EN2xDYkloblZrN0JkMUsyUVM1Y2tYeDlvRGYwWUZqMW1GOXQ2UVYxZVZrMXVWQUxRZWlUZS90UjhHTE1QU0VFVHZGbjJCTFByQ1dXZmlSVXAwYXh0RFBFRmNuWGZZMXlsQ1NVcjRvWDgxaGk4WXRpZmkyNURQMW5MazNuMk9EcncrVS9VcklhNS9BUXFQSE90QzdVMXFxcXdBMUpNcnlJNlJYSjF4NTdQdndFdUQyQU5nckRMVkc2UWwzYmhhRzg1VFI4d1owQmU1VGNhKzg0QWViZmtCSFk0ODlCam90ckIwT1dpVmJmbmErOVdqSHdibGVPZ3FlckJ5cXNuYkFjOE85N3dVbC93RG5HN0EwbllyNjliMjJyVmdPV3o5eE9IZ0grME5DaHZjaHFyeTZmdkJnZE5aYTc5cSs5V2pIUVFpVUxSblI4THd5MXhQSjFobXpIekRSYldOQnlJdXJQSVluSzlRNXBUY0FKSVRETGV5bjBQcnhiTGE2ZFVPVlIxVFM3OGxYUUxhb1lOYzdUdjBJN0VPb0F6Sy9MTE9HQ3UzcmdGUHZ0N3RGRWQ2SnJyWHBtRWRSU2pmc2tFWmpqcnpsOG1HcU5WZHc0ZDVJU2hOU1ZBRjlMcXY1YVV6NWZCSkx5Sm0rN1drSnQyUlhMeG5sRitmSXFQY2xRNlp0RFJEYkJ5U093eEYrRWVHYjdyTHBTSWZsNnU5YVFBRi9CeFMxZWI2WXNWRmJIL0ZwaEVhQXhkVFVMamgvN3R3cldKNmk1cENTMEpTZkMvQnNTQXRWZFZ2R0c3Ry9xNkUrR2ZpWEFWN3hDTm5tN29BTHNjemRkQ0x2SVBPNTdmNVlOdDJEejJzcTIxeEYzeDJFYVFCRVNUNnpqSituRG9GZExHaWYvMWcwWjd2OEUrSW9GTDJLS1FUbVhpQzZFNVZvOFpycm9lMytHV2FEUFFJTW9mdTl3Z1RDMUJ5SWd6YStCMFNjZW1BQmY4WGs0UGthN3d6TTFLL2NaV0s3QnRiVHJ0dmNVdVhYWDBlS0p0OTFVMkIwQmFYN3RudllrVWlUQlY5aEF6am15WjIzeUE3SVJNSFJ4OHl2c1Z1aGZiK01yRTdiSm9WUWhaQWJqR2pvQ2l2bDE2TEk0QWlUQlZ5aXFSMVQveWRiSkxhWFhoSmJLUjUyV1ZTWmJ1ZWFiR1FaRjdLQjVqT1l3VnlRQytVOSs0T3BmM2JNYm1TYmVTTVg4R20vQi9aYVdDRit6WlhMNFhlLzlpazJPSzRwY21OT1NVTitKTGxXUXVVUnd0Vit2cERYT0lBUnFGQ2NGeEtBMDhZWXA1dGQ0Qys2M3RFVDRhczJYSFdTUFZqMWlQZjhPeGZzKysxMmlSeTJUdGMvV3VSS2hwREZPTHdJMUIxWDVvL2ZHSnVGYlVPMDdTVlRRYTVuSjhOWEtmZWJaOXIydjB4UUdCb1Y5S3pPUlV3V2YrRUZOakp4a1Q1K25qNHZ6ZGJiNTFsNHk5NVYyUTVwZis4b2ZlNmFFK05xVG5QZ0dNcnBhek54V2VzbzJCb216Y2dTcTF4cjhxZ1ZmUzNKNld5OXpINmxhMHZ6YVIrNEVzcVNCcjJBcWJabDhFZ20wTTVWRlprcTk4dFZhRWloaE9DQlhGaWZWdkxTWlgrbGhGcmhXQXR1NzRNUnhXMnBna2xnQ1o1ekpBNGl5Z3hXRzN4TkxrU05SU09aNXhjS25LVEgyRVRGOUFMOXlPZitpbWJ2blpHa3p2NmFDcjB2RVdRM1VwQ3VCenJBcHI1NlJIYjBNVDlUQk9HR1IxcFFmeTk4Wlh6RjBUL3hsblRyemF5cjRXblVYdWRoMGx1SFVnZWFERy9Gazc3bFFwbnpybWE5WWtLSDByMGt2Rms2ZCtUVVZmRzI0UzRJZDAwbU5QWTBScDJOWDhVdmc2anMrTndoZjZhSGtmSk5WMStyNlRKQTY4MnNxK09vb0FuUzhWYkdzK25xZjBJNVl0dGRjL0crdnN0Qlo5cW9QeVA0Vnl6UjRWNXRZMjZFdDd5ZFdlRjhGTi9FckhmWjRpNEZTaGxVckoxWnc5ZFdhRWNzMEdGOXpGLzVIMHUzZFNKdjVOUTM5S3d3enF4VDRCdnBYdnNJdzZRZVJqdklINCtzSnRLR1YrSWl1MTBha29IL2xaeFdmaFQycnZ0bHJBMUtVL3NPVkhvVkpQVi9ycWR2K21RSytUak96ZDc1OCtFVitFSGVQRHo0ZHlRbjJvL2QwcFo2dmR2SXpFajBCNWh4K1BXejlOZE5rTm9HcEt3ODZpa0dQVFVoTmNwc1E3Vk5ISGFIVHpsZVlJTkptRGs5Qi81b0kzM0pEc0RQOE5uNzViK3lsTldubksxWXNIL1RTbmhOSU82NThMWWxEdTA0QVJGN0ZMNE93WCtJZWpYdmErWXBUVFhZMG1uR1NTY2FWcjQyaEdNWitGNFQ5V2YzSGwzYSt3dnk2cWQrYUUwazVybnl0eVRNUVRnUkhWc2szZ2JDL3IxMWgydmxhVGQ4U3ozSGw2OEtRSm1aZVlSUHlUM1FKbTJxK3Z1eDMzb01mMzcvOVR5L1RiYzJKcEJ0WHZwNGVsdVkxRDhLK1cvUFJEY0xYbC8rcmYvaW1SOTdsVkpULzVLdXZmdXllQ3R6dnVhZjl0di9xVnA3OVR2dlN2KzkvMElseitzUzE2SllZeS84UFh2Mk5IL01YbFBtblZ4Lzc1LzdBRVArNDhuVksyWXNiMkhSZDRQN2VkeWhQN3JzRGkvSUdUcFd4a2tYdkVRL0NWMGNxZDIxeTFXRld4YktlSjIwRU8wSkNpc3ZZdzRsQW5TdnpiZmM0WlRqL0RtbW12TjIrK0xicjE2OWZ2TWVPY1NTUTNhTTFmTitxUjZhbkhRNyt1U2NzMURPdWZMV2lMZDNhd1AyRTh3ajVQL1VnNWxCSVo0SHBEUzNDeHN6WHo3Vi96YkoreUZrRms2bmZXTGV5VFhjaGZLaWtQQUliNzlWcmhZZkhmYyt6ZWp6YnB1a1lsVjRmMGFwdGJQbTZKODdxQ3NCQkc3aGZkTEVVL3dQSzZneWlqLy9XVm1kNFI4Z2dmSDNoQW9SeSs5ZW4zMFNmWWlWdmZ6dXRvVW5QS24vSytjRmdPZUJ1UjZXZEFibXlhSi9qT09oTUVrOUlrZGR6dUM0S3hHejg0Zi8rK2Z4UGxmVjI3OUdXRG50OWxwQTlUc2QybENsR0Z6aUE2YmswamJxNVBaelpMQjlKYUxNRzRhdGwzY1g1aXJjM0htUGxyTHMyY1FuTGh6SjJnVmFLamNjNjgxTU5UeHVUczJGaDlmZlJZeC80SXEzTjJWQkNSY3lYeVV0YjFKSFYrL3pNMlBKMU9rS0IxUVdPMG9DMEhkWHVHTHJjOWM5WEtMSWFWNzZFUTV0WHV5WWNqSzlnbzloYnR3RytOdDBLWWVSZlBzMlcxZTZwUi9HR2lZTlY0NFJjc3VsLzJzanJpYTFTYkpHM0wwSUlhQ3lFL0I2VHBpcmVSTk9rRUNhaEVqNjJmTTFFNkc2NndEMEZZRjluV2JOMWVZaS9BbDJVTTlQQWE2NFNsWUxHRGNaWHk1WjhYU0RrdmF6UHd2TE1tOFZOdCtxcXh2clZ2QTExRzFSL0h4cTc3bWJUL3YveUh3KzdQdFJaeHF6N1VSWEwrbUhVMU41eUVtREd0OEpUdGw3a3JvaDdFM25IVWgvQWN0cjlrSGJyQWtlZnBGTUdVRDBLS1Nzc21PNTlQU3lFeGJMd0FmbGE5dkQxN21XM1ZIUzdMMTFpRlN4cHZOenhvM1NaWHBSSHY3UHMzVzZxMFl2U1NMMzJPektmNWRUTVVOSzVCNFcweUZ0RXV0dDBEQkhqeTlmVG9VZDE2d0tISjhrT3BXMzEzdlZZZDZNVCtiSjRHSUdPQWZuYWxIdzlSVWk1d3VvQUdaZzZnR05MdXc2NDhLTThkUHM2YUVrNlBaelNFbm9FUXRpMXBxUnpuWHRjS2dzcUMzR09wNTRsL0loS21rUm44ZlA0OGpWanMzZE8zOENWeVRITE85UFA0VjVVVDR0ZVh4Z3JYMFh2Wk12M0pXaTgwOUY4YndDYXhwT1UrUXZibXlMQzU0eWRBaG5iZVU1Nlhoa0FsNURuQVpSYkkyOVdTdC8rbXVJSmNZNHZYd0dHKzg3eHQxd1hPR1YxRWhTQ1piV1lSN1ZPVi81SlBKWEk5WVd4OGxYWUxzcnl4d1V5ZXVSVzI4RGNlK0pIaVEyTWd2TUJDUWNObXVZL2ZoUUVReHV0MXRlbFRBdXJRWGhkWTh6WGVmZWQwOUYyWGVDcThyc2hXTGlzL3ZiaDNlMG9OaUNnMi9yQ1dQa3FMRmZnYTRVSmd3cFdBdVJTZ25CMjJVM3UzWmJmbCtCQk1kNlhoSUFvRkRJQ3dqbXZ1UzJ2OFhNWlk3N2lXeEdCKy9NMWdjdllTbmF2YW9lamdOYTBudVNuOEZoK0pqeGxySHdWUHlod3dWVklIUU5FRjc2ZVZVN3NYK2hEU3c5dm5EK211S09FWUdpQVVWN1JOeVJ1cml0SmdwM2p6RmNNSUo0TGFMVW1jQ0Rsc3NndGh6QTBDSyt6Z29pS2RQd21ua3Y0K3NKWStYckFCUUZmdWJONy8xcFNkQUR3dGNKenhuL2ZVOHZHUVVlRWZFaXFJbTUxeGYydTFRN0NWMXJuQ1Y3aWdYUnRGRTlRRGVTVkpuQkxhbWJ2VVNwWi9ZSEpLd0JRNkJGMnNmSlZkS1M5OEJYR0wva09BbDhMSExyNDcvYWlXbVlSdUZ5U3FvZ2J0YjJtSmdsME54M0NpYlo2MGtCK1hHSU94Uk5IUFU3MHlmMEw0R3U0dmRxeFkvK2JRSk9TSm5BbGRXN0kyNzlhbjkzcUFDTXNnSzR2cklSRXhzclhaVjVKV1FxT0NnSlE0d2x4eDB0RVBuczg3NG9TRjY4ejQxVk9xVW1MV2JkbFBScUhwNDAwWHpIdTZYNXRTandjbHladzZIbmtjQlVWOVdpYUZKWG05em9laTRnYlBsK1hWT0cyazlSZmM3NnQrbVU4T1MrRm9XNExIVnhBNUhlTU5GOWhadXArK1RIUUJBNWxpNEd6QlhWTGV2d1FSdnJwMGhmeFhSRi95dUh6dFNqSFpwYTFvWHI4c2c3cW54WDJOcmVrYlR3NTJTRzRZV2U2Z3p3SVh3ZHR3c0Q1TTFmUTZDNVh4OEkrVGVBd3Bsb1dBbUxrRnYxZUZTbDlqbHc5YXFYVzhQbGFWL3U0bGh5bzBXYmttaC94dFdZUTc1VFVrNTFpWUVqcitIbE1kMytKalRSZnUrR0hQdkpHaDZhcENkeUNPdlVPYlV1cWVkMXFWZUt4WWpwQUFwRmcrSHoxSENtL0p4VmZLdUoyeE5CRk5FSGI0WWZkS29Hdnk5N3MwNnFKMWh2RmZXUE4xeEk1NnFDcnBRbGNsWjFDNXdDRmVjMWRqbGdQOTlreStMQVlubUhvZkVVbnAxQkVXZTlGWlFaNjRhTDNIRFByZi9tajhmNGZ4TGpyQTExQW13dmN2NlFKWEVOOU9XNzNOWEtlc3JIMU1JS3VnNjRuOUs1M1dlWm85R0Fmd0hyMEE1N053cUJTckVpaGdYWEYxQ1VTOWUzSSt2Ulgybmgxc0VjTFRuaTgxYmZzSjVTeDdsbE53U3ZWQkU0MXBLdGZWZWZGZEw5L0MrajY5c2hrUSs5ZlBYTWlmaVc5eHI0Q0hOR0VYTmp5MXgvL2tEOVh6bThYTFZLK2VoWFdoTzFaZnBGUzVqOFQvRDdUQks2dXZxekthbEUvY2ZsUGRGcEtad3E2N0tjZE9sOHhxSlI2RGhiSHJLa055M2RzdkZaanFSdFQxcUhYdmoreGI2OG03SVc0MnA3WHovYU9QMU9Iditsa1cra0lwd0VMVHB6L2R4R1lOSTJCTGVWWnFQTHBBVmRXckMxNFUwbzE3dzV5blMrTFZVdjF1K2xNN0gvM0IvcjhRK2NyS0xvdlpOcFdOWFlSR3VYb2FmMXIwME5OekdtL1dBZEVhMnI1ZkZ1RUd1WnpqeTlmYzJxZnFMWmFEN2ltb3IxQnpWdmpKV1RLdTFiem1QdEM3M1NseTgrR3hyS0lvZk1WQWhTRWtQaXF1bkJyT25wWi85cVFOZEhTcTJRVHZ4YnZ4SGF6UW1NaXIvSGw2MW0vdFlUam9BZGNYUmw4TENtV3dqbU1HMHBkNXkzcHNRWC9rMWNZZWg4Nlg2RVBWTGgwZUVIZjVPNGs3aHZMYXFsNWNrd0hlT3J2eGNxS2RUcHFTcTk3ZlBsYUN0czlwd2RjU1ZFQlNvb3VXd1RzZGJMcFJkSHZlejhleEJ2OWdaMytvZk1WNDYxVkxoYmN1OXlkeFAyMFoyeDFPLzF4MUFDVFZMU3MwNzRwMnlBcHhwYXZlVVgvOURaY0Q3aXE3Ri9SRDhodEcrVXR5M0srYk9jdDFPUDcrM2dPMFR0aDNPUWRmSDM0NXdSOVBBVktEN0lJVmcxdXo0TDl0Y0xMM3Zic3BlS2g4ZDJuUEVwVWsxWU1pd1RmS0V2cktmTCtQWHZoejhQcUhWdSt6b1dwQTVZZWNFdVM3M2hyZ3FUdU5RVWREL3d0Y0gvUS9YazhoZjJnQ0grWW42L1FrLzFXeW9Bc01mSVZPb0FRdEo2c09vQmZlVVUyWnM1dDZCNEkrNE04TkNkK2lRMTFicEZIdS9leDVldUc3RG04TGRZRWJrNk9Qa3F5cTdWbVlGSUhyUVIvL1dYRHlQT3JXSGhVNkF3UENBRmZQYlBxTlR5K1NrQTZKU2plL2hXYXpSb3JIT3BBUmFrbkFXZE5NTlBLMUYzYnJyTlJkcFhWOVFteTZMcW8yY0V6YzZFSU03WjhyUjhycmZRNnRZQURhQXcrckVMWUZ3VXNyZUFidDVMS0lsdzRNdWdjUE9lWmlaaE9Cd2JJbmxuS1BUeW9uYzVrYWdobWhrVUtXOHF4b0N4d3NPWE1IQ280VUhOM3VHdGlYMXJSSzByMnlqdjNPMUlQRm5CRzd0MStrdHNGU21neGU2Vmt4VytYc2pqczZZMHJYek9pOVowZzZ3Rlg1eXhWTkZuTGVoSlBzUmI2NjRldWdDZHd0TnBaWjJBSVdPWVpZcFR4b0c0R3BoU0J5TExNUGNwVFhWS0lpVUxZTDQxYTBLUExtK01zVlRWWmxKK3BIemZac1FTOHRvSHZtVEk3emNGQ0Q3RHBGb2RYRlp0Vnlld0pkUUMvc3RBM1dKUEdoU3crUW10eDNScFkwR0VVTUIvU0ppcUxIbkJuMmFPZTd0aG11eGZlYWVYMkFOaTZab1BwWWtQeXJVcGk2dmQwdUVvY2M3YmtxNUtPVnZndm95RXowdUJObVRyNjhXVnNwdHFVeUVOcVpiZmZ3dnoramhvU2cvdDJwbkZreTdJeitaZVFsdHkvbnZtc01wK0k4WUw2U3ZQVTNLUnhJYzkyd1ltTGJyQ25zQlI1WnFJbXY3V0F3NG05bEhpNUp2a1Azblpoa0xMckRSRStlcEptNXdwR0VhMDRYbkgxVFIrMUhYenYvZXZ6ajdHSUlnSThIYTZTZ1RwLzgvd1ZtdVZkNTcvZHlwKy9ZTVBaL3V2WFdkWXZ1TUVQbm4rakNQN3A4K3M4OVlQblgrOHJSdlUrNWZMMFVkOUtOaHkxTWgzeEZsRkwwSGRueW9kZlJ1cW5jUTdKRnMrRmJwVmZBbFIwdi9JSUJaNlEzV1BpYS80cno1SkxIeGRTK0NvWmduZEpkRDBCbGVzQjl5UjVhY3Y2NW1iSGRrSEF1UnBRS0lMb1NjVlI2d2VWWEV2OEtkRTdiQTdPaFk2bEhkVTkxSGltbTdDdHN3djljWlc3LzA0R295dmI0TUdlTVowaUEzWGlQTXRmdHpMdko5N3pXS2F3VTRVTjRYM3BCL0xpN2YvT3Z5aWprUVZaREYwaTdGemZMOFBxaE5pQ3ZUS1l1dHpVSzk1QTVsdHd5b2tDa0dlYmNvdnhESXRmL3NFWC91TFpxTjZDWjA3a1hvMmNLOUVEN203U0x1T0xFMzc1VG51WE5jdm9XYVNPWEQ4b2sxcEw3VXR2YzA2dnhKSHJsemxmcmI4OS9ITFlRSVBtcmJVdlg2VHBiY3JYeXlnQXA3VlR2dkpneWxjYS9NdzlseWxmZVhBVVg2MHBHL3RVeVZGQmtjMnlacUQxbm9yczZqM0p0VDMwQUJHLzljVFJpbkJJL0tJc1piNTUvOUtPOUtvdWwyZ0Q4alZYYm4vaGNldTNYcVArU3VrZ2I0aktiMGx3UUcydGNPc0I5L0N6N2MvVE41ajMydVlqV20rd1plMTFXei9venhEa2orSnJVUHFCdy9CaGpuZitMNFVzdE1EaUd0MWVFTW56L3VyOWxyK3kzL21GTFYvZWg1K3g3MzJ0TDJ4aHh4ZkF2TEh3dFhHODZoUjN0L0tUaE9FRlZ3Sk5EbTZIUDdTbHpQUDU0NmhmRzdqT3pJMndNWGZYOVlPZFpYV0VaS0ovWngzcGt3bWdaeDJHTmpPWktuMmxMcTM1QXBnM0RyNktrNUZ4c0tlb0p2dkNaK3h1MXBSZ2tkSWVhc3RHZWtYZGl6aDZ5SnN5M09mZnZSdWVNc0dZREYxeUdkck1CQ3VXUlcrY2syN1ZGUWRmR3cveEVrOTc3THpvWWxkNHpQamNNZEtwNEZCei8wc3RwZ1oyN05hSnFkeWVpc25mais4SkpEN2ZGU2xTZFQ4NE9nYStadVhzSk14NW03SWU4SFZYK3NiRmRjWVpidEZsTDBsY0dsdEVrNmkyczB5TVB6b0RUeTZrdEJwY1Z3eDhQYXVvaWxWMWZkZ1NJWVhnV2tjNWRJa3E2VG4vMFNSeHRVaGpDMU5jVlVXWHN6VGNpU0k3UkxvWStOb2dlSDJ3YTBhMTlWU1RQTitHMTNqaTl5cmRKSGNtcVlIa3hzNkpOeWk0d3FMYTh3UW5TVEEwRjJZbUdaeXZtTzRoKzF4MDJOSUwzSTFsK0VOOXBRZzU0blUwcUZLK2hMOUVybEloa1dKN0w3UTUxTEhIZEZoL01EaGY2ZXpaRHNjRDVGM21iaHlpbkFyampKQW5Ia2VMdHJaZWlLY3dmeW1ac1BlZ1AySFNmcXp4M1V5Nmpvanl6eDZFUkE3T1Y3bzZZVmVVWHBhdkVYQVhreTlqZDIzQW5EVWY5cm9hdExYVEx3MWFRa3o1bzlmNHhsUkplREdselpDNHdmbUtGY1FlSFVETTMyS0pHalM5c2J2bThLSXN2VG1oWm0wL2tGREJ2UllidWNhMzE4SjZUcC8zbmt1ZzVCK2NyMWlZcnZRMkxUbmdRa1JZcjY0SU1ITE9UUG00ZnJ5WWtOak5Ra0lGOTFxc3M4WjNsaTlZN1RYM29PbFBoNm12TWF4M3dhU1dWQWZ3Q1FWaGpjV3kyN1ZCQlU5ai92a3JEMVlTa21zNk5Rci9IaDF1MFdVdlE3bEthMkhWRHQ2L1d2bFZwZkNxVkE2V0ZMdUJrc0k0d3hFbyt0V0J2em52djk1UUNjOGVYd3pHSHVkd2dQRnlmQ1gyVXRKVXFEb1FRLy9xRmFRbVY5cUN1dXZlU09PTFJpRHJCNHp1RmZCZnk5Rmx4Qk9Mc1FlZTNWNGhudEo2TGFVV1B1NkpvWC8xU0FPUzdyS0EwbGlhWHoydGpka3orOGUrQXFGU3RULzZwOWUrZWhXay9jdHIxNjdSUFFWcnZqU0plRytqd3hCbjJVc2l4WGNwOVAxYm9Rbmk1bXRMQWlvL3Z4cGF1NG1JUm1DRDc2N2grMlN3TzJjek9rczhzZk4wREQwWE91cUpwNUorU29tYnJ3MHhZUUFWS0MzR3hINkFTVVdla3JPRkRNc1Z4TGs5TTRydE1FRVJuY1B5V2pzSjF0Qm4wWEh6RlVyQWlpc0tGcVFwQzJINkZHL0NzOWxzZ0E0OTlzQ0ZZajVzNzFqTVNOWGIxclE4THlEbXdnY29MaWErUHZ5SWZjblowckFuK0lvWkVvYnhBT0pOZHRZczcwd3hoN2ptUWpFcnpJWEpRbk03K1FQeWU4bFcwVmZwc2ZCMXFrNC9ydWljSm8zeWxsMUJNTysxZ3kyakY4cVh2dENYWkNhVGRZWlB4Q3dJMDZET21aT3hJUGQvTHYrN1dNcUp1WkE0K0lvdGxpK3RXNWxQMGFFQUJySnJyb2hMZE1YRTA4N3V5M2ZITFBTa0ZMZkFUNUhhRUtiQjJhUVczbzRJcGpId0ZXUFd0enV0L2R3Tk9qRGc5cXdhdHVsUGtYZXNXN00yRHhvUlRGSWpabldaaWRJU3BrRjZQdUlrWHpId3RVaU9GbDBJbXhXNnVQQ2M2MmtRa3RsemlMeGhEQVg5VWF5K3ovTFZ4Y3JNMjBKUGRQajBabitWakZhdXdmbUtqVDRjcWFVVnJISGhpN2ViNVBpMFMyUm9zbHVqaFVvNnBNMkljOXZreXN6UWhjeFdrOWtTMGlGN1VsS1VRYkN3Z2Z5U0U5ZnRCVlNYcTF6bnY0NEpHV1p3Z2ZuMVJuM1hFUnVkTHV0emsyckZlSlk3eTVkbVFzdmlNNVJ6b1RiQ3hqZkdFd1Z2cXh4S2lrTkF2WEViVG1RWEJmOU9vYkJpQXU5NEFWbmNRbUIrNVdkQndibnNMZG40ZEJESS9pRkxKYzJ2MXZ4T1dNNWFsd2NWbG0ra3d1bjRDQmNmaDNwbGI3bVJpOTVRbncrdmZSbFNyK0owSk5jTDh5dG5LU281a0dtTXEyY0VwUGsxSXV0TWg5S1ZmOXliUE9QemUyTkh3a2RaaFN2NG5lL3FDbHdmRFc0UHROZXZ5WmhXVXh5WlJiY2RiTGt4NkYrVk5ESzFjV2tpc0NBR0JSRVo1bjFLMXl3K2puWDA2ektENC85VzZSOUoxelpsSzY3VkFPbnBXSjllRHdURWlhQ0dCOG9ha2pNMUNoaHpoUW9GQ2I3bVgzMzFZeGZYUlhiajBFRmdRNWhmbzFMenlWczNEUTRGcHRmdjh4ejBhN2Jla3l4NXpBamRNMjZqcERxdnlsNmpEY1FWdGZrRHIzcDYxaEsvTnBDY2pReHFRaDJnMzZkWTRTbTJrY0sveXBQSG1Yc0lBaTArS0FpSmQ0T0xpbUpHdjJublhteUpJb3pnYi8xUTVvbG04SnMwc2pjQXl4Y0FBQXB5U1VSQlZOd1VSZDdOR3VYcEpKbDhURlZBaWg4SWx4ajJBSFVSMWpaU00ybzJaS2NObldHSEYzSEhQVWpDUFJyM1RET282OWZJT0U1SnBQazFxbFduVmMxdGp0ejZNZXVKT3NEZWRQTFUzYStENXNwcFhCUVExU29sTHY4cmFBNjcycTlYSXFqelladEg0WHo1TFYrazhJS1Y0bFdQd0cza09lZEdLdU13a0hwWDVMQ1cxQUdhREE1eC9RdjFJWVNrR2Z0Z3FWcEZOVFZ2SzhQbTBoRjlacGg2Skk1UjdFbmU2Y3lOYWdmNzlOVS9rNFNrcnNPZnZyYks0TWhldTFEMlJuNytEVjhPZ2dwR1ZyNWN3SW11d2M4S1VUcmVKVS8zdmVUcGtZTktWY0xlNThtcVJFeVNVekcvUmphN1JpbzhmcGI5ek9tR21qZmoxSGViVDBGYVlzNk1KeDJSZXhVdDhWK2JUSGE4d0RzdWJyRDJOSS9xREFVbEJJVXlkUlkyQVdIWkxubzAxcHFNVUhJR09WLzV3ZGVnL1AyZ3FJa0tVOHl2a2UyZWtqM0JETmZTOEVSZ1lIeUt2L1VzSy9Ua2xNaWloeDhaQzE5eFlpWTNXamt0YXZCOUczU01kY0FidWVmUldCc3lnaWNJdnROZnpYMkdyL1RMRjU2WFdEQmFOTFJJK0F4RGNZMmx3c1pCWkM3em1UTExtdUpXRzVaZ1ZHNng4TFVtcGdmY1pqZEZyK3F1Zm5WRGJhSXFUVTA1K0lyRzZzemwrLzR2WG9YNzBha21JSFpCRjRTY1RiN2s0dEdrMnF0ejRUbmZPcVB5L1JLUEdhMTdMSHd0S1ZvcWJUNSt6Q3N1RE1CNDAzWFJOWWJxeGpVWndlS2pib2F2UUdmRG8wOGhBQjhoQ3IzdVgwUUM1U3NJdElOdHF2djVTNExLVWNDUFp4eHdVL1Zhc0l1cnN6VXg4S0txd1UzWmZDaTJxOUxYeldYNENvUmFIbjBLQVhRVUZYcHRJa0ZXNlNDUTJ6TmlxQldRWURJdmFoNDRVSm9PWnZMWmc0YkVHRXJ1c2t5RU5MUUgwTHdNWHdGVWgvazE4OGpGNEF2UHcvbGMySlRTaTlBbG5yc0szTnY3aW1leW5PZ3JQY3FvTW51Z21GODNQT3JYSEY4UW93V1Y0U3Rnc3NYTWRoZk04TzUzRnd6TUt5ODAwRjE5djFrTDU3cVVNcjdSOUwya3RuNWJ6aDRvaW0zSlkwTllVTDdSMVIwWncxZm44QUdsdTR6Q3JNVS9kZXZoNisxNDZ5bXZ0S1hOcUNMR09vNithZ3BLQzZFRU1QcXE1bGZiTTZHMUViSjRVU2xHY1JxK090cnFnUUpKdUhOZTlNT3FQbURScDdRamMwMndQa0F0cEZzU0NieTR1RmN4djRLNnFzbXY1Wm5BVlRJSE9nMWZIZlByVGlBNC9zQ3FtTjlTeDF2TzU1Q2wvZFVxVnZ6NUpzWlArYW8wRnVzRytiU0tZbjdGejVzdU1aaDl6azFaZHdkZjJUODczbFN5aGprTlgrbUhoNFZwTUF3bUp6eW5tQUVVZzNmR3ZvSEh4TjU3U0ZoZmpDeGxuQ05CUlc0UG9NM0VjR3VGTlhkQllneTQxMmdrR3dLNDBPV2FoMWM4eTk5WVB2L044TlZaUkxUcXh5WElQNk5NclNpa1BFM09GV1ZIWW9WK0tTaW95REVMdzNoTEpWMlZpQmRTemVNc29OMGJMcFZCd0FwOHJYZGJlUVZlaEFSZmhxOTBsbFY5aVFYalJFTmJTcWRhM1JUcDZzZlVBaTY2Nk5QS0lpNlJaa0ljWUpPQ1VjWjIxNjdSeGpla2xYWFBkWmJPT2FDQTRvdFF5VzR0SXNtT0V4TDV6L0NWZnFaZTdSUkM0Y3FvVnFzWllWR1lvK3V6OEF6NHVRV2w1ZEFTeGovQzA3OUNPM0Q3VUxTN0thMnNqTlAydWdPSDgvWFZUSFBmZ3Exd3VUdEFocS9VL01wSEJaRjRlZlp2WmZuWmd2a3lkVkVUd1VlYzNOTzl6QzVHMWplS2tTVlZmNjBwMDl6eTk0d1BqOUUzVUpadG16MUYrK0Fuc2RRUVk3VzE3azAyZktVL2JLMVgrSXhuM3JEeHZTNjRSWmVuTFl3MENnakpsclc0My8zQmpHYUtiV0hBd2hxTHNzUVZOaXlPTVp3SGFCei9RczAyMXI3azdGWG5KKy8ydUpFdG4zUytabDc1U3lXOG9GNzFPRHJKTHRlR1IydVlka2NIUDhUNjVxd053cjcyUC81b1dURVVkQ2x2SEtPeE1uT1R0d3NtckgzdWhvTFB0OG13OTM1MXhZMHJRc3VxUFFSM3B2NDlQSFhFZmNMNWVwYUlpK01aQ3BidmZKY0crY2YvK2dONzVKQjFDblRJUlMvVkZCNWExTmhHWU1ITEE3eHh5cmxFRnJpN3pNTFJ2NjdCV1Y1MS9YdGtaZXB3aThWMXYwMDRYNThpbHk1ZXYzNzltWXVYQlo2aG1Qbk96NkpidDdBNnVjTFRQMjFULzVFKzlEempXTjJMd2lSd2h6bzF1NkFZcUIzbk5MUlc1N0xKYzN1dTVxK0Z3NFR6VlFzamx1ZzdONzJwODU4dVgvcTRRcy9zcDh1SGY2TDR2YWtueEFmejFEbW5xVkNRbEczZkc5TDhDcnZWR3V4Yk1LclFDNk12bjhZL1c2YS9lOCtsOUwrR3J5NXU1bjlNQ0RUSTBUcUt5dFlKVEtyaUtrcnpLMmE5YmxxUGN2TUtwbXpKVzE4bDBzRkI1M1Q5MTc1SVlQZ3FvRENPT0JEQXNUZUgzL1hlcjJBTlZrVXByaWJVQkF5c21xUk0yT0lCeHhCSXlQZFJpck1yMTduMitEN0pmTU5YanBPNXg0UEF2UHMrUDFwVmk1dS92Q205czFmYVgrSytHWEtVeDVrQ2ZMS0ZCNGZlRFY5RG9URVIvU0dRKzh5ejdYdGZwNWwzaVJwVTd0S2FLbkJLTkh6VkJIYmNrejN4d29WbjNuTHlqYXc2K3hOTFlqYWhtd1NHcjkwUW1veDRqTk85VzF0UHFOa2xaN0pyUVZGdm95czJmSTNHWjFKaU00L1kzcTJ0WFJvZTF6R0JaV2Z5NExTejR1Z1hQU3B2c0FDR3I4RzRURjRvcHFaMjlGc2QwekdCcUhRZmxaNTJsaUh1R2I3cVA0Q0pUd25xYkdxRGdDSDl2bmJpaUlSWVRMQ082Rk9PZ2NDT1NNaWpUUC9La1pqME8rYjFOZm8zaWxLTXh3UmkxUVV0Y1lGYUNiSjhpcGFHaEYyR3IySElURm80bzA3M1p0TUpxUHRpNmw5ZFJRQjh4V3JEdVJlNzEyM2hWN1d2a2N3a0dYc0UzREdQUmpQalBDYlE2VmpweGtSd2RXTlpvM0tzVDlqVlNHYVNqRDBDQzNxN0xGd2M0bm90czdPS2I2UDlLMTloR0k3MHkxNzV5UVpPZy95UngxOFduc2JFVEFnQytzZGNBNUM0K01yT0tzN1l4OVpjMTQwWjBBWDR0VDhoRDhVME14U0JodGdCRUpwRVJzVEYxeEt6U1R4SjdyUFB5ZUtEWFZuU3ZuenhiVmlyYkJzZE5oaWhTUXBsNTZ6b05Ua3V2dDdKYlFMLzRQTFA2TlZzVWhrRUhBVDRRbXN0T09MaXExWmxKcEZCb0FNQk1MRFNFUmdhWVBnYUNvMkpPQkVFM0hOV2RLc3lmTlZGeXFSTEJnRit6UFdIeTMra1VZSGhxd1pJSmttQ0NMQmpyaDhsOTlvNzNhc3hmTzJPa1VtUkpBSWJ6cExwK2ZhK3RhMXhoSUxoYTVMUHdwVGRIUUgzbU92NmN6aHIwWE9PVFhCT3c5ZGdYRXpvU1NHQWMxWXM2MDUwclZYM0pNSG4rVlNTY205WHVEU0dyeHdKY3g4T0FqYldrZVRwRlA0ZU9hSVNkSjVhQWVLdWNka01YemtTNWo0VUJMQi9xMkI5QXNkYVdpVm5CNkQxandJK1FIWXY2T3hlaHE4Y0NYTWZDZ0k0WjJVcjIxNUgzWGNjQ2xhR1MyTDRHbzZOaVRrQkJPZ3gxMFYycEsxR2RZYXZHaUNaSk1raGdHT3U3enBhMUM3ZjhGVWJLcE13Q1FTMnlXRVAydzFqVy8rYVJGTk1tUk9BQUE0UVBIeU1xcTk2bCtsZjlYQXlxUkpDb0VUTnJPM1g2NVp1K0txTGxFbVhDQUk0WitXemRmMGxzSWF2aVR3RlU2Z21BczQ1S3hrMlZhQ1J4L0JWQXlTVEpERUUzSE5XOEJXeGlsNFZocTk2T0psVXlTQUFwdEtDbGMzOTd6UHpXOGxBYlVxTkFRRWNjMDFMYVpJZDdOVjJ2b05sMWcvRUFLc3BJaUVFbkdPdUtWL1g4TUVMdW9yQUNseWZWYUF4OURMNmdJdUQrVDhjQk54anJ2RWwzWE00TFBDZ3V3eUdyOTB4TWltU1E0Q2RzK0ljcGxiYjdWNlA0V3QzakV5SzVCQndGQUU2M3FwWVZsMWptc3NjRTVqY3N6QWxkMGZBNlZqcEl1MTFLOGMrOUI2WnlSd1RHQW1QaVV3V0FYNVdjUVA5NjR3ejNJcXF6eHdUR0lXT2lVc2VBWDVXOFZuWXMrcWJYZW96eHdSMkFjaEVKNDNBTkR2N05WOCsvR0xYVHcyYVl3S1RmaHltL0M0SVpKck1KakIxNWNIVkxta25OUHIvQStHZkhENDAydmlxQUFBQUFFbEZUa1N1UW1DQyIKfQo="/>
    </extobj>
    <extobj name="334E55B0-647D-440b-865C-3EC943EB4CBC-239">
      <extobjdata type="334E55B0-647D-440b-865C-3EC943EB4CBC" data="ewogICAiSW1nU2V0dGluZ0pzb24iIDogIntcImRwaVwiOlwiNjAwXCIsXCJmb3JtYXRcIjpcIlBOR1wiLFwidHJhbnNwYXJlbnRcIjp0cnVlLFwiYXV0b1wiOmZhbHNlfSIsCiAgICJMYXRleCIgOiAiWEZzZ0NseGlaV2RwYm50aGJHbG5ibVZrZlFwY1puSmhZM3RjY0dGeWRHbGhiRjR5SUdaOWUxeHdZWEowYVdGc0lIaGZhVjR5ZlNCY1lYQndjbTk0SUdZbktIZ3BJQzBnWmljb2VDMHhLU0FtWEdGd2NISnZlQ0JtS0hnck1Ta2dMU0JtS0hncElDMGdLR1lvZUNrZ0xTQm1LSGd0TVNrcFhGd0tKaUE5SUdZb2VDc3hLU0FySUdZb2VDMHhLU0F0SURKbUtIZ3BDbHhsYm1SN1lXeHBaMjVsWkgwS0lGeGQiLAogICAiTGF0ZXhJbWdCYXNlNjQiIDogImlWQk9SdzBLR2dvQUFBQU5TVWhFVWdBQUNPTUFBQUZCQkFNQUFBRE53T1JyQUFBQU1GQk1WRVgvLy84QUFBQUFBQUFBQUFBQUFBQUFBQUFBQUFBQUFBQUFBQUFBQUFBQUFBQUFBQUFBQUFBQUFBQUFBQUFBQUFBdjNhQjdBQUFBRDNSU1RsTUFJbmFyemUvZHUyWXlFRVNaaVZSN0h5V2JBQUFBQ1hCSVdYTUFBQTdFQUFBT3hBR1ZLdzRiQUFBZ0FFbEVRVlI0QWUxOWZZeGx5VlhmN1o2UDduNDkvYUVZVzFHTTFST2hKSUlvdkVHeEF3SkVkd0lMaXAzd3hzUzcyQWJuRGJiWDMrSU5KdDVnNCtTMVkyODJjUnoxU0NFUWdWQS9nWGV6Q0ljZS8rRTRpWTE3Z0NBZ0dlY05pVEFRakY3ellaT2dpQjZ6MDcyNzl1NVdUdDNQK2poMTY5U3Q2bDU3NXR3Lyt0WG5xWE4rcCtwMDFhbTZkYk9zOWZua2ZlS052OWRhZ2pNWkFVYUFFVWlGd01OQ1BxK2JwS0xIZEJnQlJvQVJjQ1B3SXZINmo3NzRNMEk4NVM3Q09Zd0FJOEFJSkVKZ1NieFZVdW9MY1NrUlJTYkRDREFDaklBVGdSYytPWkY1UzBJODRTekRHWXdBSThBSUpFSmdzRlVRMmhkaU94RkpKc01JTUFLTWdBT0JWVEVwY3M0SThVVkhHVTVtQkJnQlJpQVJBZ3ZQbElUbWhQanpSRFNaRENQQUNEQUNEZ1QyeE92S25JRTRkcFRoWkVhQUVXQUVFaUd3SzhURmd0Uk1WR3VzUktTWkRDUEFDREFDMmR6WDNDY2VlT2Q2aFFSNGpiZUs4STRRZFdxVnk3K01BQ1BBQ0VRaHNEZ1E4am5lTHFsc0NIRzFDQjRLY1Iwai9maER4KytjWUJtY3hnZ3dBb3lBQjRHbDBkRTMvYVhzeGI4cWprdnpjbDZJZzZJT3pIS3VJYlhuaFhoUVBJdGtjQklqd0Fnd0FqNEVabmNLVS9Pd0tIZXE1c1p2S2V2MDhZWFZHSTdyUEQ2ODVDUE0rWXdBSThBSVdBaGNxSTc3OVFiVmVxb3VNeFpIZGJnSkxJaW5zK3lQeFplYUZBNHhBb3dBSTBCRVlQYWFxdUJaY2FjS2xyK2ltdmhvNlZONDlXcUZYNGJRTU9FSUk4QUkwQkJZYnZha2VrTnhTNnNFUHBzdmFBbDVCRjY5T3NqMmhYalN6dUlVUm9BUllBVGFFWGhVV1I4ZEdvdWxjMExjc0d1ZmxZZDF4b0w5eHpZMG5NSUlNQUkrQkdiaTlYV1I4NGJyWnNlSUZ3VjM1Wkhra1RETVUwMkVBNHdBSThBSU9CSG93WUdjaTFYdW9xaGN5WGtLdkdMMXlpcEwrZDJVRHA1TnZrdEhnWVNEakFBalFFUUFyRXgxMURqTHdQNWNVZXJCQ2dvN2xTUEVjMW4yR09wWVZpcHprQkZnQkJnQkc0RUZNRG5OQVp1UnRscWFhckdxN25MaFUvN1VwRXJnWDBhQUVXQUVxQWpBVEVaWlRFM1Zhd0RueFJFMnlZSHQ4ZHRVNmx5T0VXQUVHQUVOZ1F0Q1BZelRWLzNGTytKdFd0RXlBa2JxS3BiT2FZd0FJOEFJZUJHQUk4Zk51aXFEZDZyV3F5cUxqb00zYThJNHZWTlY0RjlHZ0JGZ0JMd0l6RjFYaWh3cXE2d2RoMlhacUYvNlZDcHlrQkZnQkJpQmNBVDJtN04vaTZqdkdFaXFNNkh3RnJnR0k4QUlNQUkxQWpETHFaWlpPOGYxRXF2T3pnTlRJZlFFampFQ2pBQWowQTJCZnUwYW5oZnZ5VWw4eURJOEE5WGYzSzBacnNVSU1BS01nRVJnVnA4RjdKY2Z6UnRaSmdkL3U1enhZd1FZQVVZZ0dBRllORjNPSzgxWHZtTnJFUVh2a2ZPWHlvT0I1UXFNQUNPZ0lQREpoNFlQL0E4WjM2eE1UcjgwSzB2bURUb1p2Q0VCRjNUeHd3Z3dBb3hBUndRV3gwSThJTVFQUXZWQnViQ2FyMjVaWDdFK1NnNW5CMjkzYklpck1RS01BQ09RTFE3RnM5ZXkzcitSU3lsUnVvLzc1UnZrdlgzdGE1MHJReWhRUE5ic2g1RmtCQmdCUm9DQXdOSkF2RG92OWxYUFpPQ255VGZKNGUycSsrVURVZVVDcnl5RFR6L1VENEUwRjJFRUdBRkd3RVJnUnp3NUtkSUdCL0ltaXhzUW1kV0dSYitJZFBtek4yOXVDdkhlbXpkdmZtMVJoLzh5QW93QUl4Q0N3Sm5tamFtOXkrQ25rZmQxd2J2aTlXUDViZmJ4UzNSQzJ1U3lqQUFqY004aU1CYTF0MmIrS2Jsd3VwNWx1N1hCcVkvcE5QakFhY0Vtd2lGR2dCRmdCRUlRK0hEemhrUFd1N01HdGdacUh5b201NUpKYlZQZWZNd1BJOEFJTUFKZEVORGVYaGlEcmZIYWs1RjZpMWVYSnJrT0k4QUkzTE1JZ0Nmbmk0M3cvWUgvZTNod1BYSzlFbXRxY29nUllBUVlBUUlDTStYekRwbjhISjdYbnNETng5cStPYUVSTHNJSU1BS01RSTRBbk1OUnZ6bStDeWJIOXpJRGZNQlRtUmN4am93QUk4QUkwQkdBSGFwbmxkSWJZSEl1SzNFc0NFc3hYeEdzR3FjeEFvd0FJeUNQL0tsVEZtbHlibmhnQVN0MTFWT0VzeGtCUm9BUndCQ1FYK3BVN2NjK3hLOWpCWlUwMkVlL3BVUTV5QWd3QW93QUZRRjV5bmhiS1F4NzVLcHJSOGxwZ3J0ODJYb0RCb2NZQVVZZ0JJRnpZSExXbFFvendvVi9PM29WcFRZSEdRRkdnQkZvUldEZk9Qa0h4M0s4RytCVGZ0K2hGVlBPWkFRWUFTY0NZRDdVRFN0NVc4NWxaK0V5UXp1dTdDdk0rWXdBSThBSU5BaU05R000OHJhYzdTWVhEeEhXWG5oRlRtVUVHSUY3SEFHNVlYVmJ3UUM4eVY3djhSeGZ0cTRneGtGR2dCRUlRQURlWFJCYlNubmpZS0NTMHdSWDlZbFJrOEVoUm9BUllBVGFFWUIzRjdTVGZ4djZ3VUMwTXN5RTFJa1JXb1lUR1FGR2dCRkFFSkIzQUc0cjZUUGRBaWs1VFhBQnViU3J5ZVVRSThBSU1BSk9CT0IxS2UxWXpsQ1BvdlhnS004bE5JTVRHUUZHZ0JGb1IwQ2FIS1VFM0xXdWJaa3JXVTF3VDd2dG9rbm5FQ1BBQ0RBQ0hnUmdZYVh1VUlIMzJIc3FSMTZwYzkxRGxyTVpBVWFBRWNBUUFQZXgrZ0c4UThyYlUzMGhKaGl0OUdtOTlDUmpLSDZac1JNakN0ZGxCSjRuQk9EbzM1Tk4wNzBoNVZMalRXMWkxTlJPSHVvTm5seFBUclE3d1M4emRyb0x3alVaZ2VjUkFXMldBOHNzLzdvcUc2bFc2aVJaL3pMYkd2c3lZK2Nra1dmYWpNQ0pJVEJWcHl6Z3Bibm1iNG5pWXZaVElaVFkvZkk2Yy9obHhnNEJRQzdDQ0h6NUliQ2g3SXIzUnVJNVA0ZXdGdk8rYSs2blFpa3hPN1dXS056SSt4TlBTWEFTTzF5SUVmaUtSQUJXQzdjcXhzK1NkcjloSTEyOXViU3FmQUsvSS91WTgrZXZ0N1R6d3UyV3pQZ3NoSjNWdDhlVDlWS1llN1czU0tvQ3JmQ21hdVNFMVZTeTJTcEtXaFphbTFKUWErMHRwNlRsVmg0VVhxT0NwaXg2SE43cmZHMUZYdmxRY0pXRS9JTEQ1d3FTbkQ0SlhoOXR6R0ZCL3NMUmVrczc1eFZQZUV1eGpsa0lPOW4wbFIySkJWVWJYUTBxM3Ixd083emQ2ZW8xVDFaTlpWdnRvaVJsb2IwcFJmYjIzbkk2V203blFXRTJLbWpLb3NkMzZrMnFmNisvKytCcUU4N3VYSExsSlUyWDczOU5kSXFicmQrNzZZMWVyaGRQR2tQWU9VTnhmY1V6OGRpZFNUd1JDb1YyZUNrVUtHVk9WazBsQisyaUpHV2h2YWtHRVU5dk9SVXRlM2hvbUkwTG1iTG9jUmhKTjNMNnkwUHhmWlNHMW1pV2lVS3F2UXlzODU3UVN5eDR6aUMrOEhpaVYwZ1pzOW5KeHFmajI1a2J2aTJsSUU1YVBuaWRGUU16VGxSTkJTOCtVUkt5NEd1cUJzZlRXMDVGeXg0ZWFsNGpBNllzUm53bW5yd0dMU3lQeFJNVFNrdTdwRzB0Q2lXa3pPTVBIYit6NG1MUDJyQWFQSVZVVVpLV1JPS3gyWHRrOU9hdkt4dXcyVGtydHBYR1R6QzRld0ttVkJXdFpOMEhieW9KVTZ1cGd5Z0pXY0JSczNueTlwYmtXbFlIVTZFN0x3K3BWR3pLb3NlWFIrTDRsLy9zYTRiaXpnR3B3UjN0clN4U0ZYSWhtSEk5V0wvbGRhaC83aWJMenBpdUhZdnVvWHFVMnNvTlQraUw0MkhWcU1WT3R1bC9IeTI4U2F6R3FuYW5FVllpUEUwVnJhanRoemU4RmJ4R1lqVjFFU1VaQ3c3VWJKNjh2U1cxbHJYQlZDakN5d091ci9CVVV4WWpQajhDcHdtY1FyNU9vendWeG5LSFZvMVVhZ3p6aHNlSHBhdG8wM3lYYStaMUQ2K2tkVE10aUtleTNzT2x1Qlk3SzlvSHdFanlkUzAwU3c2NUpsckJsaC9lcnV5YjlkS3FxWk1veVZqQVViTjVJdlNXeEZyV0JsT3VBZ0lQcHFxNnhrMVpqUGpTLzdydjZNMy9uVXA4QU9Qd2hKNEZBZTdoUHhhbGg4VDQ5a1MyVE5pY0gvMTVTdGJHNEI1ZUhaUU9KSk9kYk45MGJpZHMrdC9xVzJIbnhjV0V4Q1VwVGJTY05nWGVya3dzM2IrdVZVMnFwbTZpSkdMQmdack5FNkczcE5XeVBwaHkrQWs4YUdvS2lYaDZiSlJzSjNnc1p3cVRGTGh6c1BpWERuZWs2cmJ0VVlMclpDUGxIdElGeWNtczNLQ3oyT2tOZGZaQzlPTXJ1MnljeVp5VHRqamxvNGxXRUtiQTI1V0ZmWEdnVlUycHBvNmlKR0lCUjgzbWlkSmIwbXBaRzB3NStoUWVORFVGUkh3OU5rWTJPSjZ5RmNCS1NGRTQxM3dBYzRmeUZTN3JoYThCd1ZFem4vTE0wQzRNZkhrNTlGVXBoTVhPMlJQRElldE5EWk9UOVk5RGdQU1gxVVFyaWxQZzlSTkdTM3hFS2xaOVVxcXBveWlKV01CUnMza2k5WmFVV3RZSFV3NCtpUWRWVGZTd3Y4ZEd5QWFYclYra3N4SlVFcmFoSnpEakY0VlhGaTRmMUJwYUZGOGdVQnNXbFFrbC9VVUc0b3Nabk00dS9NY21POW1PZHAyaW54cTlSTyt2Q05Qa25LdWMySFFxclNVMTBmS1NOSGhiaWJveWYyWm9tcHdzb1pxNmlwS0VCUWRxTmsrazNwSlN5L3BneWxWRDRzR2x4TlowUW8rTmtBMysyMDlhbSsrZXVTdmdmem40c2d0ZnpxN1IwRjU1ZnFpZC9rNjZsUlg4bjdpU3djSEh3cGRqc3RNVHo3Unowam4zTDQ2aFRlTmx0OFcwS3l0ZHRKeFRHcndkaEpwN0JNUXhaamxncjY5MUlJVlY2U3hLRWhadzFHeWVhTDBscFpiMXdTU1JvL0dBWWV4TG8vVFlicks5NFA0YkdZekI1THNubFVTYmNoUnZWb2ViWjhhWTNpU1p1dlBwbGp0d1Nlc04ySmd2NVRYWk9RTlRvQk40L3QrdkZmdUhoc25KUm9SVkpaMGRYYlM4SGcxZWVoTkZ5ZFdiRDBtRFk1bWNkR3JxTEVvU0ZuRFViSjZJdlNXaGx2WEJKTFZCNUNGVXhkUWUyMFUyY0d1QVNkaW9OcFJDV2ZPWHovKzNQMVpabW9HK2tGcXEwdHZwckpyemcvYmliYmxyY3FEQTIvVTM4a0lHTzlrdWFkTFZSaC9ObThMd2ZOMVhXYk9jN05DY0o2QzFxWW02YUxJV0VWNmtnUS9wbTFGNkNaZ1RpNlBmSEZnbUo1MmFPb3VTZ2dVSGFqWlB4TjZTVU12NllKSmFJZktnSzlBZm14SjdiQmZad0pzQjl5VHZ3R3JqWkI0d2FkSmI4NmxKVGg3ZU43Mmt0ck5BbkZXTTFMdWNWUUxCNGYzOFhvL2xQMFhaQVovVEpKZ2lvY0t2dnVudi9jc00xdUhtTE9jODVmSTBBdjJpaUNaYW5rU0YxMnBpcWZWMDBvVUgzdmpyMXpMYjVHVEoxTlJkbEFRc09GQ3plU0wybG5SYTFnZFRyalVpRDVhR1BRblVIdHRGdHNQYzVJeVQvcnRWeGRFL3lRZDNaR2pMZmFxTjd1dE9aN1dCd1BCTVBXWnRzdVA0L3hiWWhLTTRZbkxtUmNvVFI1cG9PUk5VZUMyT1Z3bi9naENUazB4TjNVVkp3SUlETllzbmFtOUpwMlY5TUVtdFVYbXdORXhKSVBUWUxySUJrT0RHMGE1bnAzQkRMZ05zWDIwS0x4Z05qWFVMMUJRMFFudkpwZ09EY3JjK2I4QmtKejlvWlRTZExJb29zS2ZlM2hqZGtDWmFUbzBLcjlYMElnRnZ4T1FrVTFOM1VSS3c0RURONG9uYVc5SnBXUjlNVW10VUhpd05VeElJUGJhTGJHQnl2cEROaTZjcExIUXBzNlpkajdPbXJ5MTZjamVMOHB6UjYxR3FPTXBVdS9WNXRzRk90a2Y0NSs2ZzYwOUdGQWh1OVFOL1JXb0pUVFJaaVF5djFVSkhrNU5NVGQxRmlXZkJoWnJGRTdtM0pOT3lQcGlrMXNnOFdDb21KRkI2YkFmWmRzVHhlbmFPY0FTWXdDSldaRU9vbytwUUg5UHo1V2tkcktLV3Rtek1qclRNa0FpY2VWUWNLZ1k3V1QveFFSbU5NMHlCKyttMjRqSmROTmswR1Y2TlR4bnBhSEpTcVNsQ2xIZ1dIS2paUEpGN1N6SXQ2NE5KS29yTWd5d2MrbEI2YkFmWjlvN0J1VEk5c1MxeWNFeXJoK3MyZGR0Mlh0Ky9hb0ZFbzlKU3pwY0YzaHZsN0tIQkRod2ZXdmNSNko2UEtYQk41YVk3NmJ5bUxwcE1vc05yTnQzUjVHU0oxQlFqU2pRTER0UnNuc2k5SlptVzljRWtsVWJtd2RRd0pVN3BzUjFrV3hYdnpqNml1bHNvdkFTVW1hcnUybXlvN3p6dGt2L0pqeFBOUDJCLzkzYkR2Y0hPVXFxNVZOT0NFc0lVdUNEU25hdldSWk1OMCtGVjJNeURYVTFPSWpYRmlCTE5nZ00xaXlkNmIwbW1aWDB3Z2Fib1BKZ2Fwc1FwUGJhTGJKOFR4d243dlNYSlFCM0dTMFpMVTdJaDJkRlhaRll6MUFSQWNhc3VhN0p6d1dDdkxwZ2tnQ2x3a2VyTUluQ2dpWmFYcDhOcmt1OXFjaEtwS1VhVWFCWWNxRms4MFh0TE1pMXJnMG5xak02RHFXRktuTkpqTzhuMnlPZ2Q1T1hFNDM5citNQTNUVXgyRjY2YktVMDhQMmxZUlZlTVl6am0zVGxWT2Z0M0k1R0RlMDBvaC8xTWR0Wk83a0FrU0lRcEVCd0UxMnhoWlVydi9ROGV2ZUdEVnQ2UFdpbDFnaVphbmtxSHR5WlNCcnFhbkVScWloRWxtZ1VIYWhaUDlON2kxcktKdXlldURTWlpsczZEaHpLYVRlbXh5V1JET2NpeW54RHllY0swTUllWEhPWGx6RTg4MVdTZVY4WTdwTUxKcGlhdlBYUSswUW1XWGFGNGt3eDI0SDMzMisxY1JPVmlDb1MxK0VXVTZOSllJaTIreGNoY2JYRzY3YXFpeVhvQjhCck5kSFVmZy9jb3lVR2pHRkZpV1hDaFp2RVUwRnRjV2paaDk4VDF3U1FMQi9EZ29ZMWxrM3BzSXRtdzlpRU5sclA1Yzhld09mMHJqZ3B5NjBPZG51enA3dGtWZGRIbEpKRm5uRkdQMDdRWGJjM2RVYWNWQmp2WlRGbDB0VkxwbElrcWNOUGhScHVXVUw5Q2IycSs1VkNCSnBxc0ZnQ3Yza3JuSFN0NDQ4ZDd4NlBaRkJhUEVTV1dCUmRxRms4QnZjV2xaVXoybGpSOU1NbUNBVHkwMEhWbGtYcHNJdGx3SG5xRGNoeUlKOWUxRXB0YldsU042RTYzK1Rlb2ViRFVlRmFMWjluY2I0L2V2QzNUNWo0ajNuQWdBK1VEYUZmQnFOK3BTc2RnQjQ3dzN6S0l2K1NoNHgvSmsxNHlPdjQySXk4MGlpcHdCNTlZZmJoQ1d2eVExc3labHZkQU5kRmtyUUI0dFVZZzBuVmhsVWhOTWFMRXNtQ2pWb0JqOFJUUVd4eGFObEgzeGZYQkpFc0g4T0FqanVTVGVtd2kyWkRtSWVreEdBZEgzM1dmSEEzNjlMbTYxOWlvdGpLVVJmTUhIeW5tU2J3TWxoTkhJbDlxek1UOVJhQ2tDWFBLYXdiNTRPaHZWZHdJeDJ4R08wSWt5Y05DY3BqTHVpS09pa0J3bzAwRlZJRzc2aVN3TGd1dm5RcnhxbjgwbEF4ZnJGTWhjTTZ4c0VKRkM0QlhiVU9HdTVxY0JHcUtGU1dXQlFzMWdBUGxLYUMzNEZvMlFXK040NE1wZ0lkVzZuZ21xY2Nta0ExdlhhWU9oSkIzS2E5dXdrQjRxMUpzMVpvY0ZKbnlWcHJxVVlvM3dYMXp2TzBjdnc5MjdHRnV2bkQwUWZnZ3pqTk5VVGp4c2EzRU9nWGxPQzZmMnhnQldNWHJabTFSdkdVZGJrYTdtbVhqVjAreWordU9LSXhDYXhxcXdEWFYxVlZYaDZMUFhJZllId0c3OHR4VS9SeWEwOEl5QnhVdEJONjZoU0xRMWVRa1VGTzBLSkU5eFVJTkVNRjRDdWt0dUpZTnpOdWo2R0FLNGFHZFBKcEw2ckVKWkVNYmw0bnpRdnkzSXZOaEdBbTNtbkxualpGYTVTeC85dWJOVFNIZWUvUG16YSt0MHJUZm1iR3F1SkNibFQ2OGJMNjVCZjlwQnlyZGtmNEt1a2FIR1BuRm16ZC9CUzVFQlhaK1dSM0dkVzE0YWE0TzU0R3A5SHpQd3p0bytYcm1BNmFCMUF0N1k2Z0M4WXVLK3VLWlNVNXZjYWdmc3g4OWpUZURpaFlDcjBHMnM4bUpWMU8wS0pFc21LaEpaRENlUW5vTHJtVUQ4L1lvT3BoQ2VHZ25qK2FTZW13QzJkREdaZUplODkzUFB2enpsZitGaTJlc24rK3JrdlBmZlhQbW9PYU9qY00yczFmSzNIUGl1Ulc1RUp0cWRtMlQ4S0toU2hzUHc3OEZ4NkNGOGd2R0labVY0bHZwUTNFdzI4cDk1NDRwQnQ2VWxZb3E4QXoyWWllOEsxZWhDM1pldkwwbXRkQUNnaTFhQ0x4MUUwV2dzOGxKb3FZNFVTSlpNRkVya2JGNEN1a3RxSllOeUFsUmF6Q0Y4RUNnYnhZaDlkaEVzcGx0NS9GK00rbm9iY0pzWWIwc3RXQjRkclRLWUp5MHVCWVo2dHMxaThVUXZ5Q09kK0dsQkxpT1daM1lUSTBaa1VhSUhJRVJmTnRaK0p5eDNiS1RXMEF3ZlcrVkcyMkgxVTJDenZxZURGU0I0QkcwcTZsdjJmNHN3RkM3a01lNlowZXJhWXNXQXE5R3Fyc3ZCOEJ5NDJ1MDRZN0dpUkxKZ29GYXhhWEZVMGh2UWJWY1VhYi9Xb01waEFkNk0zVkpVbzlOSkZ2ZHFCb1lLQWRzNEZQbjRvbkM1cXdPamJtS1dnZGVsVzdaMWhXNmQyVGpTM2xWVU83d2hweHphTE9jZnBLM2tjNklGbWJYaE9vOGd0Y2tyK2Y4OU1XUlRCL3JTNXc4SytnUHFrQVF0b0JSSmFWOThmVmpnTU0zRkxsd1VGd3Rwb2R0MFVMZzFXbDFkaC9EYTRidzN5TDJpUk1sa2dVRHRVb1dpNmVRM29KcXVhSk0vN1VHVXdnUDlHYnFrcVFlbTBpMnVsRWwwTk1HSzlnMmNVZCsyUHZ4VWR2U0NSeHZqajBXcUFvSEZ5OHFEV1NEVzNrTWRqbmxNSVRyQ3NzeG42Y2Vpc0lncVJYQ3crQ0V1K1NzdGFGUDE4Nlc2NmlkNGszUVlYVmp2TE8rSndOVklNemxybHYxOWpUTE1nVWcvczRFemlQLzg3WlZJWnpDTTBRTGd0ZmdvZlBDS29tYTRrU0pZOEZFclFMRzRpbWt0NkJhcmlqVGY2M0JGTUlEdlptNkpLbkhKcEt0YmxRSkxPdGJSajhPQTBFYy8vQzc0Tzl6U2lrakNCZVA2dnZwYWo0c2o3ZVYrR0xwRWdLektjK1R3U3hIdFZhNzZOYU9VcDBVM0RPc25GWnBYMjlpNTNLUjJ4ZjUrbTlzRG1tdExpR0NLaEMyZExldHV2dktmQklPY0k4azFHLyt4aUg4UGJESzFnbVdhRUh3MW1TS1FHZVRrMFJOY2FMRXNXQ2dWdU5pOFJUU1cxQXQxNlNwQVhzd2hmQkFiVVVwUitxeGFXUlRXbTJDcThZS29DOEhRdjVzTjRYTUVDalFQVG1CNll6NkgvNWNPZEJnQWlYcnpGVlhvaGMwTjZ4amcyWmJsUGkrM3FSZVpVZm5kYmhkWkUrTE9pL1NsMTE2VlVvTVZTRDhVNzFsVlQ3VUZ5ZGdnOHRITTBWR05VdTBJSGdOWXAxTlRoSTF4WWtTeDRLQldvMkx4Vk5JYjBHMVhKT21CdXpCRk1JRHRSV2xIS25IcHBGTmFiVUpMaHArVGppd1VqenFFWjJtZUJHQzBlTCtTZ3RzOFYxVEtoeVdzd3FZM3R5V3ljdC9vR1RDQzJ6cW5FZk5DUW1Eblp3NHk4KzAzYXpWYWg5dVhIcDRQN1h1ckVuS1FCVUlCMWt1V2JWM2N2bWI1SStVU0d0SGRKcnNJbVNKRmdTdlFhMnp5VW1pcGpoUjRsZ3dVS3R4c1hnSzZpMllsbXZTMUlBOW1JSjRvRGJUbEtQMTJDU3lOWTBxb1ZYekJQRmNjU2J6MVVvWkt3aE90OHRXWXBVQTB4bDFGSTl2RlJscjZPSGdOZnI3V0JWOTVIY1QyNU91eWswMTErZEN0U1VPVHF1cVJOU3ZTNEZiRnRWRE0ra2xRMmwwanJhdGtrcUNKVm9RdkFvaEdZd3dPUW5BaWhNbHJxY1lxTlc0V0R3RjlSYTBTOWUwaVFGN01BWHhRR3hGS1VicnNVbGtVMXBWZ3QrdGhJdmdKKzhUYi94ZEsxVk5BS2ZiVlRXdWhRSENpWkpRMlo4TjFOOFMxNUdxWmtiR1BuaVZudjl1YWpPeXRYSjFBeE5IdHp0S3ErK0owQlFvaVp3OU1Fa3QvOWZoOGQrL1pxWnFjVXUwSUhnMVVzKzN5WWtUSmE2bkdLalZ1Rmc4QmZXV0pNUFNIa3hCUE5TaWtBTzBIcHRFTmpKUDNvSXdZeW5uTGtoUlE3dWZMb3Njb3Y2V3RiWU5Zb1E0bnRTNjBhMHI4RUxKT0hqazNlNG92QlU4MWFYQUszangwRlJMdENCNGpkWWlaam5hYnB0QmxoaU5FeVd1cHhpbzFSeGJQQVgxbHJhekdYVVR2b0E5bUlKNDhKRzM4Mms5VnNvbUorR3hqOTErcDVUZHRrMFdjTnBNRUtwVDdIUWM3SmxYdmhXbHlvcy9nVDcvR1NNcnE0RjN2V1Y3YmF6TmNxcG1ZS1o5dXdvYnYySE40d29jdHF3OGplWmFvN1pvUWZBQzdaOVRzUHlrK0Q0bDlsRzA1UUdtVzB4TllUQmhXZ29TQldNaEkvUGdhTXFHTjZpM1lGcWVVeEJXZ3orSm9nMko5bUFLNGtHU0pjT1E4MERyc1ZLMldITWo2K2ROeHYvWjBkMDFPa0dRU0U4b1lpUFVkNEoxSkpocDRvOXJXZ0xiRWZwbWtOYitBTFV0ME1pV1ZxeU9CRFpQVTJCTlBUQmdpeFlFTHh6N0dlSll5dFNMR0ROVWt4TUlrMXpWbVZvS0VpV3Vwemlhc25rSzZpMll5Um01OEw2T29RMXA5bUFLNGdFb0JLcUMxbU5QMnVUODRXZi81Myt4RUZtZFdFbGx3aFMzS2tVdXJsMDRmVkE1YmxXcWdKWWF6Y05yTHFXNW5DOHRNeFlnaUN0d3o3azJER3dlVitBSXRYUEF6ZXJmK1BSZm4rUmlxbitLRHh1cktXWFlGaTBJM3Z3T1FSZWN1RDl1Z00xeUVEVUZ3cFMveldiTUs0TkVRVmlBL1U3SFkvVVV2Q2w1TzUzQlUxQnZ3YlRzNE1oaDRFSE5VMnNJQlBFQUZPZ3c1TDJLMW1PbGJFNVpBakxLam16OHJJNGxpVzh4VXJQZFMyWktGUitnTTVZeUY5ZXV3M2VDL2U5YUdlRVNIZjN0cW4zakYxcmNNcEtVS0s3QVE5UzFKS3NGTm84ckVQdi9KNG4vaVJUTnV2SjF5WGxTd0JZdENGNW84V1U0bUpDcXZNSXJXU3VmQVdaeUVEVUZ3cFJmRXIxVk5WTDhCb21Dc0JDZ0tyd3B1TzdNN0RsQnZRWFQ4bWNjZUw5cVhSZStqdG1ES1lnSG9CT29DaEFhOFVPWXNwanhtdDhVZ1NYb1pmTDVIb1BZemhVam9ZNWE5MFBYT1JEQWw4MzIvNU84enJrVTd1TTF4d3MwQlZmNHluaHEvVzlSWlFnSXV4UjRCYVB4WXdYU1J4ZjF6RVduYzlZV0xRaGV2Wm51bStRcDFCUXBTaHdMT0dweWZuQkR4eWlvdHd5MXQ0VjBRdVNZUFppQ2VDQzNVeGVrOWRna3N0VnRHb0YrTVE2RStFRTlZM3BGajljeDJHQnVPVENMYnc3QXZIaXJKdEFFNGpwU1NXZERpTzJHcEJuYVJOM0h1R3ZKckV1STB4UllFS29QSEI4ZmFKUXZPRTJPTFZvUXZGb3JFWnZrS2RRVUtVb2NDemhxbWMxVFVHOUpNU3lSd1JURWc2RmlRcFRXWTFQSTVtSUc1aC9WODBOYW1jRlZMZHBFWUpIMGRCTXpRN2gyOTNEZnlWcmJFczJrN0lvZjZ1ZWRqV0tvQWgydUphTXFKWW9yRURldzB3cm81bzZRdkltenp0dk1iZEdDNERVRWlOZ2tqejhLR0NsS1hFL0JVWk5YbDF6VE1RcnFMYmlXZFlLK0dES1lnbmp3MGJmemFUMDJoV3gyMjBYS0RqZ1gvdFg2aXgrUncrR2lVbWpPbkhQV2VYQjYvSFlkc1FKZ3dwQmxLeWozdWxWVWVyNmNvdzBwN1VpYXRTNlM5TE9jSlFtSGE4blJRRnV5UzRGWDdVcXdQeUsrNmFOei8ya012NXFEYytNWnUzQ1JZb3NXQks5Qk5zTGt4S3NwVXBTNG5vS2psdGs4QmZXV3RoT3hCdlRPS0RLWWduaHdFblptMEhwc0N0a2NMTURSaE1LSkkrK3J1S01ZaXd2aXdGRUZGc1pYSEZtUURCZ2l4bVdLbjliWlMvR08xYmpWSVRURHp2eEJGL3lpVzRTUUhGU0JNSW02WkJQWkZZVVRSOTVYSVZSZitCUng1eFhWYmRHQzREVjQ2R3h5VXFncFVwUTRGbkRVTXB1bmtONkNhOW5BM0JkRkJsTUlEejd5U0Q2cHh5YVJEV2xjSnAwVlQwNktyTVdoOXMvM0VEM1JKNHZDblRmSWdDcUk1UGYrSFZUaDVuZUVtNFVOZ1cyZE45VklvV0dyM1RyRS9QUGdXcnBDb3UwdGhDb1FGdWkzN0pvRDhaNHlVVjR6ZmJFdXNPbzJmN1pvTUQ4N3FHdldBUWU4ZFg0UjZHeHlVcWdwVXBRNEZuRFVNcHVua042Q2E5bkEzQmRGQmxNSUR6N3lTRDZweHlhUkRXbGNKdTAzNnlmNFZ5RCtibFZzeWIzazJWUEhTMVcrL29WcDAzWWRxUUpnTkt2RncvdXJOUGxyWEEyaVpwSERRRnRicGhnVmR6RmZONGh3b3lpMzJHSTlEVXBvRkZVZ2VqM0xjZzJCL0RpYXVIT3RvcmVMbjVDQmJFUzBJSGlyRnNyZnppWW5nWnBpUllsakFVVU5nemVrdDZCYU5pRDNScEhCRk1LRGw3NWRnTlJqazhobXQ1Mm5iQ3FyZEhsQjF6ZVg1WGJNczZKTi9YMTA2VlRsUTkreS84UERmNWx5OGREVHp2N0YzZlZXTkdsZk9GS3hrdi91WVJPcHczcXVzSGRiS3gwY1FSVUk0bDYzS0oxUkxJdThvT3VKU1ZFRVhEenJWdUVpQVJFdENGNkRiR2VUazBCTnNhTEVzWUNpSnIrMWJKNW9EK2t0cUpZTnlMMVJaRENGOE9DbGJ4Y2c5ZGdrc3RsdDV5bEQxYWNCLzN6RmIrVEo4SG01RzQ0YWNCT3VjODBscTJBMUc5L0p2TGIzMFhjYk5sZnJWcnA5NFloV3hMaEp0c2liMWlMMHQ3VFN3UkZVZ2NDU2JVWE9xYWpKR2VVejEyUnJTMk5sOW1NMGo0a1dBcTlCcnJQSlNhQ21XRkVpV2NCUWt4OVVVbnUvUkN1a3Q2QmFOaUQzUnBIQkZNS0RsNzVkZ05SakkyU1ROMUg4bnQxc25iS2t1V1h5MnpGZi8zOG5QdzluS0RYVFVKZVhBZXVTRVMwWExrYmVVaEorUHY5MzMvaE96bXVMb1BFRWF1VUFBQ0FBU1VSQlZHbmIzcGRDcFMwSUc2Q1hXL0xQYTVMMFBwRVhiWHdmbzRzdGRRbFpxQUxCd3RwVmQ3VXp4bkpHZWZ6MVA5bjdSWmp2Yk5tRml4Uk10QkI0RGJxZFRVNENOY1dLRXNtQ2pscUpDOEpUU0c5QnRXeEE3bzBpZ3ltRUJ5OTl1d0NweDNhWFRmb3BoWGpkeEc2NFRGbldWd0R5bjIvNXZNMVp4N3BrUkM4NVZpMEFmSU5YL2kvZnJmZmM5bCtybGg0bjhPS0NPYnVxMGpUQ0M5ckw2alB4R3NpSHBYMjVubHcrbWhqbEE2T29BczB2RWVVMDkvVkovS3dDV2h3N1djQkVDNEhYa0tXenlVbWdwbGhSSWxuUVVLdGdRWGdLNlMyb2xpdmExRjlrTUlYd1FHMUdLVWZxc1oxbGU1RjQvVWRmRERNVzkySGhSWFcyRDN5OW9Cb0lkeVlLbDNvUWYwT3pMdE5YWjZzd3NMWWdCeFl5TjRvQ2c0dkZiL0YzV0NXcmlZSGhOY3g1MU5DQUtlS2tqb0ZKbGJNM3NPR2xOL3VzTnVtcXk5RURxQUxQVmVSVk9qdjZKSDV1czRMNjVXb3BMWXlKRmdLdlJpemk5SEVDTmNXS0VzbUNobG9GQzhKVFNHOUJ0VnpScHY0aWd5bUVCMm96U2psU2orMHEyMUx4a2ZGK3k2WjI5UUdHbXFYeU5TQmxEN2ZPS2dNd1JkRC9YeHNGZHNYVGRRcnN0ZVZMcDJHMXlhVy9UZ1JldllPNmJOZkFMdWFyYllnQnUzS2VWVHdid0ErRVlHZXlORFh1RjhtcUtwNWZVS0J0MFBjcVo3bGF1ZnEyUkpWV3ZkdldZdlF3MFFMZ3JWcXFmb216bk8ycWZQV2JRazJSb3NTeW9LSldpU1huM3RmclNCRUk2UzJvbGcxNnZpZzJtRUo0OE5GSDhrazl0cXRzTDN4eUlwc0VFVFEzZ3NxRy9SSnpmaVB2MGY5V0MrbGgyR0hSLzEvcjJlQ0JhOGFnUEhCN0JiNEFmaVRLNmN5R1pxMkFzM1dqZG5oMFI1M0dJTldGMks1VG9heDhuNmsvTEtjaDFZZjA2Z0xCQVppYzJ6WmpGL09LVzIvbUY5ZE12MjdpYmhNVExRQmVrekRGNUl5cWZ3NUs1UlJxaWhRbGxnVVZ0Vm95aktlQTNvSnF1U1pPQzZDREtZQUhXaXRhS1ZLUDdTcmJZS3RvYTErVlFXcyt5ejVveE1GQy9ldWJ2OU5tQ0dCVmNzV3FwQ1FzS0FZT3lzcjUwc1pUbTRXL3BUZTZwWlNFVjV1UlN3SFZBcFR3RkQ5bFdGY2RLeDd5YVc0ZzVzVDdTMS9PWTlFbkVkZnFOVnJkb0x4MjZiSVNLNE9MRXl2dDMzMzIwKyt6RXBVRVRMUUFlQlZLZVpCaWNrQmhOK3g2OFdxS0ZDVzJwNmlvMWVKaFBBWDBGbFRMTlhGYUFCMU1BVHpRV3RGS2tYcHNSOWxXS3ljR2VPWmI1eVVhUjk0SVdNbExiWVhBWTF4bnc3SlUrbW5IbHpZS0RoN1RwMXRuRk90VTF3a05qRHhFWnNyNDcrZXU1b1VuWU1FM2dYWjZvMVpKQ0p6QUZyY1FsdG5lYkVlSVFMY29nb2tXQUsvWkRzSGt3T0VJOGRURXFKaENUWkdpeExLZ29sWkxoL0VVMEZ0U2FCa2RUQUU4MUxLUUE3UWUyMUcyaGRKRktyL1phMC8reVR5YUJjRkticHRwYWh3T1dLMVg4VGx4ZkRITHpoekRFUWhwYkphSFY2dWMvUGVjc2diVE1rSWltRE5GcmIrdnJISTJ4T3NoYS9NS25DMlN4dVpqeWpsSXRRb3QvQjgrK3l2L2VBaERGRDY2K1Rkdi9vNWFaOWlPa0ZxME5ZeUpGZ0N2U2J2ZDVQUisvK1kzeXMrMHd0cnpoNy8xMDl0SzVSUnFpaFFsbGdVVnRWb3lqS2VBM3BKQ3kraGdDdUNobG9VVW9QZFlTN2EvOE5MaDBadi9zcStWUGZHNnNzakFzL2J3VWRMeWQxVi9ySlpUUmxTZmNQL09RYlk2Z2czM0daeHIvb1d4c1k3WlRURDdnbFYrNDY3RzJGbFRmTG56NHJ1ejdQUEhFM2o1OUlsSjcwK1FjOUlZQlVmYVhqNCt5eitxOFFLV0pvNDZRY200YUhSNHpjWThKa2NWUnp0M2tFQk5zYUpFczZDaVZ1S0M4a1R2TFVtMGpBNG1PZyttaGoxeGNvKzFaUHRBMFRuZTRta0F4TGxZRkprbEdnTTV0UjNzbkp2S2lqb3BXeDJLQjJCMHd3YnRVRHdvN2x4WHk0RWJWMnpwQ1IxaTRJQzczVnBObTVOL1RoeU44cGM2SGhiSFEvR0sxb3ErekwyakI5NzRIY1h6cHZ0Vmt6T3ZuVDcwa1hIbjQ2TFI0VFVwKzB6Ty9XOHF4Zm5PQjdYcGFBSTF4WW9TellLS1dva0x5aE85dHlUUk1qcVk2RHlZR3ZiRXlUM1dsTzNIeFQ5NDMyVHVrMFB4OXZZVzl1dHpyU0RZZW52WmdOeXB4M2VTN1N2T2syejFwY04zWEpQVUY5OTE5TjQ4b0RRMVRyQUFBUWZjSllXa0hWeFdmRXRaOWtmM0hSZXZkRHd5L040aVlOZUlUVmxJc1Y0RUpuRFI2UENhY3JTYkhMTjBFMCtncGxoUm9sblFVQ3RFUTNtaTk1WWtXa1lIRTUySFJrZHhJVk1XSTc1Uy9uT0dlY09OMW9ZMjZtTzVoL1lCaE5hYXJaa0QzNEE2Sjc3VVNxRE9oTU1Xa3pyU05RREhETGJiNnc2dDB4ZnQ1YU56OXhLc0Z5VVR1R2hrZUMwNU9wcWNGR3FLRkNXZUJRUTFuQ2R5YjBtaVpYd3drWG13Vk53eHdaVEZpRStyWXk4ZnJrN3RPOW9CYi9oQmtRV3pISE9DNGFoRFNCYStBUVYrRWdJWktES1BIZEtsVlcxS3JYbnQxc3d6RFdwb0pRcjFQZjhMcU0zZ29wSGh0WnJwYUhKU3FDbFNsSGdXRU5Sd25zaTlKWW1XOGNGRTVzRlNjY2NFVXhZOXZwSy90SlNUSHJTN1F1YkdsYmVubjNCaEJkdGZXKzJDd2IrazlnSlY3bm1QNDdjcTEvcTc0WFdjN0htY1BhM2t1MlNPRWhsNFhEUXl2QmJySFUxT0NqVkZpaExQQW9JYXpoTzV0NlRRc21Nd2tYbXdWTnd4d1pSRmorODNYNlo4VkJnN1FLNEd4NW83dzFXS2xnNDNhVnowbE55c1psZWVjaHMrNCtXcG4yY2ZlZzhBbkZHMnJDZ1VZOHZNZVkwZ3NRV0hhRlI0clZZVzI4OXdXdVhMaEJScWloUWxBUXMyYWpoUDFONlNSTXVPd1VUbHdhV3gwSFJURmozZUcxNnZDWkx2MGNGT3lOWlVBZ1BnZEp0NHFsQTd5RFNGazJYcVcrZkJzU1QzUlJ3ZVNUcGxYNkQ2c256VUhhSlI0YlhJTDNjejhTblVGQ2xLQWhaczFIQ2VxTDBsaVpZZGc0bktnNlhoamdtbUxIcDhKVDljVjVJZXFYdEQ3dWJnREhBek5YSVg4K2E4NFA0YjhndklYay9OQmRxQ3FlZnhSZm40bVh2WjkwT1JrZDlUTTAyMDBQRXhWT2J2YVlkYWlKWDBZcTJpRWVIVktlYXgrdzZRUkY5U3BKcFNpQkxKUWk2aGlsb3JUOFRlRXF2bDFzRkU1TUduT21xK0tZc2UzMU5QRXUrSXlwWGNTaHhlbkw3UldvQ1dDU2M0NFR6emh2OS9PTEdIck5Bc2s1TTVPQVJ3UTU2c2JxWjlqcUk2Z281QzZaSm44UmF1VlRRaXZLa0VpbFJUQ2xFaVdjaVJVRkZyNVluWVd5SzEzRDZZaUR5a1VyRXBpeDdmRWNveVlZOTJxbmdualNzSExCZThQYlZEY0Fqb0xMdUEyZlBQVDF4VjgvU2hnRW5lSWdHQ0ZEMjJsUk10cytlZkJtcmxzVWk3YURSNE1icGQwaUxWbEVLVVNCWUtxUlhVV25taTlaWllMYmNQSmhvUFhiU0oxVEZsTWVKajlTWUsyQWIzL292UDVFVGdsVmhMb1dtSHVja1pFM3pENTBuR1pPWjFDclZ5Q0o0c01Ea0xGTi93eUxzV2JHMHBMSFBGNjF6eTB2T0lSb1BYMndxeFFKeWFrb2dTeDBJcFo0T2FoeWRTYjRuVnNtY3drWGdnS3RCYnpKVEZpQS9VZDlIUTg1TldDM0RrS2NtcG5GbHU3WlJKbHRWU2xiRHNYM3hKUzBoYUZWWTByZDhWTURtWDRIYWVMU3ZIU3RpbldHYXJWc2VFRGQvUlJEOWRqMmdrZVAydDBFcEVxaW1GS0pFc2xISTJxSGw0SXZXV1dDMTdCaE9KQjVvQy9hVk1XWXo0VkNoakRQekNsLzBVcDRKNEd0aERDbEQ2QWh6ZmU5cFRUR1pQbS9zcm5LWFBLb0k0QzdWa3lJNnpEcTlwRWN6cEJRcE1MVTBGWlEzaTk4ZDhvbEhnRGVLNXBYQ2ttbEtJRXNsQ0pWeU5tb2NuVW0rSjFiSm5NSkY0cUFTTC9UVmxNZUlmVmowRjhHS2FmeXRxdnJqeFBKWXY2Y1U1WG9jN1BMY0psTTRUL05VN1J4TUNKWGNSRVA0SHNteEltaXFOd085OVNzK2llRzEwU3o3UktQQkdNMUVTaUZSVENsRWlXYWlRcUZIejhVVG9MZEZhOWcwbUFnK1ZYTEcvcGl4bVBIdXgwZ0lzU3YwamJrZkEzUkVwbnIxam1GQk1TVzZST2Y5Y3FCYzc5K3JKbTUwdmtMeEdzTTFHbUF1bHdDakw5aElzNG55aUVlQk5JNHo4WUdqY0ZEbUJLTEVzVkZEVXFQbDRJdlNXYUMzN0JoT0JoMHF1MkY5VEZqT3UwUzkyMnJRa0s3SVllZnFsSWJncTNwMTloSGptNVBCNDBsUkVRd3ZlUTh4b05TWHg4TWxydmFsNmFZU1Nad1JYVTVsZGd5NFNIYWU0RGMwbm1oOWVoTE5PU2RGcWloY2xtb1ZLOEJvMUQwK0UzaEt0WmQ5Z0l2QlFpUlg3YThwaXhqWDZNTXZ4VGpwMjR1NmhVdHY3bkRnV3o2b0o3dkM4MTFFempWN3J3RjA4STZwdy9YZ0hpMXRZTmVjQ1lVbXBsc2ZEUHRIODhPSjB3MU9qMVJRdlNqUUxsZFExYWo2ZXZMMGxnWlo5ZzhuTFF5VlY3SzhwaXhuWDZaZFhDK3VKZW13eGNtS3NVWHRrOUk1MUxjRWRtWGxzNFR4eHV1UnVBYTdnZWVqNGw5cnlsYndWMmdKTXFkRXgyS2ROdTN6VWZhTDU0UFhScCtZblVGT3NLQWxZcUtTdFVmUHc1TzB0S2JUc0dVeGVIaXFoWW45TldjeTRUaDljNy9JYktXM1BEcmg4bjQ5bnhUUC9PUFNZcE5ROHo0alRzOGgyVjAvSnRQbmdqUlNqcm40S2F2S0prcEFGWDFPMTJKN2VjaXBhOXZCUTh4b1pNR1V4NHdaNU9KZmoyWTJlRisvSjYzem8xQTFQdjlXeHZaUmsvV0hBMFJhZEorMjB0VkVnNWUxR0x4ZEp6Y0FkcnEzd0VvbDRpNTJLbXRwRlNjcENlMU1OSEo3ZWNpcGE5dkRRTUJzWE1tVXg0d1gxNVY5NzhPZ2RCeENHcjhWNFRFNi9uRXlNVHQza3JMWnVFdTJsY0xJR1lYMUlPVThVUkJFcDNJdjJpU05FMGFSMmVORXFIUkpQUlUzdG9pUmxvYjBwQmFEVzNuSktXbTdsUWVFMUttaktZc1lMNG8rQW9SbUo0NFA4cHNwNllmV1NoNDUvSk05L3llajQyeW91NXF2bERmSFNyS3BlaXQrdmJyTnlQOXVXbWFKMWk4WWMxZTFqMVF4STZIMURRT0c0b3Ezd3hwRnVhcCtPbWxwRlNjdENhMU9OM0ZscmJ6a2xMYmZ5b1BBYUZUUmxNZU01OFllRitOMHMrN2xOY0U2c0ZWK21rOG53emJPaGtGTUgrRWhZRVpDcDFVUnk2YlEyYkdTai9EQUNqTUJkaE1DUGlhTnRLYzdjNEliOGpudTVjRm9VYjFudlRjVlYrRExtcXlmWngwdFB5WHgxTEczbGxKMjFkeEhlTEFvamNHOGpBSWUxQzRkd2R2WTVlQVZCbE83S3FmUW15azlpbnBIem1RK1VoMy83cnl6QTZ1MmZ1dXZrM3RZU1M4OEkzRFVJYklwcXQ3ZDNsTUU3bm9VdFdUbktmU05EY1REYnlyOS9sQmVDdDZ2dWx3KzgveGgzYXYydVFZOEZZUVFZZ1RBRUZwVEx6dnZibzhxVzdCVFRtYWw0cS94RzNtRzUzb0szVmF2bkMySE5jR2xHZ0JGZ0JBQ0IzcUJ5M2tCa2J3c015bTJKeTF6cHMrbUxJN25RR290OEtpVGYwYStldkpnc3lnOGp3QWd3QW1RRTRMYXRyYnJ3d25OZ1VLN0k2Tmx5c1FXK0hUbWRHUmFUbjkzSzNsVEZaRkYrR0FGR2dCRWdJN0FwbE1zNzUrK0FMYmtrNis1Y0xpajBpMDhDajR0a1dGL1ZUMTZNM0F3WFpBUVlBVVlBRUlDbGtyTDF0Q3dOeWtVSnpIQmIvb1hMYklxN2tGOVU3V01WcWZ5WEVXQUVHSUZPQ094cUY0OHVTWk56RFFpdFZtODlqTXRQODM1cXZSTjVyc1FJTUFLTWdJckFTRlF2TU1oVStISkQ4WXJWUXVuS3lkUVB6cWoxT013SU1BS01RRGdDY2d0cTBsU1RKaWMvQ2JoV2JvRkRnckx1YWdweWlCRmdCQmlCRGdqc05hOVV5ZHJTbDVNZjhidHdxeUFHbHdUeWtiOE91SElWUm9BUlFCR1k2YmVyRjE4QVUwckM5VG0zbFNnSEdRRkdnQkdJUVdDb2YwTkdyck51cVBUZzQ1MWJhcHpEakFBandBaDBSMEF1cEs0bzFlRmNZUFdtZUpFS0M2OXlpYVdVNGlBandBZ3dBcDBRZ0hXVFpsTFd6RHNCRHcwVDFLa1Zyc1FJTUFLTVFJNEFySnUweXoxM2RkZE9maEtRb1dJRUdBRkdJQkVDc0c3UzdoT2RhUWNEb1pHUjRNdi9FbUhOWkJnQlJpRGJOMDc2amZSMUZuekx0YjVMaDlGaUJCZ0JSaUFXZ1g1OUIyQk9TWjRFbktnMCtWaU9pZ2FIR1FGR0lCS0JxZTY3Z1QzeS9PeHhUUlhjeTErc0kxVmdhZkNlS3NpL2pBQWp3QWdFSUxDcEg4czVwMGV6RE56TFZ5eHlHOHFkWGxZbUp6QUNqQUFqNEVRQVRJNTZ1SGpIY09Wa2UvWEp3TVZMTlpHcFNQT1I3Sm9nQnhnQlJ1QWVRUUFXVnBjVlVVZm1sem9QaFRnbzh2Y2EwelFXcC9JbFdZVXZEaklDak1EZGdVQmZlNThCbk1YUDZYS0JTWm9VS2YydE9tZGZmeWVpVHVjQUk4QUlNQUx0Q093VzE0eVdoUjR0THlHRmFPOFRlUnA4TkxqTUcxMHNBM0NwemgvVVFRNHdBb3dBSXhDQXdKbzJ5NWsyNjZxWmVBMlFnVXNDUzdmTjh0RWtnQ3dYWlFRWUFVWUFRd0Eyd1J0ZkRyemorWFJaQ0hiTDVhbGp5QzQzemMveVJWMFlmcHpHQ0RBQ1FRakEyYi9tQzNpUDFiN2liRVBrTDBMQXBubHBhbmF1Qk5IbHdvd0FJOEFJWUFpTWxSY2FCcFY5Z1UvS2lOeUoweCtXczV6cVEzb1lDVTVqQkJnQlJvQ0t3SjZvblRUcWg0Smhwd3FtTjNQaS9hVXY1N0hxOW5VcVhTN0hDREFDakFDQ3dHSzlTZFZUajl2MDg1MnNoU2RnNFRXQldyM1JKYVF1SnpFQ2pBQWpFSXBBdjNJUWYwd2NYYThyYjRqWFEzanpTdGJQdjkzNU1UNXVYRVBEQVVhQUVZaEJBUGFtM2kzcmYxeUliMjdvekl2dnpyTFBIMC9nWTU1UFRIcC9vdHdjdVB5dVYxMXN5bkdJRVdBRUdJRXdCUDZqRU8vNCtqOThtWkJHcG5rK0o0NUd1UTE2V0J3UHhTdnFqTjc0enVCNHZZNXlnQkZnQkJpQlFBVCtLbXlJdy9PamVyVS91dS80Ti9LVVI0YmZXd1R5MkdOUFpHZjVtdzg2VkJ4akJCaUJJQVIrK3FYREI5N2IrSEZhNjQ1dndmbEE0MFdzMWdxY3lRZ3dBb3hBWndRVzRaV3JCZVVvVDJkQ1hKRVJZQVFZQVQ4QzUrR3M4cmxxajh0Zm5Fc3dBb3dBSXhDRHdNN1ZERjZHNE90eVlqRGt1b3dBSTBCR1lIU1FaVFBsdFN4eVJTN0lDREFDakVBd0FyMGpxRElVTU5YaGh4RmdCQmlCRTBkZ0RzNGt3eFVYQnlmZUVEZkFDREFDakVDQndCbjkrNTRNQ3lQQUNEQUNKNG5BSG45UzVpVGhaZHFNQUNPZ0k3QWp2cVFuY0l3UllBUVlnWk5EWUtCY1hYcHlyVEJsUm9BUllBUWtBbkNEemkxR2doRmdCQmlCVTBJQUxydFlQNldtdUJsR2dCRmdCTTVWbjVsaEtCZ0JSb0FST0hrRTl1Vjc1S3MvY1BJTmNRdU1BQ1BBQ01EbHBOSjdMTi91NUljUllBUVlnUk5Ib0Nma0I4bDNyNXg0UTl3QUk4QUlNQUt3cEJMaUdreDF0aGtMUm9BUllBUk9BWUVWK2RueS9PM09VMmlNbTJBRUdJRjdIWUY1K2EzeUJiNHc1MTd2Qnl3L0kzQktDQ3pKUGZMKzFpbTF4czB3QW96QXZZN0ErQ2k3QU4rMzRvY1JZQVFZZ2ROQTRESHhYZUxscDlFUXQ4RUlNQUtNQUNEdzErNy9wNHdESThBSU1BS01BQ1BBQ0RBQ2pBQWp3QWd3QW93QUk4QUlNQUtNQUNQQUNEQUNqQUFqd0Fnd0Fvd0FJOEFJTUFLTUFDUEFDREFDakFBandBZ3dBb3dBSThBSU1BS01BQ1BBQ0RBQ2pBQWp3QWd3QW93QUk4QUlNQUtNQUNQQUNEQUNqQUFqd0Fnd0Fvd0FJOEFJTUFLTUFDUEFDREFDakFBandBZ3dBb3dBSThBSU1BS01BQ1BBQ0RBQ2pBQWp3QWd3QW93QUk4QUlNQUtNQUNQQUNEQUNqQUFqd0Fnd0Fvd0FJOEFJTUFLTUFDUEFDREFDakFBandBZ3dBb3dBSThBSU1BS01BQ1BBQ0RBQ2pBQWp3QWd3QW93QUk4QUlNQUtNQUNQQUNEQUNqQUFqd0Fnd0Fvd0FJOEFJTUFLTUFDUEFDREFDakFBandBaTRFZmo4ZFhkZXNwd1hiaWNqMVVMb0xoSUZsYkpWdnRPQkdPV0xFeG1CQUFRdUhLMEhsTzVhOVB5VFhXc0cxTHVMUkVHbGJwZnZWQ0JHK2VKRVJpQUVnYzJuUTBwM0xkc2J2YnhyVlhxOXUwZ1VWT2gyK1U0RllwUXZUbVFFQWhCWUVLZXhyc3F5Rng1UEFyanFWUFF1RWdXVjN5ZmZLVUNNOHNXSmpJQVRnZDRqb3pkL25aNDdlRXFQbjFSc1Nid3RLZW03U0JRY2w4Y2ZPbjduUk12eXFTbzF4RnJqSEdFRXVpRFFGOGREY1V1dGVVYVBxbG1KdzRkM2toSzhpMFJCY1prWDRrSHhySnJsVjFWaWlOWEdPY3dJZEVGZ1FUeVY5UjUrUXEwNk93MjNidDdnaXJpa05od1p2b3RFd1pFWWkrM3M4YUVLbVY5VmFTSEcrZUpVUmlBQWdiRzRscTBPVk9mTnN2aGlRUDJ3b2t2M3Iyc1ZSbit1UmVNaWQ0RW9qNzkwK01DMy82a0RoZ1VCWHYwL0ZsOXFzaW1xU2dweDB6U0hHSUZ1Q0Z3UU1NR1pDWFcyOFNqOEx6MnBaMThjYUtRM3dPQ2xldTRDVVQ0dTh1Y3RPQ1JUME5LS2tBcXJIb3FxVWtKY3RjdS9qRUJuQkhiRmM5a3k5UE9yRFlWQldnZExRempMUGlJTWt6TXZycWo1VWVHdmZGRmVJTVMzLzlvQXRQRTlHQkJMRXJ4OUlaUmxMMFZWS1NIRzJPSTBSaUFJZ1FHc29oYWdrOStxYXkyS0w5VGh4SUdmR1pvbUp4dHEzdENvOXI3aVJWa2FIbThEQWg4QWRid0hRZUtzRUpOc0xCVC9NVTFWQ1NGR3VPSWtSaUFJQWZqUGVTVTdEMzM4ZWwxdFQ5eW93MGtEYzQ5QU84WXNKOXRKdHJMNnloZmxzRnpSOW9VNFF0YWJ1K0k0eTBaQzhlWFFWSlVPNHFUZGdZbmRtd2ljRVdCZzRJL2lIOWlFLzZYcG45V2JEMG1EWTVtYzgySXJVV05mOGFJc2lkY1VVTWlGN2l0dFZEYkZNMW0ycWJyZGFLcEtCN0hORTZjd0FvRUlyRWtiMEJzcEU1c2wyYkU3UFI5YWI2bDJBWWJSMFcrQ24rSkFMN1FLdnFUMlovR1gydk9yM0pTaVZEVFIzKzZpb09UcXhFZnJGOXNPQWF0Sm5WNEZoSVRxTVVVOVJGWDVJYTVhNEY5RzRNUVIyQmNDRE1XeXNpMjdBTTZkVHMrUzZvSzJLRng0NEkyL2ZpMnpUVTQyT3JMSzZnbTdpcnRVejlGakNVWFJDWnV4N3FLWWxQVDRacjM3RFJNMmRRdXhLQVp6SCtsays5U2tya1ZWbFJmaW1pSUhHSUdUUm1BbWhOSEVyakxqTWJMYW82dUV6U2ZFNVBURnhYYTZoK0RCb0R3SlJhRTAxMFdVVnJwTERmQTlNRG0xL2FrcXdmYjQ3U3BjL0ZKVjVZVllKOHN4UnVBRUVSaW9XNjU1Ty9JOFhhZG5VVnoyMWtQRzZaNnYybzV2R2xTMm1sQVVyeHhRb0lzb3JYUVhGQi9hVkFqcnBBSnNXRjNWQ1ZCVjVZVllKOHN4UnVBRUVWQzNYUE5tZW5KYnBOUFQwZVNjOFRsenFDWW5vU2dVK1JHVDR4V2xsZTZhNHNMZmhXbk91bEY2VFQzSklQUElxb3JqeTJDRG80eEFEQUp6dVV0U3BUQ3ZIUHRRMC8zaGppWm4yZjUvcnJkRk5Ea3BSZEVad0dPSXlmR0tnbE1xVXcvRm5ZdFZnWE5nY3VwSW1iaGh1dDdKcW9yanErS0pmeG1CQkFnc0ZpNUpoZEw1emdjQk81cWN6UDUvcnJBRFFhTEpTU21LemdBZVEweU9WeFNjVXBrNlZSWlQ4bkRtbGxGNnh3U0tyaXF6cGtHWm80ekFxU0VBKzcyMzljWjJyYTZ1NTd0alhVM09XRG41akZFbm1weVVvbUJzbUdtWXlmR0pZdExRNG1Nd005dGxDcmlLVGNWa1lKSzA4aGxkVlZGODZZMXlqQkdJUWdCY2tsczZnYW5IQU9pbDFWaFhrN1BqMmVraW1weVVvcWhpdWNLWXlmR0o0cUtWcHdQQjJqOE1VemJyck1MQVhJSFNWUlhGVnl2VG5Na0loQ0d3Smc4ZmE0LzY2b09XNFkxME5Ua2I0dWxXMmtTVGsxS1VWbjdLVE16aytFUnBwU3ROemxaWlloWEM1cHR1UWprRW1CZWpxeXFLcjFhbU9aTVJDRU5ndDVuTEZ4WGh2RmtZaGFaMFY1TnpYclRmbVVNME9TbEZhWVJ5aHpDVDR4UEZUUTF5TnNITVhDcExTSk5qR0dKNGhld3ByWDZBcXFMNDBocmxDQ01RaDhDT01FN2hySml6ZHpyOXJpYm5qSFUwU0crVGFISlNpcUl6Z01jd2srTVRCYWRVcHU2RG1ibGVocEdGRlNUcFJpaEFWVkY4dFRMTm1ZeEFHQUpUYzFKelZqeHJVSmo3N2RHYnQyWGEzR2ZFR3c1a3dQRjBOVGt3bGh3VWkyU2l5VWtwU2lzL1pTWm1jbnlpdE5JRi8zYzkzVVBjeDVaN1BFQlZVWHkxTXMyWmpBQWRnZCtDLzZybHMxWFhXak1QNWkyTnhWRnhSbVFtN3JjUGk5UVZzNnlyeVlFVnd6V0ZqQlVrbUp6VW9sZzhJQW1ZeWZHSmdwQlJrbjc2bjZ4WE1ibEpmcm1LWk5uS3NOS1VNZ2tOVUZVY1h3MGZIR0lFWWhBWTFkMVkyWS9kTjJidjJjN3grK0F1UDNpemN1SG9nOW55dU9VdDg2NG1CMDZ6YkxmSlFUQTVxVVZwWTZmS3cweU9UNVNxcnZkWEhnVzgwWlNTRnhwVlQ1MGFvaW9QeERWTkRqQUNKNGpBTDk2OCtTdHdxK1hObXpkL3VabGx6QlR6STl1K2tKdURQdmcxTjdkZ0lqTm9tWkIwTmptajJtdUtTa3N3T2FsRlFma3dFbEdUNHhIRklPR083b0tCT1dpeWx6OTc4K2FtRU84RlhYMXRuUnFpcWxSODFZMXpnQkhvaEFCc2V1Z3VTYmpuOG9wR2FaWmZGWFZPUExjaVh6T2NtcS81cUdVN201eE5kUTJoVWl6Q0JKTURCWk9LWWpOaHA2QW14eU9LVGNXUk1vTUxjNHlzZlhQOUdhS3FWSHdaUEhHVUVRaEVBRDdGZGx1dk1xeFBvK1hwaThXdFVSZkU4UzRjRTVGYnQ1ZjA4a3FzczhtWm1rd29SQ0ZJTXpsSlJkRVp3R09veWZHSWdsTkNVb2Ztam5pVzlVMHZlNGlxVXZHRnNNcEo5eW9DdlovNmhPdFpkMklDVjBGZDBUTTFGMEtXYlJTM3RzQjRIdDRBZHc2WW5GdDZlU1hXMmVUMHJWTnZDbFdxeVVrcWl0YStJNEthSEk4b0RsSldzclR0VjR6VVRmTVYveEJWSmVMTFlJbWo5elFDajBJdmRUejExcXNGRUxnbDlWa0x2STU5VVMwMUtDd01iTExLdXhTa1UvTzZtcTJGTzV1Y1ExRVlObzFhRTZITmNwS0swalR1RHFFbXh5T0ttNXFlSTkzRjEvUWt1R2RkdWR3QzhvSlVsWWd2Z3lXTzN0TUk3RU12ZFR6dWl6ejNEQXNqUFNMYkNveUxwVU1CWmptU0NNeHk5RzZ2Rk8yK1NRNnZKK3JIYWpXcTFGbE9VbEVNRHRBb2FuSThvcUNFa01RZDVZaE9tUTBYQmVyL09vSlVsWWd2aEZWT3VtY1JPRE4wR0J3aDN1NEVaZCtjdGNCMFJwM0duQ3R0QVJ4RGt4T1JPZlZhZG90bzUxbk9oblg4VUtOTm0rVWtGVVZyM3hGQlRZNUhGQWNwTTdrSHVyeGtKSUtGMGVlQ1FhcEt3NWZCRWtjWmdXQUUra0s1L0ZMV2hsT3Y2b1QrOEhKQkVxWTN0MlZvK1ErS09QcTNzOGxaYTVzN1VXYzVTVVZCNVRNU1VaUGpFY1VnNFlxQ1g4cTZoaFFtbXZvMStFR3FTc09YaTE5T1p3U29DR3lhVzdFd25WbFhLbzl2RlpHMTVoMW5KZGNJUnBnY2E0Q3BwR216bktTaXFNMjd3ZzZUMHlxS2k1YVJEak8ydHhsSjhsdGpwZjB2YzRKVXRXYmJNTE1CampNQ3A0REF5SHlqRWpyMlJHbTNzajhicHM5SEtWTUhuMStUazFTVVdxYVd3TW1aSFBpczJQSEViQms4eWxlMXRDQlZzY25Sc09QSTg0YUFkVU81MFk4L1hYSjJxTHQ0Y0g0alRFN3JEZSswV1U1U1VYQUI5VlNIeVdrVlJhZmdpc0V5OXVWVzNwcDVQaUZJVld2bURydEZueE1ZZ1ZOQUFONzJnKzgvcWcvMDlva2FMOE5UOHhoYVZlYm5sTE5BbnhUZnA4UStXaFhSZnRGeGVzNWMzbVhhSWFQcGtVTDJFK3E2VHlFZEwwbzJwemFqaEg5U2FVWUpFa1VCcDd0Q1N3MDY2R2JaVE55WktBMFZ3VjN0RFFoSUMxS1ZEYkhWQUNjd0FpZVBBR3g2d0psaTlZSGJQTlZvRlI0NVhBRTkyRnB4UFJlcnl1b3ZjWnlHSHpLS0ZpV0RneStPNTdvcVFSMG1paEpNVjU3eDFwZFFlWk03dXBjdHk0SlV4U2FuMWhzSG5rOEVyQ3RZSFAwWXpvU1l0K2dVYk1QT3JmTkJoZzM2dmJrc0F6ZUZnY0srazZycGZLb3FSb3VTd1Z2Z2p1ZGkxWWoyaTVvY1c1Umd1dGt1dW9FM05VSENUWTVEVlJoZm1qUWNZUVJPQXdIb3RWdDZPM2cvaHYrNytwbVF1dExMSEtOVWlHTjBib0NPVS90ZjhKbWhrNjdqa0ZHOEtObG5IRzIrYXIwV1Z3MFFSY2xDNmM0TjBaZEtyTXZXZzFSbFE2eUt3bUZHNEpRUVdETmUwM0U1Q093cEJNWmdaL2Z4dVhiZkpzbDluRllVVER3enpXRnlvdDNIaitKbnNhM0wxbkZmamtOVkhvaE4yVGpPQ0p3TUFodjY2dzNRaUxFTlVqWUwwL0l0UHdmUHE4bEpLNHBmV01jYU1YNW93dzc1QWRJOHZGRmx2QlVTcEtwNHZoQ2VnNDh5TlFBQUNURkpSRUZVT0lrUkNFWGdVRDlyRE5YeGZyeG5idENpRFhVMk9aNURJNlJaVGxwUlVQbU1SSFNXNHhIRklJRkZ6NHJYWU1td3RqVnVOZ3BTVlR4ZkdGT2N4Z2dFSWpBelhaSndDV0IxK2s4bEJlTVo5Y3lvWlNKZTYxeHorWVFMK2lTVGsxWVVYVEE4NWpBNTduZG9jVEptNnJpNG9jaE1odGNiYnV0cFFhcnlRS3hUNWhnalFFTGdwOVF6SDFvWWQzOEMwYkhsUklHZWpSaVhLWDVheDJDcjh5eG5EOTJpcWFtVFRFNWFVZXEyV3dLb3lmR0kwa0t1ekxwUXYrcXcvS2RxYWZEY1hGSGorZXR3ZEZWRjg2VzN6VEZHSU12Q2o3SmsyZEFhNnpCL1A3RFJoQVA0ZHFLVjB0bmtlRjV6SnBtY3RLSllzaUVKcU1ueGlJS1FNWkptOWFzT2ExOVVzK0Nxb2t0cVBMK2k4VUJQa1RHSHFxTDVzbHZpbEhzZGdYM2hmRnh6ZmVzS2xpeURRN3piRnBKUTdwa3k4ZjFXWnBQUTJlVHNtNTdSaHFZTVVVeE9ZbEYwQnZBWWFuSThvdUNVbE5URjVsV0hqY3RLZXJabnZlVVdwS3BZdmxSV09Nd0k1QWlFSDJXUjkzR1p4MjFnNk42eUFJV3BUL2xlUk04OHM2ZVc3V3h5UEZmV1VVeE9ZbEZVc1Z4aDFPUjRSSEhScXRNUG0xY2REcmZxVkFqQWZ4UmpHUldrcWxpK1ZGWTR6QWgwUmNDNmdnVUlXU2QxSUEwY2xlVWtmNzd0YW9iT0pzZHpNUy9GNUNRV2hZSW9hbkk4b3Zqb0xpdUhFV1kzMU5KOTI1MFdvcXBJdmxST09Nd0lkRVlBdGxtMXlic2tORkk2ZlpiOWZQNmZGWTdsWENrYU9hL2ZoVmtrVm44N214elA1d2NvSmlleEtKVkliYitveWZHSTBrWlA1dTBxYStEQlJiVzBkUjFRbUtvaStWSTU0VEFqMEJrQk1DVlh6Y3BqMVFxdGlLTnJVR0MzTHJmL1dyTzhFdTlzY3NhVlJWT0lLVUdLeVVrc2l0SzZNNGlhSEk4b1RtSkZ4dHl3MFVkUFgwaFoxd0hKL2NiTERUMlBxdUw0YXByaEVDTVFnOEFhNHJqcFYyc29TWGhXbkRxZTFsTjQvVCt2MFhabmt6TVVOd3hTV3BSaWNoS0xvclh2aUtBbXh5T0tnMVNWL0poeW1mMjhtRlRKOGhkNXNUWkVWWEY4cVl4d21CSG9qZ0RNWHE2YnRYZEZjOGdWRHRubjU4K0cxVzdKWXV0ZU9kSGtiSnROZ2gvMHdFeFQ0eFNUazFnVXRYbFhHRXpPdHBubkU4VXNiOFFIci82ei9Qay8vK0tmZlhhZ2VlcGhlOHIwOU1Qa2s2eXFTTDRNTmpuS0NIUkVZTWQyU1dacnlvWTEzRUVqbHp6elI2S2NobXhZM1Y1dG1XSnlScFgxVWlyQ2NGcFhvbGFRWW5JU2kyTHhnQ1IwRVFVaG95VEJjVC9sMFR6MW9BcnRtSTZzRmFBcUg4UUtFeHhrQkU0T2dTbHl3bTlCT1IwSU8xWHlRM29iVDIwV1BwL2U2RlliTXhTVEF4UnZtRFFXclVzQjlSSVVrNU5ZRkowQlBOWkZGSnhTbGJvSkpKdEhXV1RsbTRaWHFtTFZiNENxZkJCWEpQbVhFVGhSQkVhS2Vha2FBamRrRmN4ZzUxbnVvSXd2YlJUL1lsVlhRMTJvQ1JCTXprL0FpSHBxMGxUSlEyY1FOdFFpRkpPVFdCUzFlVWU0a3lnT1drVXl2R3lpUHRybUlMakhMNW1WQTFUbGc5Z2t6WEZHNEVRUWdPRnYwWVV6ZGZVcVowNGNYNFNYeTQvQjlzaC91Y3ZLZm9wVkR4TGFUVTd2OTI5KzQ3dnlJWFg4dzkvNjZXMkZ3RG1FRFNXYmRQbzRzU2hxODNhNHV5ZzJMU1hsVURVNGh1OW1EWEVjQmFqS0I3SENCUWNaZ1JOREFCYjRqZit4YmtYMTVmYnZIR1NySS9pazBreDhjL1lMNDJmclFtakFZM0swQVhWVm9iQnJ1eW1VWE5JTEQ2bEYwZHEzSXVDTVZaNFFVU3hTYXNKQUlRcEI3VmJxWGV1YUVhaEpWNVVQWXBVTkRqTUNKNFVBdUNSdjI3UTNsUm44NmxBOElKNll3QVJtS0I0VWQ2N2JwZFVVbjhtNS8wM2ZVVHpmK2FBMlgrcHJwdzlWaWtXWXNMQktMWXJOaEpyU0UxMUZVYWxZWWZCSHE0K21teDNybWhHb1RsZVZEMktMRjA1Z0JFNEFBZkFPWDdMSjdxc0h6RlpmT256SE5WbG04VjFINzgwRGRvVTZwZDNrMU1Xc3dOamViTmJLRUV4T2FsRzA5Z01pUGxFQ1NPbEZwNWkvaTY2cUUrTkw1NUpqakVBckFuQmY5N1pkNEp4bzNRbTNLOVFwSFUwT0xGTW1OUTBzUURBNXFVWEIyQ0NrZVVVaDBNQ0xEREIvRjFsVko4Y1h6aTJuTWdJb0F1Q1NuTmdaSzlqL1U3c1lrdExSNU15TDZtWU1oS1pNSXBpYzFLSTRPUEVsZTBYeEVYRG1JOGR5NUNWZDJrYTZzeks0L3owUXU2dHlEaU9RRG9FTjlIdDQ4Qit4WXhNZFRjNTV6SW10c2tBd09hbEZVWnNQQ0h0RkNhQ2xGWVZ6NEZ0YVFoNGhxK3JFK0xKNTRoUkd3STNBb2RDT2ZsUUZOOXRmUDZpSzJiK0w3VzluMmhXS2xBMXNOS21GZDFwZnM4aExwaFpGYlQ0ZzdCVWxnSlpXRkc0c3VxZ2xGQkdxcWs2TUw0UW5UbUlFbkFoTThjM3B6djFUdmV6RjJhaWRNYlZmOU5JTDdXdEgvL1c4TXBaYUZMUVJmNkpYRkQ4SnZBUzR4eWRJRGxWVko4WVh3aE1uTVFJSUFuTXYrMzVJSFdFYlZ2SnNQWEphQnlGaUo5MTNZS2Q1VTNydG4zZUErbWYvWVF1UkV4S2xwVVYzbGw4VWQxMW56Z3Z1dnlFL29ZeDZiWWlxT2hHK25BeHpCaU5nSTdBdjMzUUMvOEIxT3l2TFRybURyblMyY0RuemQ1RW9tRExrWmJIZyt0M0F0eEdKcW9xRUdPV0xFeG1CRUFTR0FnN2ZMQ0l2ZGVaRVpzSjNBaWVrTFYvWlBYeXU1YXRXNWQ5Rm9sUWlhYi93WlFkNDZXM0g0U2FqcVNvU1lvMGZqakFDSFJBQVp5U1luQVZSM3FGdVVqZ2Zad1JNY3A3NERQVlNlQ3JWMlhlUktMVk1XdUF3TnpsamgwdWZwcW80aURWMk9NSUlkRUZBdnJKOENhNWIyY0lyTCtPemVMeHdiT29jZHNhTlR2UXVFZ1VYZWlha0d3Yzl6Z0FWU0txS2hCam5pMU1aZ1FBRTVEaGR6L3JPOWRPMHViOGlnR3Ezb21kZGhvOUc3aTRTQlJjWVRNNFg0Q2lmeTZOUFVWVWt4RGhmbk1vSUJDQUFMMEgrQUh5cTA3NjVvcVJ4SHB6THAvWHNIRTFpbXJxTFJNRmgyQkhINjlrNTdNMlV2RHhGVlpFUTQzeHhLaU1RZ0VCUHZGWHVoVjl5Vlpsei9sTjExZWljM290Y3hOMUZvdUFZN2gyREwzK0ticEhMQ2dSVnhVS004OFdwakVBSUFvZFBYdXRObFU4bW1YVVBqeWRtMGduRkY5QlR0UUdOM1VXaW9GS3ZpbmRuSHludWdVWHovYXFLaGhodGx4TVpnUkFFNEI2Y0VmSWg0SnJFZkp5RHBhYmpEMHpoMEVuVWN4ZUpndVB3T1hFc25zV3paS3BmVmRFUXV4dm5IRWFBaXNEaVE4ZS8xRloyNXB6SnQ5VUt6NXR2K2Y5TnBIWVhpWUpML01qb0hldDRUcDdxVTFVQ2lGdGE1eXhHSUEwQ0syMXpvRFJONUZRT1Q5NjAzVVdpb01ENzVEc0ZpRkcrT0pFUkNFS2c3OXpPQ2lMaktieDBHbHRqZDVFb0tKenQ4cDBLeENoZm5NZ0loQ0N3Nmp5MEUwTEZWM1lQdlQzRFZ5c3cveTRTQlpXOFhiNVRnUmpsaXhNWmdTQUV2cnJOZnhCRXFhWHd6NTVHSTlsZEpBcUtaYXQ4cHdNeHlwY244ZjhEeUZCZkNmOGRHMFlBQUFBQVNVVk9SSzVDWUlJPSIKfQo="/>
    </extobj>
    <extobj name="334E55B0-647D-440b-865C-3EC943EB4CBC-240">
      <extobjdata type="334E55B0-647D-440b-865C-3EC943EB4CBC" data="ewogICAiSW1nU2V0dGluZ0pzb24iIDogIntcImRwaVwiOlwiNjAwXCIsXCJmb3JtYXRcIjpcIlBOR1wiLFwidHJhbnNwYXJlbnRcIjp0cnVlLFwiYXV0b1wiOmZhbHNlfSIsCiAgICJMYXRleCIgOiAiWEZzZ0NseGlaV2RwYm50aGJHbG5ibVZrZlFwY1JHVnNkR0VnWmlocEtTQTlJRnh6ZFcxZmUycGNhVzRnVGw5cGZTQmNabkpoWTN0Y2NHRnlkR2xoYkY0eUlHWW9hU2w5ZTF4d1lYSjBhV0ZzSUdwZU1uMGdYR0Z3Y0hKdmVDQmNjM1Z0WDJvZ1lWOTdhV3A5SUNobUtHa3BJQzBnWmlocUtTa2dQU0JrWDJrZ1ppaHBLU0F0SUVGZmUyazZmU0JjYldGMGFHSm1JR1lLWEdWdVpIdGhiR2xuYm1Wa2ZRb2dYRjA9IiwKICAgIkxhdGV4SW1nQmFzZTY0IiA6ICJpVkJPUncwS0dnb0FBQUFOU1VoRVVnQUFDRVVBQUFEdEJBTUFBQUNoTDBUY0FBQUFNRkJNVkVYLy8vOEFBQUFBQUFBQUFBQUFBQUFBQUFBQUFBQUFBQUFBQUFBQUFBQUFBQUFBQUFBQUFBQUFBQUFBQUFBQUFBQXYzYUI3QUFBQUQzUlNUbE1BWnBsMjc3dEV6ZDFVaVJDck1pTDM2SWRVQUFBQUNYQklXWE1BQUE3RUFBQU94QUdWS3c0YkFBQWdBRWxFUVZSNEFlMTllNHhzeVZuZm1UdVBPek05anh2aURaR0kwcU9GWUdGRjdxdEFnSUJKRDlFTnV6S1B2c0VXM21oamQyUEFDbzh3VjJTRExSeWxCN3kybHhqU1Y0QkZDSWdlT1NRaGlVT1B6UnF2SWtpUEl3Y2lrVENURjQ5QTBpMjBtQWdRYzNlWnl4M3ZxL0tyT3FmT3FmcXE2cno2ZEUvUDNEcC85S25uVjkvM3F6cGZWWDMxbmROQjRDOGJBdTk4aW4zd1g5b3lmSnBId0NQZ0VRaUMxekYrdmZuUVkrRVI4QWg0QkN3SS9ELzJ2dS8rek04eTlvSWx6eWQ1QkR3Q0R6MENtK3lIT1FaTnhvNGVlaXc4QUI0Qmo0Q0p3UFAzeFNaams3Rlh6RXlmNGhId0NEejBDSFR2aEJEc01YYmpvUWZEQStBUjhBaFFCTlpZWkt2Y1lPeGxtdW5qSGdHUHdFT1B3UEtMRVFSYmpQMUpialRXUG1BVzNmcHFNODJuZUFROEFwY2RnU0Y3Y3lSQ2w1M25GcWJ4RFphaXZkdVdSSi9rRWZBSVhHNEVSb3pkRENVWU1MbnR5SlJvZzUxWXlqejNJTnEyV1BKOGtrZkFJM0JaRU5oNjAxUHM4YmVNSmJzd1ZkNEp3M1hHNGxTWjY3aTMvOVNXc2RYNmtDM1pwM2tFUEFLWENZR0ZMdVBYK1kySTZWUEdib2ZCUG1NZG15UWZlK0w4TGZvQzRicmpCR1IwcnBlelVmTnBIZ0dQd0Z3anNOazcrOVFmQnAvNUFuYmVDZmxjWmV4dUdLb3o2dzVpa2JHbjJVdWFVTWQ2Tk01YmswdVNPTVVIUEFJZWdVdUd3T0JCUjNEOE9oYWRaMnkxdno4U29XbmZhN1N4YVBoWTZ5Z3F4Ry9yY3VXaHBJWEJnWGZETWpEeENSNkJTNFhBTmJsTHFIV05CNzNOeml5eUxMTlhnK0RIbVdxQTJDTzJ6YytOOUU0UXJFcjdwNFdRVC9JSWVBUXVBUUtEcjVkTVhtY1BaREM2TTdtMDBOSWJlSTFqWGZQVHJyWDB0Ny9nZlBWYVZHV0xLeFIvZVFROEFwY1dnWlhrNUtMV1lnZWFITEE3eUVkZFNjZHJISGNEbkgzY1Q5S3VFNnNEN0JpeDgxVXp2NHRGUXRDSFBBSWVnWGxCNEZsbHk5RFg5ZzlCc01UWWpzbm5kZTQwMFdhcTBiS2VLQnBSdnF1OFZyNUVGSTlKMEtkNEJEd0NjNHpBZ0wwdjVtNlZtQi9xSkI0V0hER3NESHBNMFNjMXVpVmh5Z0prd1c4MllvQjl3Q053K1JDbzRYRytLZGxlME4venhPc2FOdi9xWTY0Ump0VnZTMnpRVjcrd3lqaVFSSU1ldFhMRU9UN2dFZkFJekQwQ1VBdUpMUUVLWTEvaEdKdUtFeVVxZzR4OU5naWVVNWNPSTdvbGVWN2RpUFNsdDRVazRPOGVBWS9BNVVGZ0dUcmlLR2EzcDJ3Z2dxQ2h4V1NobFhBZjhlMksvMlNibkh3R3didVUzRlcySyt2NnUwZkFJM0RaRU1CYVFmcEhnUFdHK3VHcFJYWm1XMGJnMVBPZUx1V211cWJRczNoc01UbmpNRE45aWtmQUl6RGZDRnhqcWxORVV6VlMxcG4xZlN4b2xkdTZUTUtuU2s5U1l6V1ZxSnJod3g0Qmo4RDhJd0RueXFPRXk3cmllNzJnT2tBa1JZSnQxUjRwMG9lYUZVTXBHZ1dQdlVIQ0JNV25lQVF1Q3dKYkhZWFR2ckx4cUN0SEUwcVI0RFIrNDB1bU5oMGxaZjVlWWhXVlNmN3VFZkFJWEVvRTloS25xUVdyd1JKU3FXdU5VTWdlOGFDaW9tL2J2RFZwSVIvM0NIZ0VMZ0VDV0VjY1JXeld6OGQyaGh1TTZSbWJxa1ZEendwankrcEpxSzJBVC9NSWVBUXVDUUxOMkI2NXlKNFVQSC9PbUxMZXBTcmhXcFlLV09DT21mN3lDSGdFcmdBQ2c5aUpxaGw5OXFFM3BtSVo3NEp1dTNZbHNpYjhOVzJIcURMYjN6MENIb0ZMZ3dEMkVidUMyVVZwaGlUN2lpREFXNS82ZStCNEJaVDRTeGppOWhKM2J5UFBKM2dFUEFMemo4QTduMmc5L2tXY3pXT3BJNXFSSHRnMDNyV0E4emI1SU1RZzg5amltSHBVekQ4a25rT1BnRWNnUm1DaHpkampqUDBnRXJyUlhtTlJmdXAyM2ZqU0hKeXV5TEtoSzljY0VjVVB0NzZ1RXhNWGdUcXRvbWY3bUVmQUl6RFBDQ3kwMkVzblFlMTMrSlBPSXB0bE0zcmZzN1lYZnlxR2k3RGVRb0h3VXRZWHhGL2lONkJ3aUdZWjBhWEhQT1BoZWZNSWVBUTBCRGE3TFB6RHZkOS9rZHNheE5rbjN0UzR4UzlFbFMvUThHOVRKbGRNQk85NHFSYkpGZlpHdUZEc3hOazhzRTFOR0ZxdWozZ0VQQUx6akVDZDNUOE0rZXZlNVMrSzd5Q0M0dzE1dmFieXZ2S1JSeCtGeWVJYkgzMzAwYStLMC9HT1Z4eEdZUFJacmhOMGs4VXFYVmlvRlh6WUkrQVJtR2NFOEhYYWc0aS80UzVzRGZ3RUFrOTlmQkhiUThBL1pLa3VHNEpnV2ZkK2FOM2w2dzNsVzVlZ3Z1SGY2cHJuTWVCNTh3aWtJZEJPWHR4ZWZJSHZKVHBZQ3NRYUluYVhTRWcwOVdVRC8raWxxaEN1OGYvbzJDWTZBYm9uSWVCREhnR1B3Q1ZDNEpPSjgzVlFlN0FONVFEbSs0cU9PS0xDSE92TEJxNFFvci91RVNWSEwrTTJKSDhsak85cmp5a2RIL2NJZUFRdUF3S2FZM1VieWlIVGE3cEhiUXVueVVvRUVyY1A4SVA5aUNiOG1saWVhRWsrNGhId0NGd0dCR0NONFBOK2REVzcyaC9yeUdUdGprOWVhc2VoWENFb2ZwZWJZc0Z3VFBZYU9DKzVvVkh4RVkrQVIrQnlJREJRUG9vdHBuK3FBQXd4Y05LcEhZZnlkOFdWaEd2Q05xSDlQdzlJNElXTkE0T1NUL0FJZUFUbUhnSE03K3IvZVk2WTRXZHRpQURUZ3JMeTROa0Q5YUJ6Q1NlZkFiWVcvS1pjaXRWRFNmVkJqNEJIWU00UndEbkdTd3FMcDlBUnUwcmNGc1R1aEJScHFGK1FHZkd6VW54cm05K1VTL2srdjVMcWd4NEJqOENjSTRDdGhyb280RHBpSjRObHFKWGJlcEZqbFVhVDF4OGFaTHlPMERIek1ZL0E1VUNBLzBlWCtzRHZJZDdKWUgzYk1DMW9PdUxieHFqZnBHNVdlQTlrUDRPdXovWUllQVRtRHdIdVQzbERZYXV2bXllVW5DUTRJbTl3NGJSVFhVZUlnajNqQkxWRk55Z0pRUi95Q0hnRXFrSmdxNFZudXRoMWt0bzIvaFpjODIwYUdKK1lNcXZYOVNvbzBLWEdCNXhpa09QUm9Bb2RVYm40cG5BK3hTTnd1UkhBc1dQUjZ5aFZZdXd0TkplcHJuR3VhVlp2RVBjb2k0N0E4a1I3RXd4RWVsU1BtSVF6VXlvWFA3TkZYOEFqY01rUXdKRmkwVXUxU0pyUzRubFhqelg0MXlOMnpWSjZpdWFZS2JLTWRRU1dKM2YwU3BXc0l5b1huL0Rvb3g2QlM0OEEvN3BEd1l1dStYVU1lcm83Qktldm1pZjB3bEhNM0k0WTlnZ3NUeWlaVmdVMnk4ckZ0OHJuRXowQ2x4bUJRYWdoamh3eTFQN0RIMy83bi8zSUU2b2FVVDJrakZyOFdPT2Vrb285UW1wNVhoUzJCc1h6V2xUV3pqVjR5ckd4SGNFNllsK1VuZWluWXZFbjRzVlg5Z2pNSlFMNE4xNSswWWVVOEZyN3JYL1JDZ3ZpOXk3SlZLTjhnMzlIU1NBZVZVcE9Fc1NDLzlVa0prS0dqckM4OUtFM1JBamtqVllzZnQ1bWZUbVB3T1ZCb0JZOSsrTXNsbXMvMG91MGhLb0RhQzI0VldzdVU2ZTZSeFV0THVKWWE2aExENTZtK1ZraWpvOVpLUzl3aUZxd2ROd09BNVA4Vml6K0pLejR1aDZCT1VXZ0h6NzUrOW5zMWI0OExFb25mYlVtLytyVURTVmhvS3NNSlNjSndzMTZQNG1KMElDb0JFejN1NlFJZGpWSEpLbE10RnJ4eTNEZzYzZ0U1aHdCL2xUalVyL3A0dVQ0ZjR0RkIvbEF0VllhcjE1bzdoR29NTllLV0NJNHN6Z2l5WDN5QWhlV0l3ZWtTRVh2ZlZZclB1SFJSejBDVndLQm50QVJxVmFHV001Rm9TUU80N2dSNERwQ1NjUWVRVHNKVmJLUzRGQjdtVnlrajRpQnBCbXFtdTlTV29ibFExMndKT1FLaGlvVnYyRGJ2cmhINEZJZ2dEbWFYOVJGeWM0N2Q3VTJwblNsS0tabDlSd0RKc3RkSmRjZTNEUGY2QmdTMVJKNVl2ZE9FZ3F3ZEhhU1dQbFFwZUtYWjhQWDlBak1Md0w4NC9hNGxEL0FTZVAxNHlpNjZ5NEFtNlZLcUo5K0NoTFNhWkl2VlNKVi81NGwvNDhPN3BXeHFhcWZxcjVuV2FuNGJtQjhqa2ZnRWlOd2pNY2UxMEUrRWI3VitOaUxXZzlQcy9KRmE1d2FwQmt2b29yMEszUklYdFUwVFlEVkNmZnUxUDRFRUdscXcrWERWWXBmbmd0ZjB5TXd4d2hnUThBdjQzRFJ6bkxOOUp4V0MycnJDRHpIdTJxbVBkeFQxVXBZWkZuYnNlQlQrdUtjYzBsbGtmd0ZoNTEwbnRSS3hjL1RvQy9qRWJoc0NFUU95V2VLUVRCTkJKZ2xGYk1BTGRsUW4rNjkxS0t5cXNXdWlZMkV5czFwYUovYzI1VlZjRi9LZHhTajFIQUVLeFhmMFlaUDlnaGNiZ1NhWWgyUjJ5VnBZQnhWS3VMamNSN0xhSzFIampCbGhuYkhNNnF1RDBRZTBsUTlCRjNEVlViM2hsSnhtSWUyVXQ0ZHJGSjhkeXMreHlOUVBRSnJIekJwYm9YL3RXdG1USklDSnlaK3BiK3NsVFN3WVh3QUpzbmozNTA4a0ZGNFB0MlVZZmNkUmtOdWJOQXYvV0N6THhZbmE2ckpNaGpsUEluUjZkcGlWWXB2bzUrV1p1dGphL2wvMmpHVG4xZDFwcGxkVVlxVFJUb1dhYnlpOXN1U3VUakV5bkpjb2w3akd5eVZlcmN0aVJNbVNZZmtrNXgwMmlrK0QzQi8vRnBKcHAxTDdjQm9zUzlyeFBlMnRsWVpDWXZGNm1mamJBVHFlVXdkYWdWbnVFcnhuWTA0TXF4OWJDbDc3V3hzcHE0cTVtRXp0Nm9VTjR0MExOSjRWUnlVb25PQmlKWGg5M05LNmZzTmJia3QyMzN1d2FFTVZuZkhXcDVmOGNPZFFYbFZtOUJKNFhwOGxQRUpmVEZBeXNWUjJBeVA0b2dNRERRTnNDMW9OalQxZUd5cEpXc1h2RmNwZnJHbTdYMXNvWEg4cWlXeDFudXZKYlhpcEJRVzZWaWs4WW81S1VadWhvaHR2cUVZYTViU2k4UnAwRkxFbHRRMmR1bTgxRmJyUTdiQ2s2VUp6eWpMcTVVT3FsdHBIbzR3Tis2SWVpc3Q5alVPQWxyeXRrMlY3R2s3aVhXK2psZy8xN1JqSzQwSnJZSE1TSlhpWnphbUZiRDNzVlpFUkpidC9tTFA2NUNZOVNwSVNXR1Jqa1VhcjZEMTBpUm1pZGlwdlhlSzhMNmttdm9kRlQvMnhQbGJ0RWNndU81NEJrYlRHQmRkc1k1d3RHaXlQTmczMCtLVUFidC9nc2hLbTcyaVN4U1gwQU1qM1Q0WlptN3JGc2tlRzIrMk5lVUlxMll1Nm5wYmpsaVY0anVhc0NZNyt0Z2NERjM3dS91YlRNUEUya2FoUkxObEI0c2hWVG9XYWJ4UTIvYkN0Vi8vMFkrK3JiVmp6NVNwdFVkNjcvOUtHUW52czBLTXQ5Yk8vZUFFLytQMVQ3UDMvM1dkVlI1clpwdnVNUGsrVGR5UGp4MmIvalh0K3d4bWE2VlNUa01ka2M4ZkcrZU90cFd2YkhnRmp0T2YveE52YXJFSGQyVlM2cjF1YzRiYWlIY3NvdTRuMlRuUk9JdTZsMVZxQzVtWlZZcWYyWmhTd043SDVtRFlTT3pBU20wRSs2cFRxNTVWSm1hMkhOaFpqSWpUc1VqalpYZ2dkUnBpWkI2UlZCSnRzdk9XRHRHc0VPT000SzJBQThLUUk3cjVCZUZ6OXF0R2ZpdmJrNGhyb28rMWpwU3E2ODZqeUVFTzEwV0ZVSzVnOUYxSDdXdTFLUlVYVTFsWTdBa2s3bmRTS0NoWkRWMGRoRGtyWk8zMVNPdnJkSExMNVRad1NydEtzRkx4RmJvWlFVY2ZtNE5oNERKT3JsZG5sT0c4bWkwN1dKU0MwYkZJNDdKYytUc2VIbHczVWdud3NWQjduVFltWjRVWTU4dnkzcktkM1pXdUVBYXZOSTFKQVNqbkxQditNc1BFL09PYW04QWVXVXAvN29OT1JIYzF6NEVpNFNFekdxcnJ5SktRV1RwNFYycVJ6WTgrZGZiK0wwd3RvbVIyclU5N0syT1BON1FjbUNwRUN3WXJGVDkzMjdTUHc0cm1ZRmdoc2k1MHYxZTIwY3Q3WUMwcnBOM05sdkVIN3VhT2J1dXQ3NU5VNkZpa2NWbXUvUDFiL3MybjhmeU1Vd20wWWQxZjY2b0RabGFJQ2JZR29SZHdLb3V5SUh2emQzTHIxOWVTd2xBelpGSWtCZmhubDQ0Q1ZGVTBZYTJsNzBEaDNDZzNBbHRjb1ZSOVJRN0puNjJhYmc1Nk52Y0kvcS9BUjZsMW03bjFXU3FaS1BOQ3hLZDlIUEZpRG9abnlUeDZuRHcwcDliRHJ6d2lXOHFZTFZ0WjdDZDdaem9XYWR6U1NQR2tWc2JqYzQwL09IaFFqeExTczBLTXQ0Z1BtVmdPN3hOZTR0QW5VUkNmYVJtRnR6aVpCNXBJUzUvNllYKzdDNDJ0dnJad25WZ2Q2c3BhcEpsM1M2Q3hrUjdoZ3ZKcm5GNXNDcmxvK1k2RjdORDRmcDFlcUZmbHd5SDZlZWJpMHo0T0JiUU1ocTV1ZGVCdnF0Nk0wRmpNTnp4MTdCd3hTOHMyRnZsbmpmY2xDVG9XYVZ5V20rU2U5V0xnQ1BadC9oM1YyMGtqTTBKTU5NaGQ4SGFUcHQyaE5ncWkzeHE0VWVlQkZ0TFNpY0FmOFJCN1FkVm9XU2RQYTFmNUxPMVNYaE9KbTEwenB3NG1jZGtlVjdOd2xTbXdCY2dCcjVMZDBBODIxQ3dlM3FyU1pBbDZkU0g5Yk1XbmZSekthQTZHaFhnSkdaZElGaGF0bDhMRUNuN05sZ0hMMkNETVZWUThUT2hZcEhHamR2RUU2Q1I5VFUxSmRMRVY0dy9xUVp3eEs4UkVnNWpjTSthemtDKyt4K0IycFI3dUJOWkY5Z2pTVXFVY3NYTlJOWEdJcU5FWGxrQkM3alh3QWRncGJEYjRCNlJ3VlRmaTRnN0xDTUROOHRCU0pFTUpYTk9NTjViNkJaTXVRSHlqajBPV3pjRXdKTnVxYmZUVFdNcFhyMjQ5WmJac1pSRWRsanlPZEN6U3VHUnpnanNta1hqbzI4aGcrYk9Qandrd3hSNHhLOFFFTy95WmY5bkdHRWtib2h3WHBJVjcwbitpME5JWlh3ZlJ4WVZXLzVocmhHTjFRMlc4RXRGVytpWG82V3RQalZiWmlIUkk3cFFsVUtMZUg5M2E0WitLVU13d0NwRkc2dUFmcWl0THBWYlo0QVdJYi9SeHlMczVHSTZKRXNXY21hankxV1JPTHl1N3JHZTJiR1VSNndoTWFmS2lZNUhHWmJueWQraWszYlRhVU84N0FYNlVZVFFyeERoYi9FZ2kxNlRkUkxsOVZPamlUajU5MG54QnBON2c5QnlYK0dyTGMrclNZVVNtanVCNVpWZ0UvWHdmbjNTMDVrZ2VjZFpOaTZ1amRCWEowSjNRamFlT0ZVRzZGaGlrYXBBUzNJMkU5SWJCdVFTbHZGV01QZzRyR29OaFV4MFl2QXoreVBnZ0xJdmZ0ZlE5V1Z3dVI4Qm9HZWExSFV1OU5uc3lTYVZqa2NhVGttVkRWbDk5aFJpV1ZYY0R2R0s4RTZmTkRESGU0dkRGcnVYRjVaaVhKTURYR3dlSTFuRlg5Qmt2ME5ybDVzZzBWWWhuNVRVVS9IWmx5ZDBtVTBjUXZFdkpYVTJqeHRzc2N3bDlxTmxOeTFBcFVnY0hQbGhlMVlWeU5ldXRweW5uR2tYWnJGOHdaZmJpbTMzTVdUWUh3N0t4a2wzNVRrVzRYdW9TVlNtWUZUUmJobzFNR1hWeC9jMmZqb044R2JpcnhNeTRsbGtxTXN4d2o4RFROUVp1UDVrUW54Vmlvc1hqbDlzWnBvU0lNU2dCTWJmemJhMSs5cmtJaXh5TVFXa0dDUmd6N2lVQzhwQ2hDUFhzeFN4L0M3MTR6bGdYWE9LNm1iUDQ1TVg2UWtlMFhZdWlIbEcyYW9QcnhuT2o1cFlLZDdud014VGYwY2ZtWUxCUDVyR016YXA2ekd6WndXTGNOQS9Rc1Vqald1RlNrVDdkdlJNcUE3cHlkeXgvNG1xVkljWXByckFiRFhYdkY3ZENBK0xrc01OVHY0UzlxS3ZlSmFoNWFPZzBnd1JVeUcyZG9uQm0wWlBVV0MyTm1scXdVUGhaL29qazIxb1ZvdXNzak02RkduQWVVT3l4anJQcWFXTFlkNVlwbURGcjhSMTliQTRHN2lHVWNnM0pSSjVTTkQzTGJObkJva2FHamtVYTF3cVhpbWhmTnJOUTZLbytBeUovVm9qeHhsYlB1V3RHam4rbjRVb2dNbFgrTVpHaXlSM2h1c2krUVRLUzZMWnFqeFRKUThmNlc5WTVkczI5c2tDWnV4QkNzMGVWb1ZLZ0RyQjlEZlBRcTQ0cTExSUdQem4vZGxBb2xEeHI4UjE5YkF5R21tb2h0RWlVY1Voc3FlRklNbG9PSEN6cTllbFlwSEc5ZElsWUwyTmZhY3ppTTBPTUM5TjhOYWpuMnFFck9vS0NBSE5Fa0dHUU9BMzNLVXJOcG1LVVVwTGo0RjUxeHV5WVp1amNBV1YycENSTk5WaG41Mk00dXp1Vlo4K3BuUmZJaHE0U05odVFmWWJpTy9yWUdBeUxMRG5Fc01tNTRseUkyVXFucEJrdEJ3NFdkUnAwTE5LNFhycDRMTXM5QW10NDRoMDhNOFFnVEEyUHk1NzJuV2VYaEc0ZHdjMFJRWVpCb2k3WElERjV2QW9kaDIyQmJXSGt0T1ZNa29iRkpyOVNYVGttb1UvckRzK3hpRzY0clE1dVArTmh5amFFdHBJN1BtUHhIWDFjcDROaE5hdXZhWVhjQXBPQ1Jzdnc5aG1UTXBZb0hZczBicWxTS0NuTFBRSkhzZHppcjF3elF3eHRic0NxTzBxMUpFakczRHFDbXlPeURCS1l3Q1NoOEw2Wk5UVXNaOHd0T3JtOHNWbjdZNit4dHdjZnA2WVloZGsxNTljUjJsVyt5U1JibkszNHJqNDJCc01vYTgzWXpsaDBTdm15N2tiTExoWjFRblFzMHJoZXVuZ3N5ejBDK2ZkMHFqTkRETTJPTUJLSGpEN0FPajloekswajZ1Rm83b0tNYzAxdC9HSEZ0U3dWc0pDeFI3WHhtQ090RGk1eDdlY29Xa21SSDhOWElkSVcwazJIcjlnMTVTeThFa1pDSW5VaC9ZekVkL1d4TVJnYVdTcWdYaEhIUnNzdUZuWEk2VmlrY2IxMDhWaVdld1NXZjNkMHFqTkRETTEyOS9tZnl0bGRoWFd1M0RwQ21DTXlEQktHV1hUYjRWWVVONG9wRDh2MHlxL0lJZGxwQnFpOHdVZDZQekJPSWVyNk9rTFQ5VG1GaEZidEx6eDk5a09mbDhTajBEY1pLVXJDVE1WMzliRXhHRmpXdnVyVWFmVlZaTXNSTkZwMnNhalRvbU9SeHZYU3hXUERqUE5vUEtFN090V1pJUmJndFlpTytINUVqazJaVTBjc1JJZlhmSy9yMnVmRDM1eGs3ZEhWazQ0QllyMnFEc1YxeXIxd0pyMnJwMTVjYkdCZFpheGxtMVUzMjBLU1h5YXNyN21OSDd6a0xNVjM5TEV4R0RDMGlCQTB1c29xMlhrWkxjTVdkNCsyWll2VHNVamp0am9GMHZvWjgrR0lydEJuaGhpRWVKWVBLUDFkRVpkb1RoMFJtaU5DZzhTNW96YU1MdVQ0YjBCWFQwYk40NVJ0dkZFNGZ3THc1cGZ1QlphL2V1VWxGNjBidEZIMlFxY1JDc0xpYjdHRXJDMjYraURNSG9XMVppSytvNCtOd2JDZVpadUMyU3g3V1pXalo0eVdjZTVQRnZGMktuUXMwcmk5VnU1VWRHVnEyVHJWSVRORERHdzFYc1lQZitmMFJpcVBQTk9wSXlKelJLcUhoR2wwNlpJdDZJZnBoOXFDZWo0Vm44azRLUkE1SkR2TUFLVHdMS0o5b2oxNW03WHNOUlQvbWtkNHZVUGpjaU5kc29uRS82bW5IOUJsaTlZMmlkQStqcktOd1hDZFdHelczbnBHbXNIRFRXaVhpaG90dzZ2bndLRDA3NStpelJ0anNhcXh1ZmFmVy8rd3d4ZDM2U3JRMENFelE0ejdROThFUW55UHl1OHBGMzh2UEw3R2VzSElISUdQazZMRXZwN0hZK3V0dUtZeWZJbS94Ryt3eDZrYnlZZ3VQVXpTcFZMYUlUc0hwU3BQb2RMV0cwMml0Vjh6MC9RVXZPREQyR052RTlocW5iZVV2dGZBK3duaU90REo1WW5Wdm9TZDlmaTdUcjl3bUtjNDNFdE5OempyWUNBZkNOL3NvcGtqclFsc0VrNjBoT0lSYThzMkZqL096bHJxRzEyOEtUb1dhYnc0TzZMR3o3Y3c3Tzhmd2ozQ3ZaWDZtYkMvK08rZHVKbVpJQmEyZGwyc1M3a0MySW1idHdaU2RJUTBSNFI3Rm1KMTRNVDRWa1plTVhHc1N0Uk9YMkZ2aEs3ZWliTjVZSnVhTUxUYzhwSElJVG41a0VWNVVoZFlFOWFmRnp0by82Y0E3YmtLWmQ5cTMwZzRMUzkrazcwNER2N3UrV0hlNzFxUVBoWXNXQWZEbmo0YjdMMDRYcUNldjNsV3VvbU10cEMxWlF1TG02M3Z4NHVtNTRjYURUb1dhVndybkR1Q05kMGJnNVhlaCtBZVlWbExSbVQ0WEJCZDkyTEtNMEVzYkswdUhoUysvRHlLbTdjR1VuU0VORWVJNzJ2YnppdFhQdkxvbzhlTWZlT2pqejc2VlRGeEVJekRDSXcreTNXQ0RwVHJvd3RxdlRKaHNXbUNTNGcrQ3NwUXVzZzZlR0JEQVJhd2xGRFZRazlIMGVDeHRQaWZDSFZSKzA0OVkyVXNteVI5TEpLdGcyR2c3U28zK2VwRG4wTDRhdnhJa2kxNXQ3WnNZWEdQZzlrbXRqQTZGbW04RkUrMU52dGhWRngrWUc2QkZIcmY4ZWlqZnhtTzBIaDZQdjhrVHA0SllxSzFXdmdsZTZneFpSa1Q4NkVHRm0vZHVzV1YyUm51dDhacVRoQ2JJMEtiT2ZyWGN1M1JQbC9XdFVrTDFWYkowTnVZeWx0ZFlHN0FKVEhlTWJOd1BjZEplSzJvRTdISFZmd0hZbGFYMlc0Y3RnZEtpci9TQ2dmSjZndFp1MmZaTE9sam1jejllcFBSemxQYjJoWjFDZk1GZE1MdHVEd1BIR2VLcFJWM1JJeVdUUmFGaHNJUTBUVXRIWXMwN21ndlBmbGJJMU50Nzg5bkRFYW9kWjJkMlNFV1hBdVBQTEhaMHpySkxwbVlmNDdNdk5nYzRUUklvRTVUWHpidzgxYlZTbk9OVy9HM2lVNkFkalZicXlJRnkzUit1YmVBVlRReVpScnFhMksvQ0dGaXUyVTd5N1Frbk9aTGlMOFhqV2crRHZKQnAvZHhBa2lUZG14TFV3aU5IUlJsUkNjMHRLVkdRcXRZeUdqWlpQRlpJVnRkVzVvRmVGTDBzVWpqeGRnSVN3UElPeUlFelpYZWFaZ0Y3dWt0ekF5eDREVHNhM2lFVUI1MGprVE1vU01TYzBSb2VlQ1RnSGtkNjhzR3JoRFV3NzNSeTZneUpKNWNRR1pzVUtyOStydGNsMW5ZcUIwbWNIbjVwVTltanNKem1xejkvZHkzUXBqSXlBbTN6aXlPeTRtUGllUkRJZVZldms4UzBUNU8yRElHZzJZTzIrVGZmSUVWancrSjVHcXkxNUpJNlpEUnNqNE1PZDN1YmY1THQxTjBMTkk0cnhNRXYrUWFtdS82N3JDQTlqdVNSZzl1S1VrZGl6aFUyTmVxUW9YdUpBblRSRXc0V2ZLbXdPTzlwRWxIeUtFajFQL1g1cHNXK3hBMTNuMDkxZWFpOWdFYWhUclZtZ2ExanBiQUk1SEZEUTBaVjc3SmpSUHBoM1gzZWZpU1hrTU41d1lFK3Z2ODBjS3FsYXhLTGZLVkVuOFU5MFl6ejJqaHplcDluREJDQndPVTFzMGtkNW5iQXpEWTlCSFp6M0xMVFFpa2hHakxKb3NMb1pscVFNWXhIWXMwTHRxVTN3dEZaeGlYSW1ERUg1UnVaRGFId3RGSFBwVUFTdVJJUzVzZFltdnlHUVNQMlZyYW9TTVVjNFRiSUdFZTd1eXBoeGFiWXNGd1RQWWFBUEdHaGd5UDhIV1o0MUkzTDBZOUxRRXJSWDVsSEJKcVZlWXRzcWNkSUcxaWJtZnMvZitwaGQrN21heVdFajk1dkVaeWpaelZrTmJIU1dGak1HQmtLUjA5NGtNUk0rZHVVZ09oa1RwZXRKd0NFYU5sRENjTlJ5eG13K2YybUhoMTBiRkk0NElKOFlUd2pyQmN0dzAya3djZnhOTEg3bEJUb3FBME04U0NKY2taUmxqMlNhQkRSL1IyRmVuN1FHZGZpY3NnNnBJRzZtckNOY0VJUlFySzhrQVNpTzhiL0RHd1g0bmRMaTd0Q29oSFNodVpycEx6bXQ3WGxUcWZpc0tMakhrci95WEVoMTZScnBsRFc3L1kydEg2T0NsZ0RBWTRTSFdTN0FaL25MYXBGZStVR0FpUzhnVkNSc3ZZVTVCeDJiZ2o2Q1VhTVNSUHh5S05oNlUrTFR2QnVKOTN3aExLTHo0OWRSaEdUZFdsRk9QQlBRMGdKTXdNc1dBZ3gxblgrSVFGWVpKSDdUcENOVWU0RFJJWXd2cjJVamNjQzBzMmxtL0Vsa0ZYV0JhbVNpYWRocDBvNVM5SjVTS3IxZS9wclg4OEdwYWFxNFJlSkltVkVCL0Q5Q0FpWUl6WWhMQWVvb2NEVWE0eEdIQUFlWkxVNUVkY1FaK3VoN2FyV1BVWkxldkRFTzNXUW0xbFByVjBMTko0d24vT0VCNG52cW5pRjRMcEc4UW1zZFR4LzhTY0RXSmJjYThmNTdGVTIzWEVxcmFUd25OT05uSWhDc2JTRVgvMnBUeWdJejdnbCtrV0ZHYVNPMkgxeW4raGgvbWw3ZWtyYjJTcUJQc1VtajlvY1luT2J1UnB0WVQ0b0Q2T1NBKzAzZk5tOTBtMXlZV25EK0tvMXNkeHFybVB3QnBsSEdkdmlnSFYxdHBBNWpaWi9NZmxpd1F5aGlGSUxZYWV3QmpINUttbFk1SEdpN0FoeWk0bCszczg4ZndCaUM0Q0tFK2x1M0IrekRLT2luTm5hUjZjRG1MTDhRZkpHNGxPRXkxYjJIU3RJL3BTR1lZczl6Qk83NFpCOVJkN3I5dHFuSXV0TEN5YU84Z2NNc1p2eWpWeFB5aTBTUEFZZk9MYUljbVhKM3JkUUhubDlhM3o3enZKSjBGaDhURUR5NDFwb0grRDRWU2Y0SnZLNGwzcjQ0UXhZekRnMFQyTXN4ZjVlUmZtY2ZYWUN5bVY2QWlqWlgwWW9wblZjT3VCWi9CZXpKRUkwTEZJNDNycEhMRm04a2pnTFA1MlVvTUF5ak1NaDVTWklkYVBsL2JnVjdQZldkaDA2WWllOHFoRG1qb2V2SDB1bG41dEp5dlZLRU1iUDk4MlJpcVlJQ1BjU2tvblhEWlczaUc1Ykl0elZhK3crSmoxNHRHaVR5aU5SSGx3RVZ1S0VWRHI0MFIrWXpCb0kzN2xIU2dKbFVUbThlMHFGbjFHeTRhT1dMd3ArRFNWQ1IyTE5KNklselBVU2laVHNCVTJLNm9TUUhtYWpqZ1Nab1pZSzFaZWZXV1c0RHhaMkhUb2lMVjR2OExyT1EwU293U1FzQnlXUnJweTRjcVNMdjFieExZZFZhM2lCbE15djZUVnFCREpzT29zZis4VjRpOUg0Y0xpMTVPSkZYdE8xYzdYVnBRQ1duc3NPK2tBQUNBQVNVUkJWRTVXMEh6NVMvdFlzRGFpZ3dHN3pFT2RhVHlqKzNyS0VqbjA0cmxiRG5lRTM5YXJKakdqWlJlTFErMnA1UVRvV0tUeHBKRjhJYjdka3lYM3RObVJBSXBDNksxWVFZZDF5aUwyR1R0aWY0L0FMeG1EM1dNc3cyQlNlejVOTmxIU2FvOVlKYjNMUmRkSWhVM1VXZEpZbU5LbGl6bFlpcW1EdzZUOUlNV3ozWnRnRk5jZFcxNUdXbGh6bHIrVjZ3aSthT05YYnZGN1NWbDk5d3liKzQ2S1YwUFphaHA5SEJhczA4R0F0YlpLQXVGVDR4bTE2UWd3WmI4NmhKeU1HaTFqMzJURnRxODl0Ync2SFlzMExwdkllNGNXakYrQ0htanlFMEJCRUEvVmF6cmRrb2loVWZ1bEtuMjFwVlBHMzcwUVZ3c3pxcHBsc29sY3E0NGc1Z2lYaDBSRFE0RTNaWFFPaGg0QkFpc0xhd2VxbkpZT1F4UHp5d1ZPR3QydzVpeC9YVENzZmNVYnZ2VFFZUFVualJRem9hRDRmTjF4TTZLQzhYbEhJYmoxMDBvRW8wUnAzZWpqc0tReEdNd1JqNmRtckpIbEx3L3JDWWc1dTBDeVNtc1lMWnZETUt4aUZxUmprY1pwVTFueGtUSWxkclh0R2dFVWhFenJTRW5FdGwySTBkbFpjdC9XSzhoa2ZqZlpSS0pWUnhCemhNc2dvWnU1ZUJQRytGblNoeDR2TTZtdTVqUmNWK1FUUjlad3J0SmF1bzdiTEdMM3RQYmp5SWQ1MjY5MDRuZ1kyTlJNU3lSVFJndUtEL3RBL05CaW9CMUlNdWwzbzQvRDRzWmdNRWQ4SzVsa295WnM2NGlmZFdELzJEaXFSRzlHeStZd0RLc1lSa0pqTEU0Nk5wdktsR2lZR3dqZlJDc2p0eVJpNnowN1ltZi9pTFFZUlZmWTMva3Y4anBXaG9DOU5GSnRPb0thSThKdlk1b1BubUdtTmplQ2U2WkxVNHR1U3AyOGxjaEFlN2lPU3RTY2x5cS9JU1JnWjJUV1hMRHM5VXlXaTRtUE1Sa3ZORkd6WTlLenBUanNFY1pnTUhiWEdHclVGV3lKNVJMTHhrYVNaclJzRGtOUjJIU1BnSTdZVCtnZ1JPTmFabzVJTjNFa2hiVHB5OWx0NHdCdVJvaXR4bWRaNFlOOWtpV1lUVWRRYzRUWU94bHpRQUJiQSsxencrWjliQzRtSisySFZJbXd0MUcyaEtsRjV6T1R6KzNpT3Irck1YZ3QxOE5VVFB5aGN2QTFNRHRLYXorSkdIMHNzc3pCb0ZucGVSa2swS1ZURlRyQ2JOazQxd2laTjkwakRKMHc0ZGlFRm9ybkoyTGdDVmxRZjArTjZYTkdpRFdWM1QrbUNjWFVwTEtuaEcwNndqQkhjQVZyempNV3pJM3hvNHhDMmFpNSs1QTVWZHk3WURSNms3RUtjak9uMFFELzRYVi9yRForWFZIK2Fqb0pkMUUzdC9oN2lwSTNGK3lFY2h3MStsamttSVBCR1BIYnlRTWtpVlhoSDJHMjdOQVJwZ0hBOE9lYmNHenloK2xHSkp1NWxaQkNSL2UrWVVHZERXSTFkVk9KcFV2TU1lRXZpZHAwUk8vbEpEOEsxVUhyRGttMWFFcnFnd2ZicmJIZzBseExDTW5KbzZkWVA0OG5KM05SRlBnSjBxZStlK3ViMjdockpxZFQ0bjNrWUxDUStQWEVYd0V6b080MjU2Q1BaTnJIWVVsek1PQ1JIR3RVMEZ4SFMrQStWUGxVSDZtbVJjMldIU3pDUUhwYnE4bnRvM29LalpQaVdWSGVleWRSb1dHV2dXZGdyTnhtZzloR3ZMOEVwMmhTVlJsMkFTMDZ3alJIaFBzVytyUkRCKzBUb2dPaUVxQk1kMGtSak1ZamtvUm9CZCtQQ0ltQ0tjcW4yZHI4cG93aVF3Ui9IWnlwTnFlR2FRNnlTVkZJL0dheStNY3d5QXNiN2VNWTkzMmRJVHk3SFMybG0xZy9aUHFRNVRIRnl0TDJlNDVoR0ZiRVUzdFRKMEhISW8ySHBUZnQ3Z2RJcGQrUDRCdEYyY0llRlY5bXlIdmJzTVhNQnJFOWRTU2hTYllqT1hMZExUckNORWZZRFJJNHN6Z2laUHRNWlVDY2lCK1FJdGcrMHFTS3ZoOGhHb0oydmtGYXZFelJidnpwNXRlaDk1SWh2V1ozWERKRUt5UitJMWtiV2laamczYVVRUHM0VERZSEEvWUFkMVVhNkhoanFWTEZlNTlteTRHZHhYNHl5VWQ4MGJGSTQ2SllnZTlIWUZaMnVFZW9RRVRobHFFZlo0Tlk3NDdDREYvNTNGYmkxcUJGUi9TTnJrVE5Gb2gxZEFwRGRSQ0hXU05peFd5RzY4M3ZPa3hxb3NFYlNTd0s3WUc2NHlxMkdBWE1OdTZOQnVjMFlVVjVvUUdQKzRNVHllY291eWQ1MFdMaUh5ZHpTTFI3RGp0cTVhMlAzWlFONHkyTEw3djFQVXIvQmJTUHc1SkRZekRBKzBMcmFFeXkzRmkyOHFzSmFmTkREMHBlM3FEWnNvUEZSakxKUjdUcFdLUnhVVXc4SVk3QmVWdG5FZ2FGZUVzWUduaENhWFZBd3pwWXMyaWJTYVRPQkxIRmVEZkUrY0NBU1d3SU5qWjVJWUhBRVEvRmw4VWNFWHBJM0ltTGlBQWU3STZlRWd6SkV4cDVZdmRPa25MZ2l0YUN5YnZsNkFUMXU2OEpEWGRvWks1dDNJWG5MMmREVVFYOEN6T3ZISVk4UXQyUDgzQmJUSHc4TkRjanFzTlFYWFI1UjlYYUQ3cm5TWFBOczdkcG1wLzJjVWpCSEF4NENBN0N2UEFYNW9COWhGYlZWemI2dVhjNEtpVTliTFpzRE1Pd2d1a2VRY2NpallmMVB1MGNtK2NkblJXc0krUnpEK241WkhXZFMwc0FEZXZnd2FPN3U1a2dOb3kxR09lRHU5SHRoZ3hwYks1MTN4Nmw0bWJxQ0pzNXdtcVFhQm9PK2JCQlVRNDRacHVxbFFUVHlUaHB2dUxRbHVtbVUzRUwweVczcERyQjg3M2lpMEs3YnJaMVhGMU1GQlIva016MGZiRXhxSW5kOUhPdndKdm5qbXhqR1YvcUhxaHFuZlJ4Vk00eUdKSlZpaWd6Q2pYU2FGZFN4cjBwbGhaS1FvbWdwV1VyaTVhSm00NUZHaS9LRFhwTWVnTkEzWEFWTUx5SEh4M1FpQ2phTW80R1pvSFlzZnlva09BRHU2djRRRnBsczY4K3BhYU91SzZPMDBnZzhjNWVzdGNLVTQzMzMvbkxYL0YrakplQlh1VTRyTDhTVmhDL1NGTmlGUWVmUzc2clZESGwyWkFicVVnRnY0a09QUDlydjEzN2pwNnlJRXhqcEtENGVMbzZFYm1HMFBkclltUFhQa0RIeFhZbC9pR0owM2l1UVhIU3h4RUJ5MkRvSllxR0Z3cWJDQVpIVVkwd2pUOURrMTJXbHEwczRxbDlsYlJFeHlLTmsrS1pVVHozY20wQVVseTAvbTM4NklCR1ZMQXYyWTJDOFcwR2lLM29HMER1K1M1VmxjcG1WMTBFbWpwQy9GdEp6SFljYUlGYUo0N3hnTGwyd3hkbDFDVURQcVV2MXM1TEVqaGV5L3p2QTU1YTBRWFJ4aFdSdWhBeWV5cFM4VitHQVBuend6ejhGQlIvbEJqeFd1d2NEV3p3VlIvMzZGeU85NHdiWEcwTTFlbWU5SEhFbDJVd3RQV0hvQldlYzdZNlVRMSthN045SlZZdWFHblp5bUwwMUtxTjBMRkk0MnJaUEdHczNLVWF3dEMvZ3lySE55bWdrbzdsSkJadzdNcHNmcDhHWXMveWZsWXVqSzJJWmEzZjhiUWZ4YVZNSGRHVmVpVXVJd0pOVU9OU0o1ZkZQQWhGcWc3bTAzQXh1N2ViVklMZTBMWWpTczdrUWVobS9TR2JuT1JzS2RSMTdMZU9BYnE0M3B1SGo2TGliOGNuRDNoKytBcG1pUnNWVi9HVGROSWU5OGc2VldFbGZSd3haaGtNelhpRzRtV3dxdVhyOEJWdEVtbGxIN3hGOU4wM1M4dFdGaTBQWlNKbVNKN0czWTA2Y3BMWHZSdmh2cUUxcG9ES21nRC9RSWJsZlFhSUhjY0x4TERSWHZ6SWFQM2VUa3hWRm52RUN2c202M2x3SDJOVmV3Q2hOTFU0YnhOcEoxSmczUGRDbGRHOW9hUU5rMldza2xwTnNKbHNzS3NoT0dzcTlWMjl4YzB1VU1jbExXRjZMbzAxQzRvUG5STDFURDFzUWlqeittMnVGS0o5ZGEzRis3T3ZyaU5JSDRkTTJBYkRTTTVRb2dnbUk2NEFyOHNOTzArRWllQ3V5SnpneDlheWxjV2hPdXpEQnVsWXBQSENiQjFMM1BpWjRzMUlJMnFBeGlSSGRGbU9uT2tqdGhCYkh5Skd1ckVKUldQelZEVWFHT3NJN3NIdHVqUmpBMkRRWnozZWFqenFCQXQ5c2ZWWTA2YU9rVHJlSWtZcnVtSEgrVkpGcENZaUk3NHYxeWxEWW5SRWFtMzlETytMTngrU1pHdTBzUGg0bE1MMlVGTU03dU1ERU83aHNSM0lUZ3BOU2ZyZmFlbDlITEppR3d6YjhvRVJSZERHTGdKOS9pTXZNRENXNGJKM1c4dGtHSWFrKy9yOHhSUHBXS1R4d2p5TnhISU0xZEFZMTc4YmZEeHFnTVlrNi9xU1c2UlBIN0VtMlF2QWJWMCtNeHFidFkrQ2Uza1pPZ0p6di92cXlHcTRZMzI2cjBURFlGdlp4dkErNEx2WlZXMTVVeGREeGFoWVJjSW9oejlJRmUxazBGaG9jUURQL20xR01WdjJncWtNL3R0SDN2QVhiVVhOdE9MaWQ2TlpaZStGQmwvZDFmZ1RXK01hUGY1VE9iSDdnT1hwanRLYzNzZGhobTB3TE1zSFJoU0JQcmlOQUIrSjhiV2dtNi9pOUNJQlc4dlkyQjhaTkJxbXNaeU9SUm8zYUdRbFlJSVZSVmJZNTRnbDBoRDdOaDNRbUVKRFdJRGlxQWhNSFRHQWRVOXZzaGZ1TXAxczh0S0dqdWp5QWU2NjFLR0MvZDJSM2g1aUEwMERiSXRSSXY1YUlTNTViS2tWWjA0VUtIanlOMUZiS1pXM2V1ZGYrc2Y4S09KR1NxRXBaSlVRLzVSckJ1NUVlM1BFNS94MXJ0RzMzaWNHUmZRb0wvQTdPYmZYKzVnVDRJY2RacmV1NnhwQWxBai9jeVdzdzk4RTFjNXhaSEtodTYxbE1neERlaGJiSmgyTE5GNklFVjRZUmhjQlhQMVBvQkxSLzRQYkZOQ1laTThpKzdRUiszbk1YdmNQWXhZUUVGOGlHUE1VdmQ5NVNuVGhlMVZjSGVCL3d4K0xVb1RPY0trSXpRQ3hiWHNLOXVRaVZaQmI1K3VJOVhPTnE5YlVucDJDSjM4U2c2cnZvL01Ua0lUWmJQTHhYNGkxRXVLdmhaLytQSDRCQnhuZ2RvUlpUMXd3VktoTlk1dlFVZUo2SDRjWnRzR0FvVFJXcWczNE9tTEFUYUR4dGFUdFJ1TGtRZ0ZieXpDRVNWRmlXaGIzQ0N5WGJzVDVQRURqV21hdVNGLzhwOUVHNkxhaE5NTi9xa05GQWlnbkZkc0JGTHJUUmV3N25oRFA5WU12a2kxKzdDTnZEVlArNHh2NGtMV3lxWDRYVEI2SnBKa2o5Ry9vanN6OUhYK1JUOHhNa29zZUcyKzJ0V0VCL1hvb2N5dSt0MjBNVmR2RzFwdWVZbysvWlp4R2RLdjFwTWdHUEVkcDVTclBLeU4rbjMwZzJQcVo4MDVRNjdIT1d1dG14TlJRMTI5WW9hcmNrajRXV2RiQm9Gc2tWL0hjL2k5OXZoaFpMRnBxUzNuQzFwWXRMRUxSdlVybzBiRkk0NlI0bnVnYUE1aC8wTUtmeXoySENmWEhwSzJaQUFwS2FJdXlnOVNwSXNhaUt6WVBEbVNLM0tPYmJBcWVaREdwSTNDdW0zTEY1Rkczcm84Y3BPQWlxOGRQc25NbS9ZbkRBb3Vxd1RSTXF1Z1hJOWs0WjZtSXRDU3owQlhZbk91emo4d043OWNqd3k3bUJOV0VyeGVhUXF5VStGdGRkSkJ3eVA0RU8ydkpFWTJ1MVpBa0xrbWtqNFVzMXNHZ0w5MXJYZFpqdjZwSmJsalF0Tng4RVd2TEZoYk5yVGpXZXBvUjNvam5ZMEF2OWZzTVVuSWdhMjEySzNaMUo0QWlHNmJXZTNwTkhwc3FZdDJ6eHovNDdtZHVKYjRIZFhicjhXZmVqU1M1ZmpMWkJFL1laYURRdTkvOW5sdFNSNWg4dTFJYSttUVRGbHZSOTZEQkk2MnY2MmdFbHFmMjVEUnRleCt0N1Vram03MnpULzFoOEprdjRIT0Y4K3EvSEdVZFQyL0ZaR3U4blBpYnIyLzl6YzhUNU43Wi9hRVRTYmVyV1pXQ29YNzJTdnVZMTdJT2hqMmR6TUpiejM1WnRoRGUyMlN0citmbWkxbGJ0ckJvY1krZ1k1SEc4ekZBU3YzM3A4NysxaUZQVzNuOStYK1ZlUVJRSkVObEhjbmM1RDRUeEpMbWFNaGtrNVlvR085YW4vYVd0blUxU1E0cldGNmFWSkdDdGVUMG5MUENGZ2NQT2lMd3VyU1cyanRoWWN1WDRxT01xZHlxRkIrV3R3T1Z5VDVaRmx2NjJEb1lsdlRsaUVwU2hHRWlFRStUa1ZFa3dkb3lMQXNkUW1Sb2M0K1ErandzTzdXeFNRRkZjOWpUM3lBY0lqb1R4TXhtb3hRTG04NnkrVEpzN2hIOFlPTW90WHFUN2FUbWw4NGN5VTFWYVFwWkZhL0pYc1dxK2JaUitQY2V2OG5UYXV6c0lNekRLTmdQUTdQNHJWSjh2Sm8wVm5rK0pzdGlTeDliQjhPNmJhV3BFRjVNMDdWS3VkU2d0V1hMTU95YjFpbzZGbWs4dGQwaW1SUlExTjIyNnNlWklPYmszTUttczJ5dURDaWRPNWFDUXpLZWFKR2U1b2hKYzh2SDhTV1E0dHVsWXMwTnZsNld2MDQyc2tqSFBDNjI4N0JGUmR0NklLNVBVN0wyTk82VmlyOUV2aUFYZTB0RW5KdDliQjhNV0Nla3lycEsxaWVwaFIyWjlwYXhQYnBIS2pSTVp1aFlwSEZDb1h5VUFncEttaU5qVEhrV2lNV05HUUVMbTBhWlFnbDRLTVRFU1NwdDZBY2JKQmNIeUxxWmlPYVhqbU83K2JXbEsrZXF1SkpNcm5naUQwZ2RMR1dGam9LcE1wSVFWaW5qQUk1VXFpNWFxZmg3dkEvWC9vbmtEbytoM3RObUh6c0d3M0c2cS9XcGRaYVJ6ZWE3TzFvMldZeGVrRktvMHJGSTQwclJDWU1FVUU2dEw2Y1NuZlFNRU5NYlZHTVdOdFhzNG1FWVhRNHR0VEtBdnBheFJiVlF6SmZVTnBlUytTcm1MdldzWXV2dkcyTFVJOTJBQjRwN0l1SEM2RlZxaEdsVCs2MVUvR051YStTditJUVhsTjJKREl1NzJjZU93WkNoQkJxRzBVQnJKbGZFMGJMQkluUTNGSjkyMGJGSTQxcmhpU0lFVUU2cllWOWt6Z0F4dHlRV050MkZNM0wrNk5ZTzk2eDd4VnFzUVFhVVhtaG8yY25ySmNyRk1GVG9FQ2hIeUYxcndPQ0JHRjJyNVBoR2ZCMGhmRmVrSnhuQm8yVTVBWmNVcXIxWEtqNFd2RHR3cU5xWExKb09RR29mcHcyR2E2a0kxS1EybFEwVnZLZTFqR2RRMTJzUTRoNmhUOGNpalpQaTVhTTZvRnVmL2hzZzFiUGI3YWFMV0xvSUtwdTF2M0lqdlhCR0xsUXlUaEMwOTRXVkd1bElEMGpYS1JVbkNqYnBlbmdpYXJiS1FEQlpjdVA1SnhoaUhiRXZxdjNlZVpRRFQ4dDRLcllSckRLdFV2R3hBRHJCVVgwc29MbE5WZm80ZFRDa2E0SDFWQTJTQ1U5cXkwSE00bUx2ZXprcDJBaDNDRWs2Rm1tY0ZDOGYxUUhkNDV4Z3VkbXhFWndxWXJZR2xUU1Z6ZWZsamxuSkx4S0VteFY4cWVvT3EzMXF6OWNjaTQ4aXpkdktodVBGbGxOWkd0UkNzbjJHd3RqWEtTOFRSM2orblJiZFBVQXZYMm1zV3ZIRld3UGlUYVNReVZOajY2ejBjZnBnU0gzc2h2YXBOQzh5NlMzSExIYkRRNXA2NkhhdUVLZGprY2FWb2hNR2RVQmJmRndzdUN6czAwUXNRd3lWemJZeENXWlVKdGw5b1NQYUxudFV6NzRIRVVUVzdic3cwa0R4NkloTmFRK1RzSUpIWGhuVFBjUFc4RnZqcEt3SVdXWXVVcUt5YUxYaUMvZkQ1Y1JKdEc3Tzkwa2ZwdytHVlFVeVE5cUIxYUJsRkhNbHBMY2NSQ3hpTlNlV2Z5M0RtNGVPUlJwM3RWczhYUU1Vc3pWMHhMTGNrVkpxMDBTTXRrWGlLcHRRWkVja3UxQjBJRjVYY2k1Rzl1eXJLTkhFS1YyaUYycllXWmlmL0IwNmM2dkpnTHVEd3J6VnUwOXZxQmxPWUhyaVZHSVZpNy9KN1FUTk96R3IxRDBDR1VrZnB3K0dGVU9WeGxTeDNFN1VVSkthUDVUZXNtUVJCejY4MjJDd09TS2s2VmlrY1ZKOGdxZ0dLSTdFd2NwMnNpYlZDVThUTWIwbEk2YXkyU1Z1ZEViaGpBUjB6bXZ3YlhjWjVLNmxMTEc3MHpuNXhFRDRoZ3ltWlhidG44dFF3VHRHbWNKODB6QmFHdVJhVlhnSUdWUnRDVldMM3o0THJpazZsN3BIZ0lXa2p6TUdRME45dzBmblhmbjJ0cDZSTTViUmNzVGlOaDdKTVQ5cVZEb3ZiSUNPUlJyUHlVYWVZaXFnWEVlTWc2YlRMamRGeExKWVZkanNUempCMWRuNUdGNmpzVTJMTnQxeitrUXZUTW1Ib1UxUDV5aExTVno3Um5lU25CMnFkZFdacUo2Sklld1h1OWxVS3lsUnRmalBzWC9BM2h0elpyaEg4Snk0anpNR3c2cGhLWXpwMXM4bVcvcGx0Qnl4Q0IyQjh5WVliSjZNR3c0RGRDelNPQ2srVVZRRkZPTUNuaWN0NXhwcWlvaGx5YUN3dWRaN2UxYnAxUHpoK1FuTyt0eFdoMU9uamh5bWJFTlNtMHpQTEhMeU55enRzN0RWVWJpQW5uWHF5TERZS1RzYkt4V21HS3hlL0w5NjYyOG4vR0pRbzcvSkZmZHh4bURZY2k0M2F5bmJFTktZUFpyUk1nN2VPTnN3SXgxd0E3c3hiOUd4U09QMlJrdW1Lb0RXMkEvemRkaVJpOUlVRVhNMUdhY3JiTVpwNVFKcjdPM0J4MU5zaEd2T2Y3ZHZSMjdLNWRwMTFzS2tmdE9aU1RJRyt5U2hYSFRQUEVvamhMck9wNE1VbkRnNlpmRTNiTnVxdUkrekJrTmYyYlJva2k3bjd6T3RYaHpKYWpsa2NZdjl5V0h3NCt5OEU5ZUxBblFzMGpndFgxbThmLytrMW9qODdHeEVwNGVZcmJWcHBmMFlQam9RT2d6WlcyZ2FlNyt3M0RYM3d0Tk9LRjhxRnBMdVJRMGhzVFhweUl6b1lSMXhSRWpyVVV6dUhUMWxXckZwaTIvOTA2c2c3dU9Nd2JEb01zNDFqSm05S0VBWkxVY3MvaVk3N3pIcHM1STBRY2NpalNjbHF3NnR0ZkNGaVFNMzFTa2k1bTYwK3B4SGVqOHdUcUc2N25oK21pbmFNNFZjVnRhcDRyaVFWZGIybitoWmRXejV6YXpEMWlhTDN3Q3oxYTh3YmRyaW0zN25uUG1ranpNR3c4Q3V2eGRURnFKNXdjbG9PV0x4dTU0Nit6NXpzMFRISW8zbjVhRkV1WVVuenQrWVZtMktpS1UxTytPOGdYV1ZzZVpRSFJNeVYramtMMjJSVjRTUGdlRkVwZGVHajh5aG5qS3QyQlRGWCtzZGdlczJkUmNMSmJIM3NTbmx1bjNPN050VmgxbC9ncFFVRnVsWXBQRUpXcDI0NmdVaU5qSHYrUWtzV2cxNm80bFhsMVlPNExpUTkrQVRKN2FmdGRJb25OaklPTFdvVnpCTjVtTnFpdUwzdVFjRFhuYnYyRGl4OTdHbFpOTm13dCtjenJaVGJ6NkZSVG9XYVZ3bk5PUFl4U0UyUzBIN0Z1ZUpXa1dtQUNySHNjM3VUZ3RGOGJyeFlvK2pvQ1A1blUrMEhoZWZGVWFqdTQ0eVBIa2gxVjZUVXJGNDFoVEY3ekxZbUZmTkk0R1FTVnNmMjloZnN4eUxCTVBwV0s5SiswNFc2VmlrY1VKbnh0RUxSR3lHa201Wk5seTFYNXNLQS9CSnliMDJnR1B1emdSTUxMUVplNXl4SHdTSnJyclhxUDByK3RYT3VuM3VuYUJ0VjlWcGlpOWVTaE9mdkxlMWJ1dGpXN25nZDhkbThpOWEwc3hTazZZNFdhUmprY1luYlhqQytoZUgySVNNejJuMXVqZ0F6OGRja1RuWHBJai8zM3JwSktqOUR0OWdNOFZtV1d2Z0M4amFYNXNzY0RlWjJWelRGTCtMbGQ4Q2Q4ejJsMGZnRWlOUTVPVHZONk52UlpVVGQ3UEx2bHJVL1AwWCtTWTlNY0QrVDV5czlUV2ZrR2FvTVJZc3E2bHliVHRyVFZYOHdka1krdS9BMmJqUDhBaGNCZ1JPOHg5OGNrLzVDYmJCOVhpdDBMM0xYeFRmaWVCWjRVOFJYZzFQMEZxTTlFZnlLYWNrcitMUVZNV0hVRzMyam9vNTl1UThBck5GQVA4dmxmZVFjYTJIQi92bDB1emhRMFlIVWVYaExqeWtZZ3ZzaUp0RG9IK1NNL2ptUzJIQjdYdFJoYW5kcGl6K2gzdVAvZHpVZVBlRVBRSXpRU0QveVo5UUVST2NTTGFUTmNqaUMveU40MDRvWUUzOEF4NFdGZ2RTNFBqSWJYUkhKazNyUGp2eHB5V0JwK3NSbURJQ3NFSjJjalhCL3pJWjE5MWNoUzJGUHFrWUlHb1B0a0VxS25SZGJES2dJMjdMV2szNTJ0amdTQ1pONno0ejhhY2xnS2ZyRVpneUFsamkyengwakZacmp3Z05ZWHM3eVNoclQrZ3k1U1dVZGoreGZ0YkZKL3ZCeUg1VWNmRnNISVorSWQ2T1JEbVYzMlluZnVXc2U0SWVnZGtnVUZlVytPNFd0MzZrRjZvSWx6dVF1NnJNZ1RWQ01XVTB1L0ZyWkxWd0hZTjh1YkZvc2x2ODR1dVdqcXcrcGZ2TXhKOFMvNTZzUjJEYUNPUTUrZnVsYjNsOXBDQndzN2gvNXVOeGtOZ29VV0VQcEtJVGttdmg4Z0lHaXFPUUV1YjIrQnFIU2RQNm5aMzQwNUxBMC9VSVRCbUI1eG43K3YvanV0NzFFMy9taXoveUszdzZUNjc5a2d6QkgwTDk2Tm9JRkNOMUUzMnpaaGpyRUdpVCtDclpXdDVxTXhNL0wwTytuRWRnemhEQXlWL0I2MlpKQ2JCTWlNNHpCWUZUTkxzYmttcUdXNHkrUFB2azNsWHlFbi91VjdMRkhOVm1KMzRPWm53Umo4QThJb0NUdjRMWFlVa3hzRGhRekJINERGcnNRdFhyQ0pJTmVjN0JQNDB1cjFkS3RwYXoydXpFejhtUUwrWVJtRGNFanVYRG1QZGU5cUhsLzlGMVc1RitEL0ZPR1AvaThOWlQvU3lWa3RNTXprejhhUXJoYVhzRXBvaUFhaDNNcHlXazQwSlJwbmhMTjVSS2ZkMDhFUVJRSWhONGVTdVVDd1JuSjM0QnBueFJqOEE4SVlBbnRlQzFXNUw5SmJRelZ1b094RCtlS2duWVlaUStNbEhJRkFyMkN3b2ZtMUFLdGVJTGV3UXVMd0o4QTFEd09pZ3BMZllXbXYyeHk4aUgzL0greHIyU3RNdFdtNkg0WlZuMDlUd0NGNHZBVnF1Z2h0RFhBa1dZYitqSEd2enJFYnRhZlp4N3FQWUtMVzlLa1JtS1B5VUpQRm1Qd05WQm9LZHZKZmo1cG1xZUNJSmg3QjV4ZFlUMmtuZ0VQQUo1RWVETGVuVXJBV3VoNmxFRk1uM3BIcEdYcEMvbkVmQUlYQ0VFNFBNY3Y0M0J4U0llVlVqQlp1UUt5ZXRGOFFoNEJJb2hnRS9seGwrZDRqVlBkWThxcEZ5RWUwUXhHWHhwajRCSFlIb0k4SzlPcWZhSGdhNHlMc1k5WW5yaWVzb2VBWTlBUVFUdzRyZm1IdEhTbzBGd0VlNFJCV1h3eFQwQ0hvSHBJY0IxaEVJZDM1eFNYL0JDemdXNFJ5ajgrS0JId0NOd3dRaEFCYWpuR0RCWjd1b2NYWUI3aE02QWoza0VQQUlYaVFCc2xzcUg2dmhCNTEyZG5hRjNqOUFCOFRHUHdNT0ZBSHltbEgvUHdCOTEwL2RIb1RWT0hpNUl2TFFlQVkrQWlvQzJqc0RPWTFmTlJOaTdSeEJBZk5RajhKQWgwRkR0RVh2bW9zRzdSenhrQThLTDZ4RWdDSndxaDUzNFFoei9ZeTcxdW9pdlI2anQrN0JId0NOd3dRZ3NLNS9veHhmaWJoSjJ2SHNFQWNSSFBRSVBHd0pZS0loLzJ1RnlLLy9wSjJIdzdoRVNDWC8zQ0R5c0NOVGpvNHhQNkc3WkFoRHZIdkd3amdzdnQwZEFJZ0FQaVIwUlhtbXhyNUdKOGQyN1I4UlErSUJINEdGRllNRHVjdytJbFRaNzVkREF3THRIR0pENEJJL0F3NGJBU28rZGYvNVB2S25GSHR3MVJmZnVFU1ltUHNVajhMQWhzTmhqL0xyZnNRanUzU01zb1Bna2o4RERoc0RtUjU4NmUvOFgycVQyN2hFMlZIeWFSOEFqSUJHWVMvZUloYWNQSkgvKzdoSHdDRGdRV0d2eDdjR2RLSGVUM1hybTNjKzB5S2NmSEZXTEpNK2xlMFNUL0FOSUVZRjhXWS9BMVVBZ2U2YkVpU1V1K1NkN21PNzVWYjJPd0w5NDNaNDdTRnZzaGJuanlUUGtFWmd0QWpsbXl0cXY5NVhQdzJ4OW1MRlgvcHg1ZERrcDIzdkc5eVFtcFZoQmZjWmVxNENLSitFUnVNd0k1Sm9wUjFnNTNJaWw3SjZQNDNCMWdXUHRTM2JWMFoySVVvTitCMmNpYXI2eVIrQXlJcEJycG15K1IvM2F3NkRhUCs3OThnY2REaHo5ZytDNUFIUGxKK2VDRGMrRVIrQUNFY2cxVTdiL05WTTI1c2VWMmczd0JpaGZ6K01UdVBFTFh4Y0loMi9hSStBUklBalFtZktmL2FYM1BJUHJnenRxT2RhQmcyU2MwRXUySFhGYStVQXp0SWZDWkZrcDJmSU0rWm9lQVkrQUc0R0ZOaXdQNHZwVHBkQW1DK3FKUmJHbS9VdUdVcXhjRUo2WC9PeWdFYjhUV282TXIrVVI4QWpNQUlFRjRRb2hkTVI3bGVZV0h3U1k1dmVqbERYMUMvaEtxWkpCdElhOUJvNVU3NVFrNEt0NUJEd0NzMEpnczhmT1B2Vi96ZGFXWCtMbUF2bHR1V3YwZTlabWhTSXAwQkVIUWJESDdoOFdxZVhMZWdROEFoZUFRSjJGUnd5MDZXMXNQUEN1WnBTOFdxMWJVWnY3WTBFRjdkQldmZHdqNEJHWU13U3VzZk1USzB1amUwSFFaS3dUWmc3NU1VUjExeW43eW1DdHl6NVFIVVZQeVNQZ0VaZ09BZzNYWE42RXFRQUdDZnp5cTc4cmJsWDlZSVB6REdQZlh4VzU2dWpVdnV6Vzl4eFdSODVUOGdoY2VnUVdGQmNJWFpqMlFSRGdyWTNvcUtOeHBPZE9HbHY1bGRaai8yNVNJbE9vM3p4N214T1JLVFRuU1hvRTVoQUJmYWJjTTc1bUwxa1d1NHo0bi9pcWRZK1FiY3pkZmZtc0V3emsvbXJ1dVBNTWVRUm1nb0ErVS9aYzczTENQUUxYSVBwanJZcmRJMllpYUpsR3VrOEd3YW54ZjRObEtQazZIb0hMaW9BK1V5N0VEaEJVSHJoSDRCcEc3MjVYN0I1Qkc1dVgrQWIvLytLaGNCT2ZGNVk4SHg2QldTT2d6NVJMem5VMTNDTndyVE1tM3VXcTJEMWkxa0xuYlcvdlF5aDVLbTB3ZVd2NWNoNkJxNFFBbVNucmZPSzBYdHc5SWdqd3ZjbFgrTDFpOXdoT2NnNnZXdXNFWFBYOU9tSU8rOGF6TkRNRXlFelpsbjZVQmdPamwwVlNJL3hMMzRyZEk0elc1aU5oWGVqREJyczNIK3g0TGp3Q0Y0QUFuU25kNWpudUhvRUxCb2tqM0ZUM2lFMmVmaVd2SmVFbzFwTStJVmRTUmkrVVJ5QWRBVEpUcmdnRllLM0MzU053NGFPMC9NRlIzQ08yaUNCaG5nQUFBL2hKUkVGVVdsZjJrdzhMZHlFcXRsY0h1UG5MSS9Cd0lrQm15Z1duZDBUUTZnaUV0c0l2UlNudUVkZmo5N3l1Sm9SNEdUVVUvV3FLNTZYeUNLUWpRR2JLZGVmanNNa09RMHJIRENIVlBXS0poWmFLOUlZdWJ5NVdUcGVYZWMrNVI2QVNCSktaY2dQdmFLdlhlMlA2aS9JTFZLY01MM1NvN2hGcnozVGlVbGN4c0JxLzYzb1ZwZk15ZVFUeUlKRE1sTXVxZ2tBNCtRN1Y4b3NSSmFpUmw0T0h4RDFDaUR5TS8xVWtENWErakVmZ0tpS1F6SlRYMk9QOE81YnkrdUJSTE82U1BCVGQ1SCs5ODNDNFI0VEM5ME92c1JnSkgvQUlQSHdJSkRPbDJ4NXhHaHNkMmpCSVBCenVFZUZJT1BidUVRL2ZJK0VsSmdna00rV0M4NWl2dmk4cmpYQVdxTHBIeVBTcmVtL040YjhMWGxXc3ZWenppa0F5VTI0Nm40ZmpIY2s5YkJiM0JrY3lkdVh2T095OWVlV0Y5QUo2Qk5JUlVHYktWcnlsSUZWYTNKMUlYQ3Y0SzR6dURSbjczZDQvamc1Rlpjb1Z1K01qbXlkWFRDUXZqa2VnSUFMcVRObVEvd3hPYUd4Sjl3aWtkOWxaL09jYWEyZHZ1T0wvcklWekhJS0ZqM29FSGpZRTFKbHk1UGpiakFYcEhnRnc5cFQvRCs4L0dUVEVpMDlYRnJRbDVud1Y5c3JLN0FYekNPZ0lxRFBsc3NOb3VTSGRJMUFWLzgwcDFVTHRjYnk2NFZBcmVpT1hObmJxM1NNdWJkOTV4cXRDUUowcHR4ek9BTnZLMzJuQUxWUEdOdkRCbWQ3Vm5tZnJEa1NxUXQvVDhRak1Qd0xhVE5rNEc5czRyaWNlbDlBSzR0VlBYbXo3VHJCeXhWL3BTZzU5YkxqNE5JL0F3NENBTmxOZXQ1b2dWN1FGZHovK3lzUXZuZ1RMY2VScVlxVWMrbHhOQWIxVUhvRk1CTFNac3RiRDErTEpWZnZtTG1OZk9JNVRWOVd2VEp4ZWJmY0I5ZEFuQnNBSFBBSVBGd0w2VFBrOC8rZE4vWUtHNE5kWXBpNncyRDBDSmt2bFZGUVd1RUozOWREbkNvbmxSZkVJRkVDQXpKUzFObnN6OFlycW5qM3o3cWRieXVublc1VUM4UmxIZ1NZdlVkRU5kcldQYlM1UlYzaFdMd3dCT2xQaTgvajN2eW8zTjR0WDNPeS96WlJUMzl5bytJSWVnYXVFZ0RGVC9oSGZXRHpPM3cvLzRFNm1vS3Y0SU96V3IyVVd1N1FGK3NvM05DNnRFSjV4ajhCRUNKZ3o1ZSsydUpiZ2wzcmlhVzlrajkwTk5zVG5vKzM1bHpkMXJYY0U1dHRzLy9LSzREbjNDRlNDZ0dXbTNIelRlMElkOGQ3TUZyaVg1ZW50ekdLWHNFQ2ZlNHJoaXpxZFM4aTdaOWtqVUEwQ1ZjeVVYYmhsZDhmVjhETmZWTHJjSjJUVm15UG1xMWM4TjdORm9JcVpzbkUvMkpDZTJiUGxmdHF0aVQ4U0dUZy9xREh0NWoxOWo4QWNJRkRGVFBrYys0cld6VG1RcFhvV3VuQU9XL0F2ZlZZUHJLZDRpUkNvWXFhcy9lelpGVDNWR0p5TmF3M0hhN0NYcUpNOXF4NkJDUkR3TTJVYWVNdnNmcHU5STYyRXovTUlYSFVFL0V5WjJzTWY3ajMyYzZrRmZLWkg0S29qNEdmS3E5N0RYajZQd0lRSStKbHlRZ0I5ZFkvQVJBajhmeWNUdDlvVnc5ZUdBQUFBQUVsRlRrU3VRbUNDIgp9Cg=="/>
    </extobj>
    <extobj name="334E55B0-647D-440b-865C-3EC943EB4CBC-241">
      <extobjdata type="334E55B0-647D-440b-865C-3EC943EB4CBC" data="ewogICAiSW1nU2V0dGluZ0pzb24iIDogIntcImRwaVwiOlwiNjAwXCIsXCJmb3JtYXRcIjpcIlBOR1wiLFwidHJhbnNwYXJlbnRcIjp0cnVlLFwiYXV0b1wiOmZhbHNlfSIsCiAgICJMYXRleCIgOiAiWEZzZ0NseEVaV3gwWVNCbUtIZ3NJSGtwSUQwZ1hHWnlZV043WEhCaGNuUnBZV3hlTWlCbWZYdGNjR0Z5ZEdsaGJDQjRYako5SUNzZ1hHWnlZV043WEhCaGNuUnBZV3hlTWlCbWZYdGNjR0Z5ZEdsaGJDQjVYako5SUQwZ1ppaDRLekVzSUhrcElDc2daaWg0TFRFc0lIa3BJQ3NnWmloNExDQjVLekVwSUNzZ1ppaDRMQ0I1TFRFcElDMGdOR1lvZUN3Z2VTa0tJRnhkIiwKICAgIkxhdGV4SW1nQmFzZTY0IiA6ICJpVkJPUncwS0dnb0FBQUFOU1VoRVVnQUFERjBBQUFESEJBTUFBQUNEdU5BU0FBQUFNRkJNVkVYLy8vOEFBQUFBQUFBQUFBQUFBQUFBQUFBQUFBQUFBQUFBQUFBQUFBQUFBQUFBQUFBQUFBQUFBQUFBQUFBQUFBQXYzYUI3QUFBQUQzUlNUbE1BWnBsMjc3dEV6ZDFVaVJDck1pTDM2SWRVQUFBQUNYQklXWE1BQUE3RUFBQU94QUdWS3c0YkFBQWdBRWxFUVZSNEFlMTlmWXhseVZYZjdlbVpudWw1MDkwamExZjhZZUxYR1dNSWhQak5INFNBTUx5MnRYRW10dkViYkFldFlzaDdXdGtXV0lwN0ZHMElIeEt2V2U5aUkyTy9VU0FDQktJN2pyR3NBSGx0WjdHWHlGWTN5TUdLak9qNUEyTEVoMTRuWGhaa0VEMjc3bVhmMnJ0Yk9WWDMxcjMxY2U2dHV2ZFd2V25pYy85NHI3N3IxTytjZStyalZOVk5rcS9CWitXYkJ2TWZIOTNEaGovME1IdmZSKzloL1ZRMUlVQUlFQUtFZ0E4Q1N3TUd6K212KzZTTmt1WStYajk3dzM2VXdxbFFRb0FRSUFRSWdVQUlyRS9tMy82Mzc1NHdkalZRZ1hXTCtTdjIzdmM4OVRIR25xNmJrZElUQW9RQUlVQUlMQktCMmZ3T1ZMZk0yQXVMckxXb2E0MTlrSHY2akIwV2dlUWlCQWdCUW9BUU9Hc0lyQS9lTGtpYTNTdDkvZVN6WWlGcTdaNTFXR2VOSTBRUElVQUlFQUpuRTRHTHo2VjByZHlyQmFIeHJaU0E3WHUzSW5ZMk9VTlVFUUtFQUNGd3RoRFkvV3BHenhGallxQy9ZUEpXWmExWEdKT2tMSmdFcW80UUlBUUlBVUxBQTRIaFpwYm9oTEhySHVsREo3bndURmJpT21OZkRsMDRsVWNJRUFLRUFDRVFDb0VPTzkxTHk3ckkyRTZvVW11VWM4RGVrS1VlczNtTmZKU1VFQ0FFQ0FGQ1lLRUlnSms1RzlWZnZqZnJRV0JuejZZMTAzdXpJTFpRdUtreVFvQVFJQVQrSGlId3hjOE5UaC83SGtrd21Ma3pnL2NTWXkvSjBKai82Njk1bU4xNDY3R3NBc3pjbWNHN3kxZ2VLbVBwbnhBZ0JBZ0JRdUJlSWZCMVREdy9sZFVQVm9OblUrY3FZMytIRWRXNWYvTFlkMkVSemNLV3hxTCsrZFVzTzVoTmJxYk9YY1pHV0prZmYzRCsxbjBzZ3NJSUFVS0FFQ0FFNGlId3greE5yOWhmZjJqQWZqcXJZOEtlVDEwd3YzZ1JxN2ZQNWdPMmg4VTBDVnViblA3T1h5ZFBmUU9iajlMc2x4aTduYnE2ak4xQmlvU1RoSSt5cnlBUkZFUUlFQUtFQUNFUUQ0SEw3RWRFNFhCbjFHWmF5MS9Ja1Q3b1pXdzk2Z0xjMDlHNUw5alo3K2x6STFIdmZTemJGN1UrbEZPZFByNGVOWVNMU2o0K09FeXBwVjlDZ0JBZ0JBaUJ4U0RRazVjMGZVb3VRK1gxWG1Cc0svY1VqaUVNK2xmSCtFcFJrY3JYZFU3ZVV0VVp5MldvUE91UW5lYnV3bkdCejNwK0FWOHFLMUtSaXhBZ0JBZ0JRaUFvQXBkUDh4V2ZzVFF6eXdvMm1KeHl5QkQrZjQ1Zkt6VU5kbGZJOUh0bDRSZWxuVjBHSkV4T09mSVE3dWpCdFZLd2RTdllCRWNybkR5RUFDRkFDQkFDT0FMYnhZclQ0NlpOQUY4T21vRjVBL1pRV1pNQnZIeFg2RXF4QTZwakdrWHc5VERZNzNzNzJjNk44cTRLS0o0UUlBUUlBVUlnQkFLZHdTZ3ZCclpERlI0ZU9rQ0g5Mk80cEFOV3FnSVp2QjlYZG1EdEdtdE01OUg1RFp3aTNFK0d6T3pjOG1hUWd4QWdCQWdCUWlBQ0FwZlovSHBlN0VRM1Y4RDJxSzA4TG5mQThING5nUzFNUnQrU3g5ZDBUTmw3OHh5WERITkYxL0NuQ1dmODBQZWtaS3R2WGhZNUNBRkNnQkFnQklJaWNKQWY1b1ppdS9vSGlrN1k2YkZkR1Z3Q3VKbkFUeGp6UVFjNm5yekRnZzdxcWxJaEhBUjVzK0tWemlNKzZ6a0taaitSeGRJL0lVQUlFQUtFUUJVQzNmd3dONlE2MEs5ckdxT25MemE0K2FBendTemhWUldWeEVFWFVWalpvZlBZVWRMQndsTnVpMWVDR1Q4ZThnUzZWS2FrSWljaFFBZ1FBb1JBVUFTRzZrUUJWcGxHUmVubk5GOGVEcGJtNHlSWitlVThvSldERzBJTzh4SW1tZ0dqcC9sa0lqQzFjeFA5RCsvTEFQb25CQWdCUW9BUVdBQUNZL1diU05CREhCWjE5bG0rMDdVSUZEdHBWVzlMTjh3aGxEV29ucnJLdGN5S3JiNUtMYkNUOXE3aUpTY2hRQWdRQW9UQVFoRG9LY3RCL0l2ZFczbXRTMnlPRHVISDFyRytQRXNEQjNSUjJlV0dQSE5mTlhCMzJRZXdBcUdIdVltRlV4Z2hRQWdRQW9SQVRBUStwWTdvd1poUW5NYm9scWpsc0J0Wk8yTjFTdE5WN3Y5WUt1bVh3SDZ5RnhNUktwc1FJQVFJQVVJQVJlQXBKUlFPWU1qTFFaS2xrdk1Oc0drSnpNM2hudldSVXRhdXNqalZMZWtXVHZMYkNKV001Q1FFQ0FGQ2dCQllKQUpnU3BhZlFvVzl0U08wYW0wT2dxWm9FYmhkSE5CYlFvM2RVTFk2QjJsUkZXVWxCQWdCUW9BUWFJNEF6Qy9rcVlvbDlpRzhIREE0eERNM3cvemlNS3UyT3ovR0NlZ3hoa2RRS0NGQUNCQUNoTUNpRUFCN2QvYWxwS1QvckRCMkw3M2FyQnZNemJmTXNHRCtmbTdMWG1adkY2Vys3TmdzZkt3YXlNMUk4aE1DaEFBaFFBZ3NBZ0hZcWdwWGJmQm5PUnZuWHlyczMybEVBdWJtemN3Wi9tK2FIOWpyWnhPZHliRlppN0ptWmthUm54QWdCQWdCUW1BeENNQmFVL2E5aVg3Mjlib05hKzFwcHBpa2cxTUZhMDFib3RCbGFleTIxcDdnK3FyY0poKzhmaXFRRUNBRUNBRkNvQXFCbFZjOWV2ckliVWdCdDBLbC9jV3lQRU0zczlhZXdOeDhwNnF3Sm5FUFBUaTQ4YzA4NDVIc0wvcFpuN0NtSE01SVN3WjcrNHRONnFBOGhBQWhRQWdRQW0wUnVCOTZpUW1iUTRjQnRvbDBQYW92THhtZkhwcWx3eFRBREdycFh4b3lkb094bjRGaXh0bDYxTExjbkhWWjJ0L3pPcUxhMi9OYXlFRUlFQUtFQUNGZ0lYQWZZNytaSko4NWdoV29qY3pldlN6dnBmMWtjWGNzei9jUmxqL1d2TU1xMXpjQXZoditsVHRKNTgvNENoUVVmNVBuNjJmMzBuYTJ2NndXYzNtUTEyL05POVIwNUNZRUNBRkNnQkFJajhBWDJPbFZYdXI2ZURPWlpmdHArK3dCL25EdFBGSnJuT1RxT3R5ZTJyVXhlNjJvNHkrZlNjQTJJZXpzY0hPVUlBQzhjcUlqa3ZDdmJzaEhwWXZjaEFBaFFBZ1FBdEVSQUhOQXVuRTF1Zmc4UHdySHordkJOcW44T1ZZcGVQZTFhOThLVTVCcjE2Njk4bzRhM3NiZFplbk9YVmlNdWczRWlNMVgwN3g2NVg0U3FHVGx3OWV1SFRIMkZpRGd1OXZVU1hrSkFVS0FFQ0FFYWlOd2xGLzcwVGxOZXVuSGt4UjFiZGtxNEFoNFVITXptTmozTXFJUHRzQTJ3UmZBMVA3cXJ0bWk3UWoyZHJNTzhoTUNoQUFoUUFpWUNNRG5KMEJCcDAvLzZrU3MvL0JWSWZsa3h6RmtFbjR3STl4U0ZDOTF5SElMeGZMVDJWZGVaN0oyK044cHFrNWQvZUQyZHJNRzhoTUNoQUFoUUFoWUNIVEcrUVVnOEhXOVc2Q2ZZVHdQdDRMa2o3VTlDZVlETzFZeHpRTStWVndBa25TZTI0QjZvYXpkdkhvbFZ0WnhKSThVeWdENkp3UUlBVUtBRUlpUGdIYTV4NFhuUVUvdk9DcUZLY0NoSTBtZGFPMXlqeUYwRk5hRXhpeHRvdlJ3Wmh6NUNRRkNnQkFnQkNJaGNNVFlmbDcwOG5QUVh4em1YdHh4b0N4ZzRTbnFoTUpzNWF0Rit2NjR1Tyt3Q05WZDhJbnZmQUZManlFZklVQUlFQUtFUURRRXdMQ3NLRjh3WmJzN2cyMWppMjA3MnFaYWhWQzJTZzlhTkJDcGJiRkZFMUVnSVVBSUVBS0VRRmdFWnZMNkRWR3NzSFBmY2RUUVYyY2tqclRPYUtneHU2OUtKQVZ5bkp1dndONnV6RWljTlZBQ1FvQVFJQVFJZ1JBSVRJck5yRkFjZkRsUFU5OW9EVWZ1SkdnK05CQ01JWENxUEg5T2dJQ3QzSWM3WUFYTGxRVFBTS0dFQUNGQUNCQUNqUkhnNXh3Szg0WG9ML0xQNjVVVk9zbS9rRkdXb2tZNExFZXBrd1hlWDJ3NnNrTVhjOU9SaEtJSkFVS0FFQ0FFQWlOd1VId2VpWmZNN1JkTzI0QStJMmhIRU5pdU5lVy9EZjZSbzhnTmJVcmtTRXpSaEFBaFFBZ1FBa0VRZ09HOStpa0pmdTVpeTFFd1dCeWVkeVR4aitiem02dEs4bDJQOWJBWlk3ZVZMT1FrQkFnQlFvQVFXQUFDQTZaZHo4VFY5NmFqV3JqaDZTVkhFdi9vODFEaHNaSWMraS9uZWxoWHo2TGtKaWNoUUFnUUFvUkFKQVQ0K3RPT1VqWWMzbk11QndYOStzUzJjVHh2N0xFZTFxUHJRQlNXa1pNUUlBUUlnWVVnd0cvMzIxTnEydkJZRHRJT2hDdDVHemxCOTZ2Ym8valhMN1pjQldrSHdsMkpLWjRRSUFRSUFVSWdCQUw4ZHI4N1NrRXozWnloeEJSTzZGTTJDMTlMMTBRL2JzSFBmNmptRExSMGp5VXJOQjhGRWdLRUFDRkFDRFJHNEFEMHM1cDU2akc4UC9GUTZXcVpWVzYrUGVxdWtnRHNKK3JwUFNXbWNNSVpFZFZFWDBTUWl4QWdCQWdCUWlBYUF0dU1hVjgxaGVIK25xdXlYWDFLNGtwZUdjL3RKN2VVRk1icFBTV21jTUllcmhjTEg3a0lBVUtBRUNBRUZvRkFYMS9iNGNlNzkxMzF3aHpFbGNRN0hxNzIwQmEzWU82aW50NUR5NEU1aURvbFFkTlFJQ0ZBQ0JBQ2hFQllCSHI2Mmc2b1l1ZHVWdmk4a2ZQQ2NXOGl1YjM5cXBJYStxSk54WXM2NGZ0T08yZ0VCUklDaEFBaFFBaEVRK0JJUDBzQnB5SGNSeXNHQWI4K0FWZEJhY2N2QnJvWGJUY1FlWWhHVUNBaFFBZ1FBb1JBTkFTZ3YxRFhkcm9lNW91Z1g1L2cvWVhTT0RnS3FPMnVWYUlLNTRGMkFYb1JUaTVDZ0JBZ0JBaUJlQWowOVAxUUUvZnVKSDdGbFBPR0tXK0NZVDFLM1E4RjV1NHRaOTV0OTVGQ1p4bVVnQkFnQkFnQlFxQWVBbjF0ZXhMc1BITGZEQlgwNnhOUW1Mby9hOWZuWmlpZzJXbVRyNGNDcFNZRUNBRkNnQkJ3SVREVGJvZDkzTWN5RVBUckUzQSs3OW1DeG82WGFTVG81emVLeXNsRkNCQUNoQUFoVUlIQWhqYS82R21MUXlYWnduNTlRcHRmd09yVVZrbXRTbkRRejI4bzVaS1RFQ0FFQ0FGQ29Cd0JUVU9EWmNMaklCeDBNWHZsQmRhTjBib29zRXpjY1JmZ1l4TjNsMElwQ0FGQ2dCQWdCT29nQUFmMGlnMjBUL2hZRHhKWXdoclZxYUk2N1lteWdiWXo4VENmSkxDRUZjN2VYazBjeFJJQ2hBQWhjSzhRV1AzcEVEVS9xUjV3YTF2Z1VObkFPbVpmOWlpdUc5VGNESWZ2OW1TbGNQSHRkZWt1LzRjOXQ4NGo0T1c1RzhTRTRWcURpckVzNjYvRlFvT0gvZUlvZUpITkN3d3E4S1ZrbktrbUw0Yk5aMHF5azhXd0dlTi9HQnpDODZ6M1pvemF1bUdYRkF0eDNieFcrZ04yS2pjYmdlcjJVTmRKTCtEeDdpU0IweHh2bEVRTnZmb3JXRUxia1RrVzhoK0dhNkZJbmR3TVZWSkZPZWRPanl0aUZ4MFZWT0RMaUQ5YlRVNFd3dWF6SmRrTFlUUEsva0E0bFBQc1pWZlJlaDJCVjN4VzV4MWxRSFJuOGhQdVJMNHBZTFIrbUtidERQMnVmWjBFUE40Tk5YZno0bjVMdnhxa3JBVmdiODhvTGtzUk5qd1ExMElSOWNSenNuOFBWU0pTenBHSEhRdkpGaWtvcU1DWDBYaTJtcHdzZ3MxblRMSVh3bWFNL2FGd0tPWFpzcDltTldrYkJscDNmM0llVUdYMDVZMVI3MkNuSTVOaXpLL2ZPSVdscUJVR0p6QTJSWWFWQVh1OVQwNnd0emZxclgzS3h0S0U0aHBXZG9PdzljRUhHdVNxbCtWQ1NBdFZ2YXJSMUVFRkhxMGhPV3ROWGdTYno1aGtKd3RnTThyOFVEaVU4dXk4eDc3VGp6ODRmNnV1MWkrRzBuTnJMS0RLZ0NzR2Y1Q2orRTdHUG8raWFRU0N1VG5zNEhQS25yMERkYXdNMlFzNlhrYkYwZ3YyZHA0K3poT1JhNkVJbm9VY0xRQlJuZnNuajMyWFR0ejRqSDFmSktqQTg2YmFiRDVyVFU3aXN6bVlQdEtGcDdrdk9Kc3hVbXh4RDRkREdjLzY3cFYrR0RZL3FwaVNPZVZIN3F1UnNBWWlZYnZxbVdna3ZsYlFEekgyeUhmKzNHY1orekd2YkxDQWRkY3JvVytpbFFtYnYvS1hYak5nejkzMnlnTDJkcTkwVFJKRjVWb1RncEE4cTlvSFE1QUVOWVA2YkQ0bzloend6RmQwYjgzeVlpUVBLdkJKWXJQNTdEVTVQcHZENmFOUUxBL01acFFzVzl6RDRWREdzNEg3WE5rUUpoTWZIeHdxSkY5bU54VmZLK2Zsb0N2NDM4SEU4LzErSklHNStkQXZwVytxNVltby85bVJYNFplYnZEd1MxOG5WVlN1MVNHa0t1MzBoYXJZdW5FWFlHMjFjNTlXNURUa2hvcTY5S0Rwd3dwOFlyUDU3RFU1aWMzbWdQb0k1Vm1Ed0pCc3ZvRHY5YlRGUFNRT09NOWdlT0xheVhPQkw5cjhBbE1ORnRzQmJ6MmE0R0EwWUJIUDhpZWZHOXg0eThnek0yeDZ2ZXFaMURmWjJtODhmUHJZTi9xbUhqY3pIdmtVSDVsckpnbC8yR3k3M0NXdmJXeG1aV1grSWF6dXJZNVZnOFZLeFAzS2F3OGNseEZTR1I1VTRHMDJ4Mnh5WmJ2VVNFTWNZck01cEQ1U20xSEhiWXBEUURhWGpBQnNjUStKQTg0eitBQ0R5NERSZzBFNFdBYVVZVnRuRUhCUitDVGlFcjZEMzJCdTNuY2tpUnNkOGZoRlpLNFp1S3o0bkU0MDhuRHZla2dEMGprdW8xTnR6dmg0OEFGQjBZaHQ1cmZvV09SSVhVRUYzbVp6ekNhYlRTbnptK0lRbWMxQjlWRlptMXpocGppRVkvTWFROWZzYlhFUGlnUE9zejVmUDdsZWhRVVloVzhuMjlwZGVoZERManN2TC9nSWd0TFdFNXdSU29xNFRqaVJmaXRTRGJHNXBwUGQ2VFhzTDVKK3VPOGJ3bW45NS9rTjllcGE2Umg5MDNUaUcvbys0WFdEQUZKNFNJRkgyQnl4eVVoajBDQmJIT0t5T2FnK1FsdmtEclRFSVJ5YkwrRnF5aGIzc0RpZ1BCdncvbUtyQ2c1WXRObUhWVkxWNE4zVnZpTlhsZGtuYmhETWR1NVRtNXBtMTdVVXB5YU80SVk3MXl1NzZoWlZSdWVhU2x2bjIzd3VqMWR6NU83ekFlM1JZMWg4Z29PYVNvbEx5ZzB4ZVpWaEhQOGQzcHhtODRza29NRGJiSTdZWkYvZ0VIR0l5K2F3K3NpM21WbzZSQnlDc1htSzl4ZTJ1SWZGQWVQWk1yc2ZYckRLMWFVWmd5SGdSTDNvcUNPUE9XaUlOZlowNzltQ1ZDL2k2cllQSEdCdjMvZEoxeUJOZEs0cE5QMGZHRTAwblY4c2hWdVFnckgyVGdJbklCWDd4WUg3QytwS08ybzQxL2xyMDdTL0NDandOcHVqTmRrYkhVd2Nvckk1c0Q3eWJtaVJFQldIVUd5R1ZRaHNsbXlMZTJBY01KNmRQK1VUZVBXemNBVUltZXVJOXc1SDZxcndsYkJxOWxLMFJSbXJMWG5BK21kZkIrNUo2TzFSZWZsT3g5ODhzSm1BY2xPTVFzNHN0UkpFNTVxazVqKytDc1lTOER3dkEycitUN0Izb1dZWmFYTDRtTWttN0o5Vk1UMkswaCt2WG50UU5MbHBmeEZRNEcwMngybXlOMFBLeENFbW13UHJJKysyWmduTHhDRVVtMkVPaWIwanRyaUh4Z0hoV2YvcFpBeXlmN1VDSTZFS25sQ25GTE93bzdiVnhycW1nbXBIMURiWExkQnhqeHpwMU9pWEhhdStkbTdvcGFFWFB0RTJuYlVyMGNnZGtHdExyemJLMXJ3OUVKODMvR1h6L21MWHFYV3I2eStJMmVBRGZyZ1hlRE1QV2xPbE5nOXQ3WUJwSVR2OWIvRGVORnlQOGhCNFgxbXoyQnlweVFwbTFld29FNGVZYkE2c2o1UzJlam5MeE1HRHpWN2w5L0grd2hiMzBEZ2dQQnRzY1ZOMmxRRUROTnRMMEt3ZlZoWk9ob0ZIYlpQSytZMFhwblVURFhpYmwvaEttL2V6cHRwUnZYT1ZKSVJ0YWREb2JqUlRmMGl1elNxUE1IekQrLy9kUDBoZ0NOUjBmbkdwU3ZnRWV0WDFGd0NESUIvRDJmcGZMa0l1aEowSXk0TFAzWGpmUDd6RHgxa04rNHZFS2ZDK3NtYXpPVktUWmRQaHY1b2RaZUlRazgyaDlaSFNXQjlucVRnNDJleFRPaC9Wb3ZNTFc5eEQ0MkR6YkJuc3JmQ3VWeGt3WUNmdFhiMWR3WWN3L1doV1g1M3d3Z2VHWmxCVEYyb3B1ZFdReW4xWDlCZkR4aHFuYUFydUNzbTFYWGV2MnFLL1dIYnVPZkNvWDRBd3RRN0xoeDV3YVZpUG0vY1hUb0gzbFRXYnpWR2JMTnJ2d1E1RUhDS3lPYmcrMHRqczYwSEV3Y2xtcjdJdnZvRDNGNWE0QjhmQjV0bDVHT1RDR0tYS2dBRzh2Nm0zU3h3UjBvUGErUTZjUTh4MjVkdTU0VDBEMDhWR0xjUEpVa2dxZ2RsZ3VrREhEVGExRFVKQ2NxM3JudjRoQ3NLWDZFNlY4SWxDUE9vWDZjYnE1OU5GQ0QvUUZPMUJGSVJ2WFU2Qjk1VTFtODFSbXl6YTU4RU9SQndpc2ptNFB2SmxvNVlPRVFjbm03VUN5anpkRCtIOWhTWHV3WEd3ZWRiblo2dWhwUlVHakExMWY2Sm8wMEhJZ1RZdjhVcXRjYjZnb2VVUDd5K09rMzR0ZGVMN0RudVJCdjNGUzNEMXo0dGVpUnNrQ3NtMVpnckNtK2dqMXlUTG8zNVJtYmJsbTRkMG1IdG01RTJtbFJCUkVGYWFrZ0Nud1B2S21zWG11RTBXemZGZ0I5SmZ3STRaeCtxZFI3bWlmb3ZOd2ZWUkNkZXFneEZ4Y0xLNXVzUTB0c1ArRk84dkZvQ0R4VE13WHlRT0E4YUpOZTN1S3h2Y2ZWcnNUTE1TYjV4ZFVqZGNOUGloSktsM1N0MzNIUzZwVWcvdXN2bHhjcjZpbTlhVDEvYUY1SnJIaTR3cENGK2F0MTJ6UEkvNmVWMnd6bXZZVUpiVk0wTys1SGluUXhTRWIxNm53UHZLbXNYbXVFMFc3Zk5nQnlZTzhkZ2NYQi81c2xGTGg0aURrODFhQVNXZUM4L0FaOWlRL1ZHMnVJZkh3ZVFaTjE4a0RnTkdsNC9FdFdkaUJtaXhUVHhXRlUwS3FaT253ejZZSk9kZ1Nhckc0L3NPZXhWNU1JZVZrbDYwM2JSSlNLNDFWQkJlT0VDaURiR2ZvaUsxUi8wOE40d0IrTVlNNWJsa0JpaHg3WjJJZ3ZBdTFDWHd2ckptc1RsdWswWDdQTmlCOVJmeDJCeGVIM256VVVtSWlZT0x6VXIyVW1kM0MrOHZiSEVQajRQSk0yNitjQmt3ZXFZVnNlUTJrOUlHZTBRTVE4OVluSFh1UG51bjA2dmM5Mk1WNGZzT1d4bXhnRlg0VU1jblRNTVFsckJoV0VpdU5WUVF2cFJmY00wQ1BPcm5kY0cyeHJ0Nm5UUFh6RVZQWHRPSEtRamZJbHdDN3l0ckZwdmpObGswejRNZFdIOFJqYzBSOUpFdkc5VjBtRGk0Mkt6bUwzRjNCaU84djdERVBRSU9Kcys2NmRXdzBOVHlsWkd4T1JrNjUzcS9TMXBlRVJ4dlgybFpwYXNETnFuWlNmbSt3MlZWNnVFL3orYmhjU3lxQ01tMWhncWlJS2JhNWR6VjdGRS9yd0dVMUMyOXBsNU5EdXU1WFQ1TVFianl5SGlYd1B2S21zWG11RTBXNUh1d0Erc3ZvckU1Z2o2U2JLcnpqNG1EaTgwZTVWOTRCc3h3cGdybStTeHhqNENEeVROaHZuQVlNTVRCTXJWaEcrRVBtWjNFTS95cWxLdnVwUWZubGNmUTFMU3AyL2NkdG5PaUlmZFBIamxHSTRJRWh1UmFRd1hoMnc1WWlJVzF1WXJIbzM2ZWU0TXBKL1ZFY2ZXT1kxWlFnRVpoQ2dKTmlBUzZCTjVYMWl3MngyMnlhSWtITzdEK0locWJJK2dqaEdQT0lFd2NYR3gyRnBva3UyOHM2UzhzY1krQWc4R3pwZXpjQTdDMzlBUUczRkppM0M2MWJVNzdQVnJ0U0hMSnVRZmZVY0Fpb24zZjRVWFE0cW9qS05jYUtnZ1hqWG44eEhIOHhxTitYdGJNbkNURFJ2RzhqZ2dPVEVINFZ1TVNlRTlaczlnY3VjbWllUjdzd1BvTHVIem5laVU4SHVYeS9CYWJJK2lqU2pwTElqRnhjTEc1cENnbHVET0FLd3ZRK2NWQ2NOQjVscG92VWdORzJjNURNS3NZbXo2bjVyUmZhVjVENXhWcjUzekRnbUptODN5SFk1TGdYWFpRcm5tOHlLaUM4S1gyeUdISDhhaWZWOVUxNXltWHNXbThMMUh1ZEppQ2NPZEtVN2dFM2xQV0xEWkhicklnM29NZHFEakVZbk1FZmVUTFJqVWRKZzR1TnF2NWNmY1YyQktEOXhlV3VNZkFRZWRaWnI2b1BJRmhtVlhndU1hZTBiWXZQVGovUGhIMHBjbjhmeGx4cXZmK3dadEdxajkzZzl6bjdqUHI4SHlIendUOUlibVdORlVRQmhLbDNPODZKcXdlOWZPcUxOdnZSY3RBdFA1cms4ZXU4clRySDJNL2U1czdXanlZZ2pDS0syMnlTK0E5WmMxaWM0c21sOUpxdEtteE9NUmljM045dFBTMjA5OHpXOWZZajRtRGk4M3V5cmJmV05aZldPSWVBd2VkWjVuNUFoYkpHTVBPNEYwZVFIajZLQnVBcmZNWWY4VFlRQ3dvWFdhbnFRUEg0UXZzQmovVW5EM2ZwdXhPZ25sMTlSSzJ6SFF2L3ozZjRYdEpvcWc3TU5kZzRCN2tmSGM1OTJmbUROYUEwS1ArajBnNVZXM2VHK1o1akxVaE8yVmlWV1RLSGtnZFJsVjF2R1ByUlRCemx6ZlpKZkFlc29heXVYbVR5MmsxVytYQkRuUitFWXZORmh0ODlkSGErRlM1b0hwNWNOTnNhUzAvSmc0dU5yc3JnT1VvWkg2Qmluc01IRFNlU2ZNRnYxZmJzbEx3cHZCZytlUk5neVZTWGJjdnNaODZoZzlxQWRyRDErNG43elNOamtyR1Y4T2F3V2JtaHhQVzEvT294Rng2TG1MT2pzdmpIVDRUeElibEdqU3BxWUxRMEZoaHBkemZNQzFrV2thditpZFNUTlU5dGR0bVA5U2R2d0kyTWNNNDVjTHB5NU9WSVZ3UTNPWVpXeStvVVZwRmsxMEM3eUZyS0pzYk43bUtWcU5aVGNVaEVwc2I2Nk5rKzVuanBlSUM0MmxMR3lvcURtMzEyamsrcUxiWG96QnhqNEtEeGpOcHZrZ1NmdjBlWXNCWStmQzFhMGVNdmVYYXRXdmZuUXNOS1ByY0xSdzliZzlmaHBuREZUNEorVHJ6SmMwVHorRDA3VVllZTE3YnphTDA4M242cytid2VJZlBCTWxodVFaTmFxb2dORFFxdU8vNkNvaEgvZSsrZHUxYjRZdkJJS2l2TEFZelUyT2Q2NXpZTk42SFU1cEh0K0I0MzlnWTkyamtlbmhRQmFIbXEyaXk2OHNySHJLR3NybHhrNnRvVmRzRWJnOTJvUE9MU0d4dXJJL1crQVVseGVCM1VIUWRSb1A5dktnNHROVnIyMStGeXUzK0FoUDNLRGhvUE12TkYrTHplU1hYdTJ3WGlLYTRYVEI2bHN1bnh6eGl3RzVQNFMyRUZkV3ZwT25NWDI3cGh4bUxYSVU2MGJyZW81QjMrWmsxQi9KN3ZNT0JhbXBmVERDdWNWS2FLZ2kxR1ZYY3Y4S3FGN3c4Nm9lcVlIeGxiTXdZR211czB6ZHppczZ6NXkvemdVMlBXWFk0SHUzL29BcEN5VjdWWkxoTmFVdEphams5WmMxaWM5TW1WOUpxVU9mQkRyUy9pTVRtcHZvb2VaemZIak9SZXkxZzY2aXhEOVJvdHN1TGlvT0R6YTR5azhsVlNHTDNGeEJvaVhzVUhEU2U1ZWFMVWdNRzBOVTNweFBuYzVXZnRyWXIza0o0L1Q3SXJ3bloxVDV2bHFaSWY2L3c2ZjlHcmhxNldqL1VNNGFDYXNhejR2WjhoODhFdWNHNHhsdlRWRUdvU0ZSeEg4WVlhbExMN1ZFLzVGbFdsNkpFR1FPcEM5SVNsOUtCelRrMm44RzlJWHhLZlpoR05Qd2RPOWFqcXBvTXI4dmRxbW85WmMxaWM5TW1WOUpxRU9yQkRyUy9pTVRtcHZvb09kcUVoakhaYjF0YnpZeFdPNzJvT0RqWTdDcFVMRWZoL1lVbDdsRndVSGxXbUM5U1N3WHZidTNueUpoT2dNclgxbjNYMlVoazZyTlRIajRzblYvTStOUUtaaFg3SWpuL3dHdnFFTDk5QnErdytYVCs5N3ZLbm1NejdRTDhudTl3YUVvK1U0YkJ1OTVUWGxVd3J2RXFtaW9JbGJ3cTdvUG9INnRwVGJkSC9aQUZQays1bytmVVZqeEI5djVPUkVOdGcwMHdZYkRZODR1cUpzTXdEQkg0Z254UFdiUFkzTFRKbGJRV1pBbVhCenZRL2lJU201dnFveld1aVdCV3dkVVNQQ0ErbFQxNG1xcmlGKzB2SEd5dUtFNUV6WVNRb1BNTFM5eWo0S0R5N0pLeUNsQml3QUNpSjhxV0p0R0dFOTB1ZERGYmZ1b3k4UVlNV05ucDcrRWVaSWNKdENpRXIxL0psU2tlc0l2bGVoeGU2WkludmNja0sycEJmNTd2Y0dCcU9vQm8yWE85dEs1Z1hPTTFORlVRS25WVjNBZmhHNmxwVGJkSC9aQUY3TCtIV2s3UUJScEE0ejBSRFFOSjNqMkIvYXk2VnEwc3pETjJ6QytxbW93TGZGR0xwNnlaYkc3YzVFcGFDN0tFeTRNZGFIOFJpYzFOOWRHRnIwQnJZRlVuNnlWQUhtNGFEYTNuUmNVQjFXdis1VTZFQUtQOWhTWHVVWEJRZWFhWUw4b05HRUNyb1p1MzlYVys3bGJhL0g2Szk5QjhheVU0YTJJTTJXTlpKd1dTclpZNzB3dE5NMEhuVXZhb2ZZMnNJZmEvNXpzY21BeVE2TktuVk1DRGNVMDBwcW1DVUpDbzVEN3NPcnlxcExXY0h2VkRuZ09qZStDNlFDMTJLWk04R0RKeDZZSDVSYkczMjZyU0oyQmMzVjlVTmpsQkJiNm8xVS9XTERZM2JYSTFyUVZad3VYQkRyUy9pTVRtaHZvb0VXTjNXRy9aU3B0M1lvcVAwV3FuRnhVSEI1c2RoUW83VzRuOXdoTDNLRGlvUEp0c0tlVHVNbXM2TDJKQkF0TnBmSjYycXdjTXNuZXlsdzdYL2twZnJjcHpKZWxTWEQ2ck1KWUxUekFyK1pYeW9mVlBGd1V2ek9YM0RnY241N1BBR2Z5Wmo4b3FDOFkxVVVGVEJhRlFWOGw5R0R2c0tXa3RwMGY5a0FkR0Z5TXRLNGlZR25BK00yZUNpdUFTdlQ1aG0xcnkycDV4ZFg5UjJXUlltT1hEMjlMSFQ5WXNOamR0Y2pXdEJwVWU3RUQ3aTBoc2JxaVBraDRmYlJXemlxNW1UeldhN09ORnhjSEJaa2U1NlhJVWJyK3d4RDBLRGdyUFZQTkZ1UUVEUm1QWkFwOXMyMVRiaHJJcUY3V0cyVXJURHgvTGhQci9CamVQZ0lCblZoSmp1WENqN1dCUHJ5eUt6KzhkamxKMTNVS0RjVTFVM0ZSQktGUlhjNzlzVHBvVjRGRS9wT3pucHJFc0c1Z1NlTk1BQUNBQVNVUkJWR3d3dktPUXNMdVZlbUJpY1plN1ZuNDE5VGYrUlJWRVVWcDFreDBDN3lkckZwdWJOcm1hMXFKTnd1WEJEclMvQU52eW9WR1U1dlVvRjlKYmJHNm9qeEt4SHhTMDd1MlVpS044cFZ3anl0K0Rpb09Eelk3UzArVW92TDlZRUE0Rnp5NUpTNElndXN5QUFYcDlTMjlWVDlncFpKaFlCZVFlOUU0c21RcitaL3dsaGJHZGVGZlZqbDJrMlloNzFZOUNSM09uM3p2Y3ZQeUFPWU54VGREazhTTGpDcUpvVVRYMzFVUFpSWjdjNVZFL3BEMWljdWlTWlFSaE84N0xnSjBZZTZsbncxR2JrcVhhaVNxSUlrdDFreDBDN3lkckZwdWJOcm1hMXFKTnd1WEJEbHdjSE1CN2xBdjFXMnh1cUkvV2hQcnI1YjFFdnZKaHROYmJpNHFEZzgzVmhTL1AwM2pVZnJFZ0hBcWU3ZW9UNGduTHUxcTFGV0JXdWFuNk9jUFVDY2RHdHMzRHNFZm9XYmh2dWdrL01QMDdoRDk0VHZUbHdsYTRwaVZHLy9WN2g2T1Q0Vk5CTUs2SnlqeGVaRnhCRktSV2M3OFF5aUtINHZLb0gxSlB0QTBVRUFEYWRGOHBSWFllaHVRcEtXbzZVUVZSbEZIZFpJZkErOG1heGVhbVRhNm10V2lUY0htd0F4ZUhPR3h1cUk4dWkxMmVBN211NGRSZkJnaTJGeFVIQjV2dFV0U1FreGRUSDlwZldPSWVCNGVDWnhOVjdjTW1HT2d2ZGxScVUvZUd0YmFzMDNWdUwwMEg4eFBEem1HVTljNWpDTmpPbDVTaHVqdEtpZzF6MTY0U2QxYWNmdS93bWFBMkdOZEVheG9yaUFLTGF1NmprbGRrOXFnZkVsc2J1UTNsK1MxWmdidTVEQlkxTkhLTjBRRldYbFIxa3gwQzd5ZHJGcHViTnJtYTFyeEpxY09ESFdYOXhZNVJsT2IxS0JmU1cyeHVxSTlXL2cwVVZoaUFESHVxUnBpZkJ4VUhCNXVyU3g3dnBmRm9mN0VnSFBKWGM1VmwxR1EwdzFpRlpiYUZMRVQ4emF5WFlxak5MMlRhWXFWSmhtRC94U1RxS0o4SWluVG5tYkdZZ09XdURvT1hwL1dUTFpZVkZhbUhIeDVpcjFlT1FyeW5TSlM1V3RjT0JWaUZOZ3VZdGVXYWR2U2xkNnEwKzEzSEdFbTRnakJTbG5KL1lLNTVKblhyVHhMWXlXR0lMeGdxMVBtRkpLWlhpdks2Mmt6Ri9hY3lxLzQvdGtEVzQ3bXZ0TW1Jd05lUnRiUW1pODIxbTZ4U1hFb3I3TkJSVDBJMUZvYzRiRzZqajZCLzNVb2hBSmY1OG9jUUI0VE55Vk9LYUNuT2Yyc0txMXlPUXUwWHRyakh3U0huMlNYalpZSU9GaHZqZC9WRllBQjNiQUhMRVlmdTVsYUtmTlZ2MFNrYXk0VVlybFVGSVhFeCtvdGFoeDhBd05ZUDBxNG1RZDIyWEt0NzlNV3J2eWpsZmk2VWVWdnIxZy9YUWFYbmYvSVN4QWNyRlYvdW5KU2F5aVpsN0J2bG1WWEgyS08vS0cyeUxmQzFaQzJsdzJJenNFR2xVTHJMbXl4VDhQOVNXcE9rTGp0d2NZakQ1amI2Q0hUR1hncEJzVkVxOWNOdkNIR3cyYXhkNHFvSm5MaytjNUl0UjZIOWhTM3VjWERJZVdhWUw4cE9ZUFFzQ2NUcE9zaVJ6L0cySGJCb2xXRmdMaGRDZDJNbnJ4Y0N2Ry85bUVNTW1LK1dQamROOGtwVDFvZ3d5MnpvYjgyMTdYS2EwYU12dUlMUXFTL24vc1FhZ3RTdFg5MUtJV3ZGbFNkTTduWERuVXpPRldiSmM3MUlvN2pHN3Y2aXZNbTJ3TmVTdFpRTWk4MjFtNncwcDV6VzlJUE5KZGpVRUljNGJHNmhqNUxkZkZYOFJMZW5jbHhLR213blRFRkV4Y0ZtTS85c01QNm81OUY0a2NQTnRHQzB2N0RYYytMZ2tQUE1NRitVR1RDc0Q4cVh6QzkyZlZhRllkSzNrMkpnTGhjaS9YQUdsdmRmS1I5dzdxQ2habitSZkJaTnhnUG5JNU95MHFRMUlzd3lHL3BiYzYzdTBSZWYvcUtjKy9rZ0ptOXUzZnJGYk9KV25sMDRjT1VKYXRFY3lNbHNIeXRoMUw4NGxpbTAvN0c3dnlodk1pTHdkV1F0SmNSaWMrMG1LdzBxcHhXMkRneEtvR0VNUFFtRmkwTWNOdU42Y3RkSEg4RnlZYllGS2VubVBVY09TUWh4UU5oOGVZSmplZnFUZWMzQ0ljK1g0dWYxQUdGRDNPUGdJSGxtbWkvU0N4S01GV0NnMi9xZ2ZJS3ZrL1Y4SmdpZzB2ZFNVRUE0TmQxOFBtZGNHbjhXZi8xc2tHZUM4cUJjQzNJZkNNQlN6djJCSEViZzRIa1pRcUgwVFQwN3ZwaHZEOHowWFA2K3NidS9LRyt5UStEOVpNMWljNXNtbDlOcVFPTEJqckwrWXNjb1N2TjZsQ3VFYUZQTDFVWWZLVXR3Uno3NlM2L1k4S0hpNEdDelVZVG1QY2lITlppOTJ4YjNGbnE1QWdmNWFwcm1DN0VBYksvc3dycVJlY3V2dmg5Qk50RnJpWFEzNzhUTjVjSVd1RW9Lb3YvN3ZjUFJ5ZkNvSUN6WFF2VVg1ZHlYUWxuU05DOUZjcUxmL2dGRndaaGszeTRSVmdpTWdabWR4aThFVlJCNjF2SW1Pd1RlUzlac05yZHBjam10ZXB1YWkwTWNOcmZRUjhVU25IR2RuZEZpTHk4cURnNDJWeFdjTDBlaDYxRzJ1TWZCUWZMTU1sL3dHd0R0T1p5Q3FHd2JTbGZGcXJETUIvL3dPY3pNQjgyOXJrVEEyRlA1NEtzYWNZYmNYdS93bWFBM0xOZWFLd2dkakhMdU8xUzRWMzlScUR0Wks2NDhEL0k1cmt6WDlCOVZFSHBoNVUxMkNMeVhyTmxzYnRQa2NscjFOalVYaHpoc2JxR1BZRHEybFRiT3RLY2FUZmJ4b3VMZ1lITkZ1YXVuK1dBSG0xL1k0aDRIQjhtenlWY3RXcnRNUmhaUmNNSEEzY0luWFBwNXlpd1NSRGVmUGhucEZXOHhmemFidTJFZXRsSnluUlduMXp0OEpvZ055N1htQ2tJSG81ejcxcGxRUGFOWGZ6RzFGaFNNdzg1Wm1TQjVJNzM0cHI2eGV6MnF2TWtPZ2ZlU05adk5iWnBjVHFzQmtBYzc4UFdvT0d4dW9ZODI4alZNdStzMUd1MzJvdUxnWUhORnFkRDFtNCthMmhiM09EaGtQTFBORjZrQncxVDYwQVB2cUdTQ2U0cjFEQ0NvZGdka1pGUzN5UGVNdC91QVlaZUZxcnUrbFozSzREdzJ5MTZBMytzZERrL0htdDV5eFdjZkFjbHFEOHExTVBlWmF3Y2tETzdEK09td0NqY1BCY1hucnRKMEtZc0NkVHFTN3VJZjZzNEhia1ZvRXhlcUlMU0NsRTN5UnBNVFhPRHozRjZ5WnJPNVJaTXJhTTJwU2gwZTdFRDdpMGhzYnE2UGtsbmU0NFArTXNmRlJxdWRYbFFjSEd5dUtOVFJYOWppSGdVSHlUUGJmSUViTU1ET2NHZzBhdGM4RjhYallWVjR4MGhuZTVYcjBTYkdmQUs5eDdIdXJtKzd4cUFoWHU5dzBCcDVZUTIyNVN2WHJ1VGtOT2RhcVA2aW5QdXdHTENYRTRvNFBCUVVYMDAxUnh3d1pyeHRsemF4K2hVN2pWOElxaUMwck9WTkRuSS9yZjF5dG1oeUJhMWFtNXFMUXlRMnQ1RHNmajUyQVAxMTAyaG1YUzhxRHFoZTh5cDVDYjVGbnozL2lMRlQ3bFR6MmVJZUJRZkpNOFI4Z1Jvd0RndzdBNUNNWHVrTzZUYlQ1aXdkcHYvSUwzU1pXMmt3ZEZ2NmJtUGo4dlkwMVRZcmZkQmQzMGlWSVlQdVRYL1JZRnMrREY1MTZ4Q2cwSnhyelJXRURuNDU5NkdKVi9XMHVzK252N0FrU2t4bzdHSWhuZnc4NU5mcnRkVDJqZEgrU0MybXZNbHdNNDY1ajBUTkNLY1B0elEvNnJIWkRKT0VwazJ1b05XbzNJTWQ2UHdpRXB0YlNIWnhvdDJHMG1pMDI0dUtnNFBON2xKNUNwajhtTlpkUk55ajRDQjVocGd2UUM4d3k0QUJLbnRrTk9xQUllZWRkdk4zNStDdWtiN3dRaWQrbVBxczVjSmRiSkdyN3E3dm9xWW9McTkzT0h6TjliZmxLOWQwNWVRMDUxcW8vcUtjK3lBTm81eFF4T0dob0pTYmdQSUM0SjNheXozU0FYVmxtOFk3YlUrSW9ncEMxaVAreTV1Y29BSmZaUGFTTmZ2bGJOSGtDbG9Mc29UTGd4MW9meEdKelMwa2U1TFBTVUYvM1RHYVdkZUxpb09Eelg1MUlQMEY2SEhUZEJBRmg0eG5tUGtDTldEMDh4bGIzalRqTzdGcE9DelA3cWV1L3EwOHBlbUErZlAxTk14YUxtejVuVnV6cGloK3IzYzRTczExQ3czS3RWRDlSVG4zWVNua3VLcUpIZ29xVVpaVDhxTHlPVzhlSXNacW1hRnQyUnl6S2FtOG5LaUMwSEtXTnpseENMeVhyQ0ZzYnQ3a0NscTFOalVYaDBoc2JxNlBZQTFUcm5LQS9qSmFXZHVMaW9PRHpYNlZJUDBGSXU1UmNNaDRkbEZxZDQxZ2lEUW5Qc1dNTFU5NVNVdlRlWmVJS0ZhRnMyOTg1TWtWeDBZK1c0YkJ6RTBsSWtsNnJjMU5XbkZSUEY3dmNKU2E2eFlhbEd2TkZZUk9kam4zNFgzUWt4bytuLzZpV0U0cE1rKzBreGFmSFBFWWtMd2QvZzh1cVN0U2IvMWZWRUZveFpRMzJTWHdYcktHc0xsNWt5dG8xZHJVWEJ3aXNibTVQb0pqYW5KUjBMU25HazMyOGFMaUVFU3ZJZjBGSXU1UmNNaDR0bzBzS1FFbUErZ3dSaG8yQ0k0WG1EeEV3Vk5PMmZmQ0w2eWJaaGFGbFh6YjhFTS9NT0lKbEFkRThuYnFQY2huR2xuMFVMN0ZTdkt6NXZSNmg4OEUwUzI0aHRIdm9hK3RCWWc2M0wvZ01FRjcxTS83QVgwRUFnMFpxa2FBeSt6MERvVE44blRiYjhUYVdpUE1WQkFyci9vOUkzZHpnZmVTTllUTm5rMjJTZVduNzh0ZVRxTlZIdXl3eElFWEVZbk56ZlVSOUJmNTJtUSswekFhNis4MXhVSGtES0xYa1A0Q0VmY29PR1E4RzJkemNnT05Qak1OR013MlZzQXNaRC9QQnh2NCtMUWVXcFJaRVMvS1VSdkVtSjBTVEhsSGFVNm9pTCs4eFRPUTV2SWk2TXk1dk43aE0wRzFEVDFmci9IaEdrcCtBd1ZSaS92bnBmQ2d0WHNOYUpYTFJvcEMra3dSODJrcTJyMTh4V1o4dlVqWnlHVXFDS2hoVHkrb3VjQjd5UnJDWnM4bTI2VHlQWFdqbEhycjVkUWIxZmc0VGlRMmUwbzJJcEV3UHM2TUFGREdpMFlyYTN0TmNSQUZCTkZyU0greFljbWE3eHRlRDRlVVp5dnMrNVZ0L0lWemx4bG1GSmczbUdZVlBwY29kUDBKNUFCZ1FOaXlmcUs3a3dHOURURzNNM2YyQjZPT05JVHZFZFdpd0U1bnBOV2l6NGJINngwK0M2UzI0QnBLdmw5L0lhZjJvb2hhM0QrUXd6eTBkci8rWXBhcnU2S1FtYUlFWUdPZ1dQSUV5YnN1VWl5Wnh6V0tmSjZ1Y2I2OEtqS0FDZEpzUjNPQjk1RTFqTTErVFVaSVRjcHBOZUZvSUE2aWlFaHNicTZQa3JGa0dPemN2MnMyczY3ZkVBZVJQWXhlZzhVbjA5WTJzOFU5Q2c0cHowQTJTaCtOc2lYc0dKNzZtblRUajJiMEI5a1FjVjBPVXVEcVIzT3Vra0RYbHI2cmNOQkkzeEFMYlQydXk1OHc2VmUrYVRELzhaRlhXVDd2c0ZkQmFxS0hIbWJ2KzZnYUVNRGRnbXRvN1I0S0F1YkhjbUlwaXFqRi9SbDdDYTFYQm5yVW40QWc3c3YwOG44alg1NU9EeGZ0Sk1ueXFaeGZuRmdESVpuTjkzOGl4VG5OQUcrMStWbzNGM2dmV2NQWTdOZGtoTlNLbDlQRXc0TWRwamlJSW1LeHViRStnc1gwVEdpSCtTcWwyVmgvdnlFT0ltTVl2UWJzTWdjM21Makh3Q0hsMlRhSWR1a3pVaUNDbWRDTzRrMmRRN2tyRnJ3OW9TZlcyZGRuSGNBVCtSb1V3R2VxQVVEdnBpaGlhbWdYMkc2dTJrU3NHdU1GTEEwNERxZS83bE9Eenp2c1U0NmE1ajdCaGpkWXFrNU5VOXZkZ210b1hSNEtZaU5ma0V4THFNWDlybXBuUUNqd3FCOEUwWHlsK0lMNUMzbHBnQWtmckp3OGZaVEtZR2V5bDhjMWRFQ0ptMHBXMEpIbXFLZTV3UHZJR3NabXZ5WWpwUEpsZzVLWFUybWpjSHF3d3hTSE5GOGtOamZXUjJETVNvZXQwSzluSTFtenJUWDhoamlJbkdIMEdnenZUZldJaVhzTUhOSlhjd3h0SzMxdUtSaUJZQjBxM3RRNVZmamVGMUoyNFFXWTduT2QxNW5reVlkUWdUYmtoT2hodXFBTXE0WEtTZ0V2OUlyeVpuUC9vcDcxeWZ6Yi8vYmRvTnl1ZXRUbzh3NTdGS01tK1N2MjN2Yzg5YkZpbTRZYTE5emRnbXRvcFc0RnNjYTUvWElsTS9kN2MvOElFVEtsTEo4RmMvZ1lXdEUzeUx4ZzRwWk92cnJMZGNQdzhDU1Z3U2ZzNUhsYVA4Y2ZRUk9mNWtLZlBUQnB0clJPWTRIM2tUV016WDVOeGtndGZ6bGxBK1YvQTNFUVdXT3h1YmsrQWh3RUEvdkF1VHV5ZVEzL1RYRVF4WVRSYTV3OFkwU0xpWHNNSEFUUCtQSmwrYVBPMDJHY1lHdlNiV1hlY01MZUM4QWM3Y0IrOGtOd3ZLTlladXBDRGZJa3JjQU9mcDRVTDNYbjZJYTVYSGhlV1RtUWlSZnhQNXR6TVFGZDRxTTlmTjdoZWtTdnNRL3lESDJzVjY1WGtwYTZCZGUwY3FTbldrSDhqdzkvNjc4YUNIRjY3UGV2L2Vjc1R5M3VEeEFoazNYei8rcjYwNVJZbnd0eWZwekdKc2s2bTErSGNja2NtTTE1dlRLNEtXTWEvSGYrNjdYLytUYlI1UGtQL082M1pHOElMQS9wRXc0b3VMSEErOGdheG1hL0ptT2tsdE5xQWxUTkRsUWNSQkd4Mk54Y0g2MFBoTmI2OU9uRXNLZWFUYTcybytJZ3NyVFhhMHNmL3YyeGtMUi8vN3YvUmFFQ0UvY1lPQWllVlprdmRNdkNET3QzTjlqek9lWEw3TWVTNUJmbis3RDgrY0orNXo4cEcwU2c3ejQxdGZEYWdQMUJzdjZSK1pOeTdpdkxtYWs3V1dSZ2kvLzExenpNYnJ6MTJGWEMrdUR0SWdrMDg5Q1ZsaStCYjdrVHlSUmYvTnpnOUxIdmtiNlMveWVmM2VjeHNCUmdJbFdTd1MrNEJkZlFDcW9WeEFGVEhqbGVxTU45YUw2QUFhMmJCMWJYTDdKQkdTL2ErZFZkRlAzbmJpZXJrdy93SGVDZlQzNTdtSytiMnJuY0lXREdWQjdaOHd3Wkd4enFtUnNMdkkrc3piQ1gwNi9KQ0tsSkthMTZrMXpzT0dES0k4V0JGeEdOemMzMVVmS0g3SVhqNUV1RER3ME1lNnJaNUdvL0xnNDhUM3U5eGsxTjJhTllsbEZ4ajRCRHlqUFl6VlR4RkhONEVBMnMzOVVtV1QvUG9IUCtQRUJ6SDVzUDJJOG93UDZ6K1hjcExVd2pQczBZekMydW41Z1Q5NzUyc2tvcHBKbHphU3phTjg5R2ZxV0ZYTXdJaEZHWnRyc0h6K0R6RHN1Y1g1Y0MvRlBTai8rUGI2WGgyOWcwRHMvaUU5cUdhMWo1MWZyNjRQVEcrLzVEK3J6L2dWeEIxT0Qrc21rbU5tbW9ybCtraGhIelhUTWJ6SHVWWWNEcUFFVHZoWDNvOWdmc1VmYmN5RTd0SDlKaEQ3dy9hL0tQUHByUFZKYkg3ejNJR0pvWDFWVGdmV1FOWmJOZmt6RlNrekphODhaa2ptcDI0T0lBV2FPeHVZVSs2c0NSeHduN01xeW1tNHVuWnFPci9MZzQ4Qnp0OWRvVjlzQU5rTFVmZmY4REEwV2JvdUllQVFjbnp3eFlldGpBZDRXcFhjcXZQRHovSnlMWC9ZTi9uanFLTXBRV1pvRmZlaHQ3N09XOEc3cFRwQUxYMExFaW9TVjJldFltcDcvejE4bFQzOERtbytxMHUxL040bzljUTF5ZXp1Y2R6c3I3WS9hbVYreXZQelRBdjI2Y0pVcFc1YmdhQmhHU0Voblg1cjhsMTZ5cXF4V0VsVndHK0hML2dxdXo5cWdmYkwrSHN0N2lmMXVkRWE1K2J2Q0lrTHFsdDUyK1JSZS9Ja2RMMTRiWlh5UU5CZDVIMWxBMmV6ZlpKcldNVmhNVEQzYVlXYmcvR3B2YjZLUDFYeHZNdjI4ZjFDOHlPOFVhVVRNc3JGNHJLa2ZGUFFJT1RwNFZKQW5YR0gyVkIyeGtwTU85blh5MGFjUVB0UjVIZk5CODMwalN4anZOUm8vM1dRWVVvOVRoWmhaZ1RYaU1oTUxyOHc2bitTNW5FeTBZeW01aUpXVmhGNlI5cCtYNHhxeWlIZGZNMGx3TEVIYjZOTVNiK3dldXp0SkRRY0VTNjFXYmtQUDI2U0U3VWNpUWc1dDRhYlVGM2tmV1VEWjdON21NVkJpN3FjTkJwRDBlN0VCeUpmSFkzRm9md2VycEZrWnkyekJZcUFxcDF3cHljSEVQajRPVFp3Vkp3b1dQZTZmWVdNN0l5YjFyVWgrYWNlYkIxR1dYWWpjTHFQU2ZrNnFqTTg2MkNKWWs3N0RUdlRRSzhOOHBTVlFFKzd6RGFlcWVYTjM2Vk9XNjZBRjdRMWI2R05rTldsUmMxOVdPYTNadHpSU0VOL2Y3bFowcWtPTlIvd2I2Wm9KUnpXNU56SkRaSmw1NmJZSDNrVFdVemQ1TkxpTVZMc2x3MkhZODJJR2hFSS9OcmZVUlNNOGVSbkxic0xCNlRhRUdGL2Z3T0RoNXB0QUVUaGozM3RKRGhPOEFXeXRHMHEyV0xBckNKYm42OU8rUzRVZktxaEUwNVRkYWllZGk5Y280V0hNeUNtRUR0bnRCeU9jZEZ0VmVGamNWQ2VjWUJUQ2xEcXhoY3RmM0ZGVjNXYks2ZnkyNVpsZlhURUY0YzM5aUxFNWFCSGpVZjRKeUdzWjNWbUZSQTNhdm84WFhGM2dQV2NQWjdOM2tFbEpoa2RUMU1ucXdBME1oSHB2YjZxTmsxMXdmeCtodkVCWldyeWtFNE9JZUhnY256eFNhd0FteWc3MEFWNVFOVW5vRzNYZE8zWm9McTA1L25rWEQ5TyttbHZLa1NxdHFLVDA4SzhVbVNyaDNaSzhpQjVpNXN6VjJXTUI4cVNKaEdyWGtNUWNSS2JlTHNoNnZHcXh0NTkweEdIU09uZlg3Sm1qSk5idWFybjBVems1a2hmaHlmMTB5d1NwQkJualV2eXQ3ZnBrbi9UOWE4RFV6dlpGYWZ3dUI5NUMxRWpiN05sa250ZUxsVkZzazNCN3NzUEx3c2FkdHo5S1RlWlNMczdtaFBrbytjeWNqWUZpNURLQlRXY2NYVksrcEZTOElCemZQVktMRU5ZTDdlb2p3K1Jaei9xNld1Y2QrSXZYRHVGcHlLZzNvZVJwRXRPTEtQSThydlZUMTUwcGdoSlpaV09EZFUzS1ZsTHppMmF0MUJxTzhCQ2k0OE9TaG1lTWs3emRoZ0ZPZXpNem04b014ckEzWDdPSzNYVys2blFWQ2ZMbC96Z205Ui8wOWZINFk3WVZGV3d3WFBHdmhMUVRlUTlaSzJPemJaSjFVT0I5ZjluSnFUZUllRDNaWWViZ3VjYjFoSHVYaWJHNm9qODZ4NTlMM0JOMmRpalNoZGxCUXZhYld2aUFjM0R6TGlmcWJCemI1eHdMdzlkK2VvZS96WExwamRrdjF3eWFneko1eEpOVjBGdDB4L0dxdSt1NnBPRUtZNXJ2RUttMTNFemxSOHRzZzhmQnRMMm91cy9uMVBPR2t3cElHQjNTekVtRitjU2ZQMHNJUmdtdDI5UmYvcFIzbUR2SGwvb0V4MmJSTHJxeC8vYk92Z3h3VDNLUjJ6clcyWWxmV0ptUk42MWhiQ1h5bHJGV3gyYlBKT3Fsd3dVTFp5Mm5qVWNrT08za1dFcFBOamZRUnYrRnVVeEFIamI5WlNuZUxpTEI2TFNXa1V0eEQ0K0RtbVVRSGxtcEF1WitVakFrOHkrbGRsY1h4ZnhoRHA2OFRkT2R2VkNQZ3JKOXV6dEFpNjNyNDRabnJNaFAwQXhvTk1qejcvd3Q1UWdOT2VCZHJTRWFpMnQ2RDNDd0NXYnZvRHJPMHpQV2hQSi9SWjBIV280SndyWFo3U3pMNGNuL2FycXVFUmIxTmJtZ2JZV1RFZUdPeGVyS3djM0tmZy9CSEUvaEtObnMyV1NlMTR1V3NhRzZ0cUpoc2JxU1BZT3FmTFJqTVdQN1JubHBOY2lVT3F0ZXl5aXJGUFRRTy9qeURJMzB3TXUrV3JOajdBZEhScDd6UW5hZXJQN0FaNmJZRzlRRStPTlRTZUh1Z2l5aldqYUR6MlBISkdYUkRYVmQyakx6bUErYXorTy9jdytqVENIR3RmR3V1K2RYa1R1WEwvVTdKSE5aZFE1cGl3R0FHdDFTR3NyL0UrOVpYbGU3eHUycHNOSUd2ZmpuOW1xeVR5c2ZhSlMrbjJxSVc3cWhzYnFTUFlGYVJUU3Z5YTgxYnRBL0xHbFN2WlJWVWludGdIR3J3YkZmMEYwTkRzZWVnVFBCMXFqeGVPTTdwKy9MR0xGdjk2Y3VwcjB3K1JkZmJaV3pOZjFEOVN2Y3pLWmtoR1lWdXlLbXBFZDdJTzFTdjk0QTFwNUc3bEh3MXdKMjBLa1VJcmxXVlh5Zk9sL3VYY2N1RGIxVjhsTGdGWjhHZXh6TmNVbVFCVHhFeXRMZW5samFPSmZEVmJQWnJzazVxVWs2cjJxSVc3cmhzYnFLUFlOaWFxamRZWE5oczBiTHlyRUgxV2xxTlE5ekQ0bENEWjFPaDgwcTNOR3o3S01FVGZkVnBrckVGbHFNT05ZelhLNVpzdElSZUhpNEd4Um9VZWdiV0xxY2ZaajBvTFJqZXZXSmRBcXlTaDNaOVJraW81YkFRWEROSWErejE1ZjZKd3EwR2xmR3JxQS9oNjNxMzhMd3JmdU1GUEhQZDBIVjlXU09hd0ZlejJhdkpCcWxnLzBsMXB2Vnkxc1dnTEgxY05qZlJSekNTUysycHM1WXozTEltaDlWcmFTME9jUStMUXcyZWdVaStCRGUrbE5rVnpzR1l6dm1NQzdYTjB4NWxkdWowems0bDk4V3lsMTFKNCs4RUJhMVlIZnZWQm05WnJQemNrL1MzK3U4cEMyS0FvUWRVc01DdzJhcktMSE1Jcm9XZ2c1Zmh5LzJ4d3EwR2RmTVg2RGpwbDlwQWVwVWJIaHBVV0pIbFlqRk00S21pQ2J5RHpUNU5Oa2d0cDdXaXViV2k0cks1aVQ2NmttMUx5UzZwcmRVYXI4Umg5VnBhcFVQY3crSlFnMmRkTmorR3I2enFHbDlCYVZKMmRMdEljODY0RFdSM1M4U3RXR2NpdXZxd3JDaWhrYXN6VmdmMFhhK0pBOWc4VXVJYTFXaG0rcFE2WG9HaVh6SVRXUDZ1WDY5bTVUTURBbkROTExLcDM1ZjdTOGJlaDdyMUFiNGZnbjJzdXFaV0Nya1VwaWRXU2l4MzltNXFjZEVFM3NGbW55WWJwQ2FsdEdvdGF1Nkp6ZVlHK21nMUcwbThvK3FJVlBNVzgyc0o5dHRrUi9PNnhEMGtEblY0ZGpDL0F4L1BLN2RTbkpRTzZQSm1kdlhscU9SaWVubjNsTDArVHlJY25jQkxCdXNqcGZ4ZGRYRktDZGVkSit6MFdBOXA1WHRLeVEwTGpxVzZUQ2FEM1Qxdmx1NVcvd0c0MXFwK0piTXY5dzk4VmphVmNrMW5oMzlDNUp3NlJOQlRySmZPa2ZWMEFYeExobjZJSnZBT05uczAyU1MxOU9VTUFJc29JamFiRytpalpQeDJUaHA4WVdva1NBejlFMXF2Q2ZwYzRoNFNoem84VzJVL21IeWlZbGZ5S3Z1QUE5OFZzMGZwVEw1OG5LeE4yVE5HcjN1aDJQN3FLTEpCOUxiWFNzODRubEpKOXo1V1V3NG1GK2lkQXp6dHVSYUFDRkdFTi9lSEpYZkdlQk95Kyt5ZFRzK1l5cXFaZCtlR3ZLbVJRZDNiTCtyRlJSTjRGNXZkVFRaSmhROWo0aStuM3FMbXZ0aHNicUNQa2lmWTl5VEpuekQyajVzM3F5cG5ITDNtRVBlUU9OVGkyYyt6ZWVVOHJlOWFkbDc5U1JQTVQ3RFRSeGw3bmZuNjl0eExXMlpKL242WVh4dzZVNFBKWStSTTFEQUJ6Qy9LWjJsWm1iMWdNNnpXWEd2WVNpdWJML2ZQdFY0dWd1OWFUS3B1ZlZrT2FoMnpHcW9FL01LeDR1SE9hQUx2WUxPN3lSYXBaYlFhTFdycWpjL21CdnFvMDJNM0J1dzBVbmVSeE5GckxuRVBoME5ObnQwL2VlUzRRand1ZStoaE0vc1g0ZU1YSHpVRGx5dG1NV2JhK3Y2KzNHTmRsYlhQOGhzS3E1STFpZ043ZDhYZ1Z4UzV6SXI3Q1J2Vm9XU0t3RFdsOUZaT2xQdDlGemp1S3BjZW5MKzZLdFhVMlY5WDVXNFZoelk1aE1BNzJOeWt5U2l0clZxdlpJN1A1aWI2YVAyZkR1Yi9lcVNRR2RJWmdzMFlQUTV4RDRkREFKNnA5RS8xMHhWcVZDMzNidFRYR2JhUzdMaklnY05lNXB6SGxjVS9IalkwdUE3c2RaMXJlLzdWdVZLRzRwcXJIcy80MVFhakRzK2k4MlNYcTJZZmVhckZPZUlLdkdqSFdXdnlJdGg4eGlRN1dRQ2JVWmtOaFVOb25pMlhiNTVDMjFFU3VOWjZRYUtrNERTNDU3SHpxUnR6aGdOclhZNGRuVXZPQ1VobEMrdEZCdUphdlVyTFU4OWlya1hLYXZ2T0RRY3k1U0wrSXd0ODJvU3oxZVJrRVd3K1k1SzlFRFpqOGhvS2grQTgyelhNZXhqeDdyQ0R0dlpPdElxSEhoemMrR1llYytUdUw1WXE3VFJvOGU3QWxWYzlldnJJYlVnSHR3NDQrb3Z1UXNlL1liam1Cc0FyUlNmbVZvZWNndFZBdXdueUFsczU0Z2k4UWRMWmF2SmkySHltSkR0WkNKc05ycWZlTURpRTU5bDY1YW94MmhRazhOUEhTR0RMb0tVaFl6Y1kreGtvWmx5c1I2My8ydVN4cTd6azlZK3huK1dxUEh1NkVZemQ5ME12TVdGenFBWDJQbVhyVWZjUDNqU1NkU3IvUzhHTTNVcWg1YzR3WENzdnYxWk01dzlxSlcrYStQOGVOODBaSVY4TWdiZkpQRk5OWGd5Yno1UmtKNHRoczgxNFVHOUI5UEppZUliUnYvQXcrR3IyVis0a25UL2o0M2FXMjd2WGh1dzB2YmwyeWg1SUhZS3lKWDdlSy9CekgyTy9tU1NmT1FJVHo0YTBkMzhCdXJEQ1ZQTnR1WjIzQ3djajZTRUVDQUZDZ0JDNEJ3aXNqZGxyUmJWLytVd0MxK0ZJaTJwMy9ncllOQWhxK3NMcHk1T1ZZYjV3M2srUEVTNEY2WlhUNW42Qm5hWVRtZkZtTXN2MjA2NndWeWZkM0ZZRFZ2RHJhZHBsOW5iaGVObHg2cWRmUW9BUUlBUUlnVVVoMEdWcER3Q0xVYmZoK0h5bW84OEo4M3dmZW8ralcwbXlOSlpyMnN0WmYzTHBwV0QwUWFWcEg1QmNmQjc2Q0NhNnB0bnpmSzRoVFQ3bkpWbEpQNXR6VEk2RDFVOEZFUUtFQUNGQUNQZ2dBQWJtdlN6ZHdSYnNUc29HOHRNMzg4RHo3UG5ML0tBaGJKdmE0LzRrNmNPYUVYODI3cWIvQVg2UFdGWm0wam5sTlhHTGZtZHdtMyt1VUs1Q25jaHJTcFlsSFN4QXhWUUVJVUFJRUFLRVFBMEVoa0kvaXd6TFQ4T2R4YWsxZXltOUlPb2NtODlnSXNGdmtUOU1rOGhkd1RPWWRZUjU0QU1jMTJWSi9hdVQ5TXZnVi9na1l5UGZLZ1d6ampzaWpkejRhSHdlVSthbmYwS0FFQ0FFbm1jdk9RQUFDSjFKUkVGVUNJRllDSHhLOWdSUVFlZTVEZWdZUkUwbjZjZm00YlQxWUJOTUdCQzhKOEw3OGlQMDAwUGhiLy9UR1N0bTdZTmJVTk5kS0hUMlZmaUJXY1YrV3NGUlJ0YXkzSnQxdVRDRnR5ZUJTaUFFQ0FGQ2dCQndJekJteXNWV3cxMjVtM1c4SjdKeWU4YXgrRzVwcXFpWDAybEhrbnl5bUJPNDY2aE1BUnRvYitVSkxqd1BGZTZBZDdnSFA5dFpMd0gzYjJjclUzMnhTZ1k5MjNhVVl5aFFKejJFQUNGQUNCQUNLQUpndmVBaitlenBqN1BkU1V2Wm1ibnNOaWVZWDZUaitUNTdnRDhEME9vam1hbmxQMHdkc2trRUZMVDhISlI4bU1BK3JXUHc5ZVI2RkZ4Z0x2b0h1RGxLMUErSjVEd0hrdEZEQ0JBQ2hBQWhFQitCcVdJOEVBUDZWREdmejY2RUFQczNWOHpyazNUWEZQOWFsWHlPd3hBSFJTcFRCYmpOWEJDVWZqMUl6aW9TbU9hSW5WSkFyWHpDYmM4SzB3NHFoUkFnQkFpQi83OFJnUE1XNnUwYk05REdRakh2YnFYdGhva0Z0eVlrSzc4cS9JcStEclUvQ2FyY0VtV0xIMzcrZzF1Mk4yQTNiUUtkQi8rREIyWkJuQXkxdXhKa2lVajZJUVFJQVVLQUVJaVBBT3lIK29wU3l3bG82eTN1RitZRCtOOVFqUXZpTkI5WDZQeHhYU0xMUy9GNUp0S1NMaExEd3BQb3dHYThPNERKVGRZcndQR0xteEF3NHhWbno0NUlUeitFQUNGQUNCQUNpMEVBSmd5SytZSnZTRW9Ybm9UNUFFaUFnT3NGSlh4YnJYd0M3VS9pVTRiOW9nYmVYL0NkdE5OTitJRmU0aEQrNE1uSTJKV1Z3LytoaUtBZlFvQVFJQVFJZ1lVZzBBSEZ5d2Z1OHRrRy80aDd2aVVMMlExbjE4NUtOUDRPNUhWUmFUaTNYM0NEeVR1UDRRZW9HY0VmUEYxNS9DTDEwaThoUUFnUUFvVEFnaEhnby91clNwMjd1amxEbk90V29pTTRwNHlwWDF2Z001Z3RXYzFSYmxzNXlqZld5amo2SndRSUFVS0FFRmdrQXJEaUkxZWVSTFdndmZON0JVWEFSRDJkRVlPeUFXUHFUaWZlZ1czS2VncmJTcjVSU2tiUlB5RkFDQkFDaE1CQ0VkZzI3TlpqNDF3RHJGZXA1dkR3dFBIMXB4MmxXRGk4SjllZytDVWtMNlpSOHZpRmtwQ2NoQUFoUUFnUUFvdEVvR2YwQjZDdHQ5VDZRV1hIUFJmSDd6ZmNVMnJjVUJiRVlCUHRUaG9sajE4b0NjbEpDQkFDaEFBaHNFZ0VKdmtRWHRUS1R6K281Z3hsUjJza3F2ajlobmVVc21lS09RUDZqcjAwS2p0K29hUWpKeUZBQ0JBQ2hNQWlFZURibys0cUZZTDFRRDI5eHk4VVYrNTJVaElHY3g0QUJXcGhVMldDczV0M0pkbnhDelVodVFrQlFvQVFJQVFXaUFDM0h0eFM2ak5PN3lVSnFQTTlKVDY4YzV2cEJuV1k4T1FWRHZQTzYwUTdCUktlQ2lxUkVDQUVDQUZDb0JvQnVFMncySTBFU1VFdnE2ZjNrZ1NHK0tQcUlsckc5dlVOV2Z5NDNyNHNzb2dDTXRSRks1bUEvZ2tCUW9BUUlBUVdoQUMzTmw5VjZwcnEzWWM0ZnBHcmJ5VmRPR2RQc1ZkQXFiQWdsdS9uQldOS2Ruc1UvK1pldUNxcEpFS0FFQ0FFQ0lIYUNJQWRXVHQrTWRDOVNUSUpkazFVQ1cxSCt2RUxNRlRrcHpGZzhpTW5PNVA4dTZ3bHhWQXdJVUFJRUFLRVFGUUVlSCtoVkFEYlZyK2llT0dyUk1Wdy8rdTFpR0FlNkMvdUtvVjFGZk1GRUxlVlJnRVp5cFhuU25KeUVnS0VBQ0ZBQ0N3R0FWaVBVdmREZ2JsN1M2c1lqbDlrUzBJZHRWL1IwclR6d0VxVFd1VkVvUWVvT1V3TEx3N3V0YXVNY2hNQ2hBQWhRQWcwUkFDV2ZKU1BzWExyOW0ydEpPaFBzaVdoWlRXZGxxYWRwNjl0MENyNkp5Z1YxcWF1cDRVREdlb2twRjJObEpzUUlBUUlBVUtnUGdKZ1VuNjJ5TlVac0Jlazc1TWo3b0loL2c3L0IxZWtCYUdaZGovdTQvbVVBcXJjeUczeFFNWk5RUVg5RUFLRUFDRkFDTndqQkxUNUJRemp0ekk2THJQVE8rQXN0UG4yRytOUUNKM0NyYUxrL0h2ZFBBaWlicWRSQi9sTW8waEtMa0tBRUNBRUNJRkZJcUFwNk8zaWxNTTBWZU85ZkgvdCtIb2NzcFErU254LzljV2lHbGlQR3FVK1dMVGl2UmM5aEFBaFFBZ1FBdmNNZ1JObEEyMW5JbzNiQ1Q4MmR4ZUlHc2lCL1ZLb3I2K2FMWVdhOGcyMHlSUDVqSUluZzZ0cTAva0ZySk5Gc3JhYjFKQ2ZFQ0FFQ0FGQ29BU0JDOHIrVmREUGNoSUJHMnU1NFdMNVZNNHZUcUxkVWp0VXR2Q090VzJ6Y0hZdnBRZUlWS3dzSlMyaFlFS0FFQ0FFQ0lHWUNNREpodHd3TVN5ME5hd1NjVjE5OHZSUmFtanVUUFppVVhIQVR2ZXpzcUZma0IwV0R3RmovRTBSTTZYakZ4bEM5RWNJRUFLRXdMMURvSnR2aWZxdGZEc1NUQ3pTRWYzdzhDVGRUL3RFdm04cU9LVXdsVGxNQyswTXRTK3pKc2t3clJ5SVlZcFpJemdGVkNBaFFBZ1FBb1NBQndLZ2pEZEZzcFVCZTMyZWZwM05ZYVIvWlE0ZEIrOHBWZ2JwUUQrUEQrbm95eHVqM3NGT1IxckJUNHJLTzBjMzZQaUZoZ3Q1Q0FGQ2dCQzRKd2hNMmJOM29PS1ZJWHRodnlDZy85enRaSFh5Z1NTWnNzOG52ejNVYndrcGtvVndnWm5pQjNrNTcyUlFsZmFzRGRnZkpPc2ZtVDhwRjZhMFdQSVFBb1FBSVVBSUxCU0JGYmhTOEpXLzlKb0JneDZpZUZZSDdJYm9RSllHN0ZIMjNLaUlDZS82SWNZZStjNmYreXhqUDJhVy9Xa0dWTERyc0lucnVobEZma0tBRUNBRUNJRkZJN0E4QWZzQTJDdEdXc1dybnhzOHd1Y2R5ZExiVHQ4aUhGcDBVTTkzQ0FMWTk5dUZmdWx0N0xHWEoxMDZmbUZEUXlHRUFDRkFDQ3dlZ2JYZmVQajBzVzljZkwxRmpYL3l1Y0dOdDR3S3YrRXF2ck5uUkpDWEVDQUVDQUZDZ0JCUUVEQnZXVmVpeUVrSUVBS0VBQ0ZBQ0VnRTZEWnppUVQ5RXdLRUFDRkFDQ0FJZFA0OEM0UmpmRGVSZUFvaUJBZ0JRb0FRSUFRNEFqMzJFeWtRTXpKM2swUVFBb1FBSVVBSWxDSUFYMk45Sm8wOG90dWpTbEdpQ0VLQUVDQUVDSUZkK1drT3VFWXF2K0tLWUNFRUNBRkNnQkFnQkF3RWp1U2x0UG0xNWtZQzhoSUNoQUFoUUFnUUFvREFtR1ZmNDhqdmx5SllDQUZDZ0JBZ0JBZ0JHd0U0ZGI3SlEyRTU2cEQvMDBNSUVBS0VBQ0ZBQ0dBSUhMSDNpdUQwa2xvc0JZVVJBb1FBSVVBSUVBSkpzcnNsVUlCcjF2Y0lEa0tBRUNBRUNBRkNvQlNCaTgvdTg3aXA4bFdPMHJRVVFRZ1FBb1FBSWZDMWkwQm44dVhqWkczS25oSGR4dGN1RHRSeVFvQVFJQVFJQVFjQ24yQ25qekwyT3VvdUhEaFJOQ0ZBQ0JBQ1gvTUlmQkUrZnZIUnIza1VDQUJDZ0JENCs0WEEvd001T3JYMFlYcjJnd0FBQUFCSlJVNUVya0pnZ2c9PSIKfQo="/>
    </extobj>
    <extobj name="334E55B0-647D-440b-865C-3EC943EB4CBC-242">
      <extobjdata type="334E55B0-647D-440b-865C-3EC943EB4CBC" data="ewogICAiSW1nU2V0dGluZ0pzb24iIDogIntcImRwaVwiOlwiNjAwXCIsXCJmb3JtYXRcIjpcIlBOR1wiLFwidHJhbnNwYXJlbnRcIjp0cnVlLFwiYXV0b1wiOmZhbHNlfSIsCiAgICJMYXRleCIgOiAiWEZzZ0NseHRZWFJvWW1ZZ1ppQTlJRnRtS0drcFhWOTdibHgwYVcxbGN5QXhmUW9nWEYwPSIsCiAgICJMYXRleEltZ0Jhc2U2NCIgOiAiaVZCT1J3MEtHZ29BQUFBTlNVaEVVZ0FBQWNnQUFBQlVCQU1BQUFEMFhMcFZBQUFBTUZCTVZFWC8vLzhBQUFBQUFBQUFBQUFBQUFBQUFBQUFBQUFBQUFBQUFBQUFBQUFBQUFBQUFBQUFBQUFBQUFBQUFBQUFBQUF2M2FCN0FBQUFEM1JTVGxNQU1uYVp6ZDN2dXlLckVFU0pabFRHazFHUEFBQUFDWEJJV1hNQUFBN0VBQUFPeEFHVkt3NGJBQUFLN0VsRVFWUjRBZFZiVFd3alNSVnVPM0hzMkVrY2FiV3pTQndjQ1lrRGw0eklCYmc0RXN1UDRPQWdzVDhhRGg2Qkp1TFdFUklJaVlPTkVMbHdjSVRFQ0EwUzltRlppYjBrQjA2d3lEa0FGdzZPdEJJY2t3c1hMZ25zT0xNNzdHenh2ZXJ1cXZlcUt6TjIwdTZONitDdXYzNzF2bjcxZnVwMU93aXlMTlUvVVRuS2pHVEc1TExocTZDb2ZEQVpzWDk1SHNiK0NiKzNNZzA1ZnVOTTY5T0FYTGpzcG5rcFBlRjk4dyt5L3grT0o2NVgyOTlndmJjVjVGUEc0M09yWmVYWnJVR3dQeDdJMnlxVDduNTVtNzlWK014WHd2RVB1djdCU1hzTHlnK3krcy8yRzUrVFJGclBaRHR1RmRROTJaOGx5SmRDcmVRZkR1UVNVN2F1QXJtcHhxRTY1c1NXWmRNT25UKzJkYXBsQ1BJUEdpSit2aStYbUxKMUJjaXllaFpVLy9FaEp6WVNGb2FOcktnRDFzb1M1QXJnWGY1OU1NTHZRQ3d4WmVNS2tCMjFIcXkxdUJMV25IMjkydnBtc2xUN3YwbE5Yek9UWkxVRmtIY0Q3UUR1aWlXbWJQaEJMaWdJRVErUWllaHRkU0pJOTVYcXhoMDlQQkZXTWdOWkJrWTh2d1ZjMUgyMndOUlZQOGlHK2ppb2dmU2VwZGVTbXJlSzBZMTR0S2gyN0x3TXR5dWVNbkZRd3VWbUJ0c1Bzb1c5U2MveDJEQy82aXl6aU5HVFpEVDhLS25STlN0SlZnbGNOd2lXNkRwaFRNYjVzSFV2U0dqQmpuNkFSMmJpSVpTRGwzckVRTlIxS3ZaclZpQ0xXR0tNQmVoNXFndSsrTFIxTDhobDBuZjhNT3ZhVndOQkduSzI0aXVwYlRhWUZVamFwclFHYVFhM0RteXBDYXRla0JEVFdWQnRNK0VWMVB1U1lJVjcwVFdvc0MxWmdhVE5vdW4yWitKQ2hsb1hhdisyakpjZEJ4SUV0VC9hMGFCOXlScFpnZXdCNVArSWJqRlVYMkwwcDY5NkpUbFN5cUhVWUZKMWhxaTVhU3d0R2xtQnhLT083VTJsUzR0Y3YzaEJ0cFFiM1ZCdzhKeHl5UDFZOWlDZnMvSkVRMTZRM0tob0tsVnQ1cTRtdU15VmNqNUE0bERJRFFtd0Zaa3A5VUd0S1JZcXpBZEkyR3pIOTViY0RoZXBqZkZtb1pQdWF0TzJmZHNWd2FMamV4dkNFWHJXNkxEZ2FENGtpUkJqV3dKcE1neHlKRzZkc3ZCMVBrRENDOHNZTGxEODBPVkQyVk0yL3pNZklCc3M5dGFJY0NEeElXTjlKVG9UeFdVK1FKNHF4eXV1Y09PWllCSFhaZVpaTXdHSmVNUVV4d3FLaFNkcStBeFAweFhjb3VOQjFuNTArUnRKSFFiWmROeCtrSDh6ejQ4Wm43cjBtNFhXWmRzNUZ1Qndaa0tpMncreWJVRmFOekprWmdVQ0c3N2ZYWFZQSlV5Tk13SDUyZDNka0ZqWlJibFpxZzRNdTl2MTNhMnRMeXIxWkd0cjYvTkdOTWoyV01CMHkxa0FlMnVIYWFNeTBXWUNFaVNId01oT3RMVEtOWXNMRW1SZ1M2MC8wR1E3ekFzaUhVRXhYNXZuZjlEdTJ4QjlMa0FpN2NBRkJ3U2hRTlM4aXk1bFFhRVZCRTE3VHg0Z3E1L1c3d2g5UDEzTmovanhTQko1angweEI0Z0lWMXdLbEFoQmt1bHAwcUd2bXphNnpRUGsyNlN2L21JZHRtSFFBeEs1bFFNelRoV2NTalpzUjVueUx0alNGN1lMdGZQb0VFOTllWUFjK2dGU3Izc1VCa2Nla0ljQ0UrWUEwUWx4SDVVRytXWkkrMzdjam52eFhpRXVlWUJjMXFiWGkvUTdDUi8yNmdFNWRDTlZlUG9qZTBkekQvVzZTRHlqbzJmamhUeEFXblltcVhsQWJpclNPbGJ3M21YZE5zTXoxTThWK1JGVzZ0YmF6d1hJdnVLNU53REIrYkpyOEJSMC9OWmhZWndlcXR2dzltWWczOUlKT3FLSkhXV2ZuRm4vT2hXUEpOdXU3a0lCQjRaMmtSS3dNSzVPSGpZcmtEWDdpbXltSUZOcExBR3k5bU9BaEN0MTRvVzZUWFhkUkpKckhYdG1teVZJeE5wT0dndXZCS3drdFVqaFpYWjB4ZndzMlQxK2JaRFZYN3dIbzJuODNDeEJwdE5ZU0ljWU1GR2w1M29adkhveWlueHRrSDI4NE9ubkF6S2R4a3FESEhGVHBIRkR0c21EdURiSWh3OSt1ZDdJQjJRNmpaVUdHVnBiR2tQTFFwSkVLaWVRZFJHcDBzSXBuVVFJWk9JYm1vQ3lsSTNoeVFzazlPMGtZano1RmRhVk90RnhrUXpHMXprRGVTN2lteGpUUUdDQ3NBOUVCOFY1NWtYQkMzWHlaWEh6VzI5eVVqbHQxNUUxSWZIcUl1S2h2bE1Sek9wWmRSdEJ2QkJra3g4VUtxSFkrWk9Ddk9GNXNtTzFLd2FKMlBVb3JrYVhsdlVYU2YraGpjQmVDSEtmNWNpQ2ZmblYyb1FnYjNxZURDMjdNWUkxSnhySCtaTE9sS0pNY3dvcGhHWnJCNVZ3UE9DRUpnUkpnY0lWaFcrVG1ISXFka1ZZYW1JT00wZWFJZ1IxZEthc1BXTGNEYTI5WlpMODYvalhOT2VscjE1K2VaMU52bU5GNlFoeVV1dDZ3L01rM0lNNUI4UjhBZmN4WTVFK2Z0bEJ1OFREVjI5bTRIZVBPNVE0ZVVXOThTdXhQYXdvWFVGT0NwS3o4K0o2U3BJUTAxUDNOc2R6TnFLZ3JuR2Z6ZlBtZURvYmE5allSZnFzWVNUc3NSR2xLOGljUU1JSGN1WTFqcmJkWHRSdVJnSDc2RUFQUmorK2JGME5XVk5NN1g4ZFV4YkYva2hFbVJKa1RpQ3hGL2NZODdyYWtiakR5RjJFUjJ3ZVM4MGFuU3hEYzBQMW5yWUVLMksvQnJFb1U0TE1DU1FjL1RGalhsYzN4UTZHY1NYWFZqUEhEcG9UMnF5bEFkbmJKa21HK3BtdFNzY0VVUTZRMTNOTUsraE1hRjB4YzRxUzBra29ISmVRSnRVUVIyU1lKdExhUlVLYUZOaW1zNlJ1UUk0MktJVVFmWThMVlUvRzlmV093dmY1YVVIbUJQSTBVampCVWQzNkIvVERiZDdINVp4K2tvS1RkamVwRzVEdExtVXpJMXU5NE1RUEpFcVBJSE1DMlpUN1NuTmVGZ29GUUxRRDIyY0pLbHhYR1lZRVpCV2ZPQ0pZMHJzVkp4a2JBT2o3SUVxUElBM0lKZnRXYTV1dGM3MXFhcnUyQmFDSTZBcURnQjRkbmkrSXlHS1ozWldBckh4WGY4YloxVFNXMkFUZFVRakhhWTIwT2duVGtKUWRQZjhtUHltUTZhT2lUcUYzMlNJamtzN29IdXZCY2RKcWFBS1N4azA2dHNjbVJEZmVVVEpxalhvVHd6TlRrTmlMUEpDSlZvYnN6dUlhWGVqVHBWZkdBOWFEWFdZakNBNlN2dlBXaFFVTDhYM0lKWFhqS3J0WWtMc1B2djBxeXV0aDlwTEUwaGRzemJqYUYvRUt2dkp2cTBkaTFpWUxGemhJNDN3Y1Y0dWJHNG9NckZzU2tHNy9qZHJ1ZHNYWjhTQk5jQ2lqZ2RYVWh4RWRGc0p6a0NaR2NDSkRldE0wMXI3U1dTd1hrRWhhblRqcm9ya2tnckwwT056aHdQUnlrQWsyYkpCMU0wRlhHbVJkMDZMTUJTUVUzckpyMkhLQ010T2ZWSXI4clFFRGllRG9UTThwUy90TWdpUS9TV0dQTExtQTdMbitUUE1BU1VsZW5GYUpXeXNHRWdJYzZLbUg2aU41Q3dSSkVVOUtsTG1BUEU4ZG1UVnpmV0ZlSmI5bzlaamQ0VythbDVQSTRwU2VRdkdldVpFRVNiRnJTcFM1Z0d3eVgyQlljbEN3L3JqYTVQRXVrK1JTc28xYmRNeXVYNWc3dFNCOW9wd3h5TXJENzRHSHRzKzQwaXRLU09MS1VyV3BPc3hoSUh1eG04UjJQMGEwdTVkUWdDQjFOUzNLR1lNY2tpV0VwVGhLT09GWENZT1BVSDFGUEFJRzhoUmhBeFdjUWJwQjBER2tHOG4yVG1ubGpFR0dkTGh3am4yYVEvMHpjbDJBSFFxQ1F5RitCcklmKzljRjBzMEMvU2RKbDBTUUhxMGMrbTFDY3VmMXJpWVl3QUVLSEpXVE1NeWxWaEk0bk5HUmNEc01aQmpmcFYxUXliejJOSUpNYStXbUc4ZzdTMTJyYVVEU3YwNFBFRkJ2KzhuVW5oTU9WR1R3YlVGQ0ZjODB1VFV5UUNZblpBVXBSVmw5NTZmdmdvdmZmdXFkZ1orSjYvWUtrRjM4VldmOUNrcE5rZTBRa3hibGs3RWdzVHNHMGN6MjQyRFpIQ2lGdzJIcGRGaUZ1TGlaWDdIYzlBMERFbjc3VGFScW5sMUZvbVNUT082VTB5akRrWFJia0tzbXN0aFhYN1A1c2FhQmkxc3FvZG5GUTdYNzRMVlhYM3Q5TjJ1OU5DQ3I2bHZrS1E0U1Z0MXJSVmhRUGxwMWRySUZHVHg4bEV6OHkrVlBrbXJ3OHA2cG92SnpQTnNaRndNeU9IK3lYaFh2bTV5Vno4Y0RweWR1bHRXR0dHQWdSZjhuMTdBZzEwS2NFbyt2NXFRb05jOU9iRHFmOU54bWtNSHFEOGRmc0t5bmF5TWt4RDJsYUpVdEdyMk5JSi9oeTlnakQvT3ByaFcvbk04RmRoRDdjeHptcEFoOFloM0k2YUI4TU5INm16N1RXeEJXRjJIaHhPUW1Xak9UU2RPQVhQTTUwVVBoMCtZZlpQQ3pidnJCL2w3MFpRWHkvOXB0OEZTL1FvbHBBQUFBQUVsRlRrU3VRbUNDIgp9Cg=="/>
    </extobj>
    <extobj name="334E55B0-647D-440b-865C-3EC943EB4CBC-243">
      <extobjdata type="334E55B0-647D-440b-865C-3EC943EB4CBC" data="ewogICAiSW1nU2V0dGluZ0pzb24iIDogIntcImRwaVwiOlwiNjAwXCIsXCJmb3JtYXRcIjpcIlBOR1wiLFwidHJhbnNwYXJlbnRcIjp0cnVlLFwiYXV0b1wiOmZhbHNlfSIsCiAgICJMYXRleCIgOiAiWEZzZ0NseEVaV3gwWVNCY2JXRjBhR0ptSUdZZ1BWeHNaV1owSUNnS1hHSmxaMmx1ZTIxaGRISnBlSDBLWEVSbGJIUmhJR1lvTVNrZ1hGd0tYRVJsYkhSaElHWW9NaWtnWEZ3S1hHTmtiM1J6SUZ4Y0NseEVaV3gwWVNCbUtHNHBDbHhsYm1SN2JXRjBjbWw0ZlFwY2NtbG5hSFFnS1FvOUlBcGNiR1ZtZENBb0NseGlaV2RwYm50dFlYUnlhWGg5Q21SZk1TQm1LREVwSUMwZ1FWOTdhVHA5SUZ4dFlYUm9ZbVlnWmlCY1hBcGtYeklnWmlneUtTQXRJRUZmZTJrNmZTQmNiV0YwYUdKbUlHWWdYRndLWEdOa2IzUnpJRnhjQ21SZmJpQm1LRzRwSUMwZ1FWOTdhVHA5SUZ4dFlYUm9ZbVlnWmdwY1pXNWtlMjFoZEhKcGVIMEtYSEpwWjJoMElDa0tQU0FvUkNBdElFRXBJRnhqWkc5MElGeHRZWFJvWW1ZZ1ppQTlJRXhjWTJSdmRDQmNiV0YwYUdKbUlHWUtJRnhkIiwKICAgIkxhdGV4SW1nQmFzZTY0IiA6ICJpVkJPUncwS0dnb0FBQUFOU1VoRVVnQUFDRXNBQUFHT0NBTUFBQUJTQWU4dUFBQUFSVkJNVkVYLy8vOEFBQUFBQUFBQUFBQUFBQUFBQUFBQUFBQUFBQUFBQUFBQUFBQUFBQUFBQUFBQUFBQUFBQUFBQUFBQUFBQUFBQUFBQUFBQUFBQUFBQUFBQUFBQUFBQUFBQUFlWWFmcEFBQUFGblJTVGxNQVpwbDI3N3RFemQxVWlSQXlJcXZqUVBWZTYvTmcxdDRXSkFBQUFBbHdTRmx6QUFBT3hBQUFEc1FCbFNzT0d3QUFJQUJKUkVGVWVBSHRYZWRpOHlDc1RmTWxiVHJ2enZzLzZoVmlHR3lHV0RiRXlvL1dBNE00UjBaQ3lQYmx3ajh2QXQrUDUvUFBlK1psRC83Y25yZTNsKzFkcUdNbkpEb0V4Um1QbjFQcHo4ZzA5NWtST0FZQmNDV2UvNDVwK3JCV2I5RG56OE5hUDZqaE14SjlFTlJETm50S3BSK1NDUmFLRVhoRkJPNWdWajllc1dPeFBuMUNwNTgvc1JLdmQrNlVSTDhlamVVOU9xUFNsNlBGVnpJQ2pFQVdBbC9DcXY1bVhmSUtoWVZodlgyL1FrK29mVGdwMFZSNHpsRHVmRXAvQmxhNWo0ekFFQWk4QzFmaWJDc2NnUHkzQ1BpZUtSeHpWcUtIdU1zR0VlSjBTajhJN2l3R0kvRDZDSngzZE1HQTc5ZnJNNng2ZUY2aVQwTXhvYU1uVTNvQ0lseUVFV0FFbWlEd0ljSVM1MXZoRU5qOWlhNi9OMEZ4Z2twT1RQUUU3T3dtNHJtVWZqZFl1U0ZHNE93SVhJVTlIWG1GNC9OUllPMS9TYzk3NGt6OWRoSS9hbmlpVjNkaVI5NVhMWjFyOTFSS2Z5NXF1YmVNd0lFSVlNaHo1S1NCNjdQSTJEK2Vkd0txdy9lZTBBZGlrZG02MnBWM0ltYXZXV3cyVFhoTkZyaFhqTUJySVlDVGxNd1ZqcmZyanU5NGdvaHMwWE9iOEZLbUQ4SXpHaGp3UFVQS1JBblJSNnA2Wjk2UDdOclM5cy8xRU5VN2pkSXZTUE1XSThBSTlFVkFQQ0tXdWNMeEQ2N1l6WmtBK1FwV09BUm12N2ZuSSsxTVNCTmI1SzMwSmFaMTdRVkV0eFlocDc3ZXZPZkkwcTNzTDl4SmhkcGRKZE5wbEw0S0piNllFV0FFNkFoZ3VQTkJMeTlLaWljcGIzbVgrRXAvdjkwZno4ZjlYOVRlUTdwZ3Nkdnk4NlE0RTIvUW0yY21Bcjd1REg2c2hHam8wdmZQKytlL3I3Lzd4KzE1YmRWREN2SDllVy9WbTVwNmhIOVhyTjdCaG4vK1hUOGVjSlBDdlJYS0JEcUowZ2NoNGhPTUFDUFFGZ0U1UWNtYkdvbXdSRzRvd3lNMVZpT0d2R2NrekF2QjJNaFpUNjNPSWJDZmhFUVE4VmJwZG9iU0VXQ2NuUktpUVhwTTF4VDR3Sy9WNTFvb3hPL0IrL0hrb0g5WG9kKytIdnhjeFMxbGZuOEJULzBVU3UvRGg0OHhBb3hBRHdRdzhFM0pVYlFhbDJOVmJXQkNUOG0rMzI1aEt3V3ZhY3dVenBJVE51SDZ0QVdFOEFYODh2d3B0NWtKOWtxSWhtN1pkcW5SQkpwQy9DNjhIODhhb3B0VzBBeEIzL0d4WCtOSndFWWdiL2tVU3A4QkhCZGxCQmlCR2dRdzFKbVplQ25ERXJXQkNXRlJNRW5oVTR4K0FVTXVYdE1ZbUZmcFh2L2NBb09sTEFEVHIvVFRycGlKVnVzYmFZSEcvRjlDdE9qSis3K3Zyei9sVUlUaTVYazlwaEMvRSs5NWdyY3ZqUzgwcjNPV1YwTEpHc0dCK0hyL0ZvNjArQVZlRW44Q3BWK0J3N3VNQUNQUUM0RnZIR3d5ZzZ4NnFscGxmRVhzSENka2NzRHp6ODFFWEQ0eEdSWldKL2FwVDVIY2xzeXJsREEwU3dmb3hWWkZ2VVZFTCswaDVWVjhtN29veE8vRnV4SHFtQTJobS9Ccmw2cnpyWU1TcU1veThnQU4rQlg3OVpYK0dGYTVWVWJnakFoZzREdlRSdWl3QkdYQ0g4UVV4em5oQStBSElrSUxHVEEweHRNZHZuRTVQK1pMWEVEYzlHQXQrNVQwT1lMZEdmNUVDZEZXcDlDWDhQdDdWaW5LSm9uNDNYaW5TTnl2REpMU0pJdFp5YWdxVkpFNGsrb1N1TUZmWHVuN01jYzFNd0tNZ0lPQURIeEhUYkZUSG5kMFdLSnFFTVFKbEZpOVVNT2ZOelFpeEl2RjFiLy9TVm5pSFlBeTN0cWRubUVtV3RybmNLNlphS2VJNktWL2NncWJpQkF0eFdOYkZPSjM1RDBtYXU5enlvMStQbHMxcEJjNFZJWVI2clFJZklSdW9oZFgrbGF3Y2oyTUFDT1FRRUNtOXNkbi9wc3FZRGJ6cHVjL3hkWUZaNmRvdXRXQTU4dVhFQmJNSDU0VlF2MGFLYUpySEplTHNFekppSU1jMTlPWkZSczRwamhRUkxUVk0zemNJR1NSckhMcFRRcnhlL0tlbHJoZkNXUHJFeGxCVkFta3g3ZTREb3ZUSDNESVgxdnBxYkJ4T1VhQUVhaEZRQVpCZldZOFV2TU4zaXloWjFTQjRHbmthblVLODc3UVQ4QXQvN01XNHBSdm1QMjhYdUc5Rk5ZdkhwZTRRTm0wdjRUelpXOXo2ZDRNWDZLSWFLdFhlSDB4MlZaRjhsTnFDZUozNWQwV2J0OXR1Y1FnMURqcDZkSUUweFhxOEpwVWFkRkE2UHFYVnZwUXAvazRJOEFJTkVZQTU0Z0VNK3MwSzhJU2w0c2Vwa29ERTJLQWsrRUVlTkYxSVBvZ3hQT0dKZlE2OE8zclY4cVI4Q1hFckRwUlJPZHRORWtKY1BBYVlhZUlhRnR3OU55YVlBTlVwSWpmbDNlN203dHVReFRocW02alRHOCtKS2Iyci9XS25sellBcnlEek1rNVFmQjBxQ0Uremdnd0FveUFoWUFjeVRJblJTSXNvUzF2Y2NhRUhNTlU1UFg5MHhkOGtKa1UzalBYMitQeGNYMFRncE44Q1JHWVNFK3FaVldOaG5VTDVRRTJpNGkyNUpiQjgxSy8wYXBJQmJUaXhJc0Z0QjE1dDhYYmN4dWlMOTlxcmJBRnNpQzZjTlBFei9qTk11WVhlaVpVZFBhRmxYNVBMcmt0UnVEVUNNaHBTK2Fib0NBc2dVa0ZjaEJLUHJFWkFGZ21pUVZPcXNQQjZhbDltUlREREo3MktXdGJCSCtUcVJCeThxN2p3OWJWMDI4V0VXMzN1bDI2QklINHZYbTNPN3JqTnJqVGIvcWxvanFRVU5lOGVzTFVmbGNMNWlaZnZZNlpiT3QxbGI0T1M3NmFFV0FFNkFqSTFLeWlzRVJ0WUFKZGdJUVhJK1pzU2VGb3ZvU1lWNmNERTNLUzJHaU9TS2VoZjhraW9tMngycVZMRUlqZm5YZTdwL3R0dzRkbzhLMnNvSnIrbGJ4c1VYUVNrNU1qK3h0SXU5UzF2NnpTNnc3eWYwYUFFZWlNUU93ZFVjR21kVmhDUjBjTEF4TmlBRTA4cUNuc2Z6cElRUE1sTU9NdkZieTR5RGxhMnVjSWdqUG9pU0tpbmI0MFRwZUlUc1AzNTkzcDZsNDdjQ09CbzZ3eUdoSmVOVkVtcnkrUnV2WlZsVDdWYno3UENEQUNqUkNRYStET0hJWlFzOHlXRUFYMXlGVmllMlUwTm03Y3hicEUxT2lndEVSZlFnaWJmcFJEenRHU2l5RUVtRVlxVWthMDNRTlpRNHVBRFlINEEzaTMrN3JUTmtBcU1oN1ZUWlJXVFlwWStvN011NmRmVStrcGVIRVpSb0FSYUlHQWZCZ2ljMGEwaENXcUFoTnlPaGFQdm9xNWNMeUVRSUhvUzJCYVdySTJPVWZ6NS8yMWdQeVlPb3FJZGtSdGx5NUJJUDRBM3AzTzdyTWpFaStoSmFWeEpmNzRWczR5WCtJMWxYNkxEaDloQkJpQkxnaW9SSzFrUW9MYitCS1dNSE1xUWlLQ1d3ZnNTZk8yT1d3ZkVFTWNZYnBHOVNYRTdJc2E1ZkEraDJyTE50VjJHZEZPRjl1bFM2U0pQNFIzcDdkNzdFQXZNZnlsWWtiQjl6OWt5VkxtU3loMy9MV1VQZ3MzTHN3SU1BSVZDTWpIeFFqVzJtNERwcFhXQ29DMDR5VVpFM2hsdkcxaGRkTEdueHlYRUJQaWRQYUZHbzJUQVF3Yms5RzNpNGgyTzlVdVhTSk4vQ0c4dTkzZFllOURLeU9vcGZoRm5yU2dTMVBvUzd5aTB0TkI0NUtNQUNOUWhZQ2FyY1pURmpZdDJHR0ptc0FFanAveG1aQW9RbmpYQXpVdWdmMU5CMkhRYW9aZjdiTUJaUHdEWlVRNy9aS1RaOHVKZE01bTdhU0pQNGIzckU3VUZ3YlBWdW0yZXMxMUUrKzEwSmNRYjErQkg3K3dxcDVYcm9FUk9COENNdGljbnFrN3lMaGhDWjJza0IrWWtFdTAwVncrSEJlZHh2MDdWRjhDQjh5ME9SVGhDL2cxR2RyOUF1OTl0SWhvVjBpWkxwRjJ4TnlyZkh0cDRnL2kzU2RzdjJQd2RSUnR1YVVkMTU1RlhaT2x2c1RyS1gwZGpudzFJOEFJa0JGUTY3UlJjNzZ0ekExTExJR0pUSmRFUFFrWE5VN2lPY2I0SW9nVWoreExpRkEvSWRGVXpoUGpJWk10TU9NZUtTUGE3WTkwUjl4alpYdlNhc1dJUDRyM3N2NFVYZ1dBNmtVTitSU0ZlQ3Q5L2EvVWw3aThtdExYUThrMU1BS01BQTBCK2NxQnpQVHhkVmlpT0RCQk1FN0NSeUNrUzVEekphVC9rZ1pIQW1PRyt2UUZnNWNvSXZweStmeDczSjRmZnpJUWozTm5naCtXaGlKTi9GRzhwMlZ2VjBJblhvb2FaVGFMbllWVTBvN1NXcmhuVmo5YWdPM1ZsTDRFUXI2R0VXQUVDaEJRczFXS3NiWnFYNGNsd09Tb29Zc1ltUGhTcThQdWdPY05QNGdpbEdRT2Nsd0N3K3V4R2JIc2FCa3lGa2hqYlJaMTV4dmZ2SHdUTHNRZDVzK3lqdlQ2VUtUbmRPS1A0ajBpZlBOVEp2RVNhbFptdkRJUVZ1bExGR2xKYzFpNFFrYUFFWmdPZ2FLSnlEWXNjVkZwVzlTTUNiVTRMT3lGL2ZQQWgrSGF0T1hYa1JHSzF5RmFKSVNTNWRUNVZRSVRKVVNMbDBVOXIySkcrdzd2ZWY1V0RpT0ZEQStSOGhDWitPTjREOHJlL0FUY1IwdFNNWUpkbmZoWTZVdm96NExvaFpmbVhlWUtHUUZHNERVUmtQR0J6TEQxTml5Ukc1aDQvN3FLbjR6cjNuSDdldjNuczFJNE9GS3dKOGNsME8zUkdXK1JtbVY2SUdsOUpWTExLS2Z5aWNaUFZ6NDBKM2RJV2trdlRDUjdTeWIrT042VGZXaFZ3RXE4aENwVlpNOGJtNk8zK08rR1ArRUU0ay91d2wvYUdvZCtaVlptbkpJdUg1ZGtCQmlCbDBSQVRZWW9zL21sLzc2d3hCS1l5S2xMNW9ocGM3VzBZRzJKbERUU3dnbmRseEFlRENWQlJNMmhMV0htM2N3bitsMTRINVpsZXp6ZkVKQk12OU1QV1pyNEEzbjNpOXorS0xobWxvVlhyaXRKMTFPeVNIaUJQNExMdktycmxaUisxVFhlWlFRWWdXNEl5TmtxeGJCYUl2akNFbVplUlRQOHFqWnA0YXlxdDV0Q1FwTDVvdnNTT0wzZXRyUTVvdXd2WVRsa2MrbHdCN0tKUm5Oa3VSTDZneEcxeVlFU21UVHhCL0srRTNud3ZnODc5VVM5L3FQSml5OHJmSWxYVXZxZGlPUm1HQUZHUU1WVjh5S2EvckJFVVdBQzF6amlNekZ3SldnZllxYjdFamhjV2pQQ2tCNm9STFM0ZktHTHh6cWVUVFRPa2lGRnd2cXBHV3MwaW1RVmoyNm1pVCtROTZqazdVN2FpWmVpVnRGaitMVm9vTUtYZUNHbGI0RWsxOEVJTUFJVUJOUXo3UVM3YXRYMkNDd1FaRDdLSVdwRTh4U053K0pzelo2K1dZSzRtM1JmQWdWZGt0N2NhdXc5bWM1aDVjZlpKNmZhemlWYUJ0eGRqTlNNdFVtL2s4UWZ5bnVUTHFZcUFTMTA4Wld1aEwzc2thb2llTDdDbDlEUHBycXlCVnZpRTR3QUk4QUlYRlJZbGJTRVlPQUtoU1VLQWhPRVp3eHhWQ1N0TXRCOUNUU1VsRHJWa0p5SGp3RnFvSTFzb24yMlh2b1hUY0JJRTM4bzc3c3dkMXN2M2FtNFR3c2pYdU5Mdkl6Uzc4SWlOOElJTUFLQWdIcUFMQ2RiVW5nTW9mU0s3TUNFSExhaWd5ZDRMdXY1VzRBNnVpK0JscFcwcmlPekRKcE1GUU5TNzNNNGwyak1LTGs1S3h4TjNpNmhlNXNtL2xqZXRad2Qvd01scTNDZ1ZHRFN1MVJTY3RYNEV1cmRsMnZwVWszeWVVYUFFVGd2QXNwVVpnRVFEa3ZrQnlaazFIeGxzbHhwMEFxU2x1anB2Z1N1VEVkWFZyUU15Z2FUL0E1OXpZai9NNG1XcG1qZGEzbVV4RVVLZ3pUeHgvS2Vrci8rUFBpemEzelZpaHBwUVM4aFFKVXY4U3BLbjhDSVR6TUNqRUFyQkZRY2dXUlZUWnNRaVRYYjY0M2N3QVNPbnFFb2g2d2NaOGlyQ2R5NldibWY2VXZZanlqNEs0U2phbTBnTG1MdzZtRk81Qkl0WFk4MTZ0TEdoRHIxL2JGYS9nOFZGTWZUeEIvTGUwejJOdWZ1MitnZWRubnJZaXp0L1h6ZzIwZVhBOEd0S2wvaVJaUStDQTZmWUFRWWdjWUlxS0JxZEkxaDNTU1lwZlY4eWlxaWxueXBjVm9zSGwrQVI2c1RqVnpvNW52NEV2cHRubm1yUUZxaVlmNW5FaTJqQmh0ZXNKYk5VZFZKZURHbTg0Ump2TzlwNGcvbVBTNSsvVm00alRZNnBYSmJnNjQ5MnZqZ1dVZW1LbC9pUlpUZUFZUjNHQUZHb0I4Q1JmTVBzQUlSeTQ2cjNKRGdRSHlNRWpQWEk2NEo5TDJiVGFHSnFNYjNrQVh0UjA3TG1uT0psbUdKamExRHR2d1IrRTk4VHNSL3p0ZVROUEVIOCs0VHV1V3hUZUlsVks2aVIwRmR3N2hGOEt3alhaMHY4UkpLNytEQk80d0FJOUFSQWJVdW12VXhvWGhZSWpOalFqNFlzTEZaVHBmUlNFVzhsNlZ3Umx4Q0dFdmF1b1V5d3pIL2FaRmcxSzFNb3BWRHVPNk50RS9yZEludjMvZTNxMHJISVBzU0JPSVA1ZjMzUGV2M1E5SlBHMDlnWkwyQ0JOODhRUThyN0ljakpKVEhqMHhWSmUrOUJERmZRdWx0dUhtYkVXQUVlaUtnTEVEV0VrYzhMSEdSMy9PR01aRTA2NWRHYXp1bzJwMUdEOEUrRU56dTRrdm9lQy9aVEFiRk8vQkVKdEc0QUdHL1BWdUs3azJYd1BBQjBJMy95U0FSaUQrU2R3bUF0T3kwdjFuM2tEVFc1a01aeTRac0sramtDbCtENlBqWHhTVmVRdWtQdk4rNGFVYmdYQWlvOFNZNGRQblFTSVVsOGdJVE10bk0xODV5ckl0TlFXT3h0QkhiVXZGZWttOFVxK2ZBYzVsRXk2REJOdmtCbVZpSDJQOXV0OGNmZkpNTkx5TDdFZ1RpaitTZDVqL1lwY2c5bDJxQUVRYjdlbWM3cUNxL24zRy9lN213MHBkNEFhVmZzT0F0Um9BUjZJdUFTaHNuem5Ta0xLbXdSRjVnQXUxRjRubUtMamFGdnNaaDRyM3IySDVmYnByV25rbTBNaVFiczRYMkxwVGNrdWRMRUlnL2t2ZXZ6TURFN1dNRFZwUkFzUFQzUDg5UGVSUjVsWGxicXZRbDlDTEh4RXJ2aFlVUE1nS01RQWNFTWlQZlFvSjBXT0tpMzNTelRWUGZkZ0hIem9RdjAyM2RuQnBwVUhZbEllYTJjK01jeVNRYXJmZzJuVVNhcDFBd1A4K1hJQkIvT084ZCtYdXMzM2lwMmxKRU5iRGdsYjZFWHVTWVdPazcwc2RWTXdLTWdJMkF5aG9Qdnl6Q0xxeTIwMkdKSlRDUmlEZEFqWEwyazBnbTY1TFBMd1p0cWkraHB1bFpTMEVlNkk0N2xFbTArcmJUNXRsRGI3cUU2VldXTDBFaC9uRGVUZGVhYjRCRytVTVAwb3VqZU9FcG1XcDlpZW1WUGdVUW4yY0VHSUZXQ0tpc3VZM05pTlJQQ1Vzc2dZblFGTlkwSUkxY1loYld4YWFJZVhIYTE1R0NvcFdFOGdrNVRhK0cyOGdrV3BtaGpZc1hYNWZJOGlVb3hCL09lemNld1ZrTHJCU3BOSW9OOVBtaTFQb1MweXQ5UG1SOEJTUEFDSlFoSU93cC9ISUdMa3BZSWlNd0VaL3BxbDdoWXI5L0dyZnF0NXpWeFo4d1ZaZUlqcSt6Q0ZlMUxic3E4anh0dkZkMEZuNVVvdFVUb1d2WFNZWXJBa2J3a3BkN1NTSCtlTjRYRFdpNzliZGRQMUlOcU1TV0lNaDBPV3A5Q2IxU09hM1MwNkhpa293QUkxQ0ZnSTU4Wnp3YVR3dEwwQU1UT0ExTExUV2czVW1HT0FRVWRGOEM3U0k1SUtQbTliTXVjdVFTcmNMYmErV1MxaWxJUkZaY2drTDg4Ynl2RVdpMEQwQ0cvRjNwWTFHZis0ekpVKzFMVEs3ME1XejRIQ1BBQ0xSRVFNVlRVNmJjYnBJV2xxQUhKbkRDbnpMcGFBcERnNjh0WFlZdmdldjE1Tm1mTnNicm1iclQrTGc3dVVUTHlmRm1CU2dSUzhqeUpTakVIODk3SjBvZjRkVTFGUklpUjh6Q0VsYjdFcE1yZlJnWlBzTUlNQUp0RVpDQjc5REtyYTh0R0Y2STlsZXRDaVMrOVNTajVxa244OUZJa2VMejlMZ0VqclNrT2dVT1VrNXk1MzNRSFhrc2wyZzVJOTBFdDUxMGlmZS9kVGdyeDVjZ0VYODg3MzFJZzdCUDBDbFZCbnpqeDhGN0xPKzMyMGZxVnJFRXJ2WWxKbGQ2Q3dyZVpBUVlnWjRJNk1FbU9LNXRHNmVHSmFpQkNTbENNR3F1Qk1CQmplVEQwSDBKSExOVERTOEF5SXJKRDM0c0Y0NndsVTIwakV1czdaYTBMWnFIajQwOXpQRWxTTVFQd0hzUCtxQmJHemZOdElNZ2V0N3UvZzJ4cFEvUXdzY3FiK2dUdmh2cXY0RTE2ODlVMk0rMHZkNllXdW5YbmVGOVJvQVI2SVdBU3ZQS2VDS1VIcFlnWmt6SWhmbjFCSGZUWVRHdkRnKy9Wbkc2TDRFdHI4WmxxNkwxcGxyR0Rqekl0eTQ5Mkg0MjBiSzM2NmlObkRJci93c000cnFYT2I0RWpmamplVi8zc2NVK0pGNkdOVjYvSW1yVjBQY0RYUUxRYnpkaUlUbng2bkc5THpHMTBxOEE1RjFHZ0JIb2hvQmFoc2lZdHNCUUZoNEZWM0pLYTdFZSsxYUZNSmllem1pRWNNaHFERjNWbzNmcHZnVGFWMzFaK3IrYUxwS2ZoRWpYdUdPSmJLSWxkK3VvalhSSmxOeWYyNGRnY253Skd2SEg4OTZCSmJEeGF5L05ia1g0VC9CYjNXZDN1YllvS0hBU2g2VEM2MWlSWFkvK1RGamh0NzFFVlZNcnZZTUY3ekFDakVBL0JQUU1LRGF3dWEzREtPZ2R0ZHhTZW8rU01TR014ZFlvNlJyTWY1RTdtUFk0b0RqZGx4QlY1aVNkQ2tIaDF5QW56dlJxcjQxOG9xVVJXWWZPa1ZBOUxmN2JmcXdqeDVlZ0VUOEE3ODFKK3I3RjlVN3EyV29CNlUxZEl3Qnhia0Y1azNtbkEvVnhpWXVTWlVhbGI4NGJWOGdJTUFJQkJIVGd3QnNnOVY2VEU1YTRYSFQ5MnZyNHFzVEJ5aGtjZmFWa1ZhdVptcmNnM1pjUWd6QnAyVVMxSTBaeDhmTTJPL1pCVFFTZGFHbEVuQW53NVNMREVocXoyM2E1SjhlWFFDeVR4S1BreC9MZW5GcUl5S3lBZFp0QUwrdTV5bGwrS0xRM1dpdlZjcDNaZ2pVMjhDVW1Wbm9YVk41akJCaUJmZ2hJdTB1Yjc2TVVNRGpkMytrL3VaUUxSbU1kSzErNkpPZS80Zk82SkpaYlQ1UDFTZnUvN0JNaDBvSnBmZEV4M2E0V3RyVkJUZ3U3dXZENDNXeWlMeGRjZ25CaFZBOHJLclAxN3RHYkRGK0NTUHdBdkxlbVQ4QVlyVk94NVlEL3B1SmhHR0Z5enVBUnY3ZmV3SmVZV09takdQTkpSb0FSYUljQVdsTVkyT2dCVERYSzRaUXk1NDkvcUJNOWtmYUpNUEVVelRsamFBQUhPYW56VHRQY0s5QktaVXpVemRweGNpN3R0alBBWGo3UmFxWGNpWnhyejFDeDhPZUcyckdiR2I0RWxmamplVzlNb0xETzRmdEJOSVp1M0dvbDQ2RkNHWmdNNldydDk5ZGY0TVpvNEV0SWwyOGxUR05FdURwR2dCR1lHd0Z0SEFpR1YzYlVqRTFpZ00vNkJlZnlHRGFuWkMySVlLdGoyZ0xZUzdGMEhENVFTQndXeG95VWdXSHFVRDJtU0d1dUdXSWptMmdoTmZxTmx2aEEvaHV5SldNNTRKKzRKazBVemZBbHFNUVB3THNGUXYybVhDZUsxcVBXT0d4dC85YXFLcFk0eUw2L3VWL3RxcUpOYjA5T3EvVGJydkFSUm9BUjZJT0FITllpYjgxWk4xc2Fsb2hNeEhEY3BBeDFZa0tXTnYwL2VuMzNMUm5xRUxNL1NzTUxDTHI3eWFxWFM4Yll5aVphaUkyeDgyVU5DRnl2ZjlKWGtKUGdMNTlKeS9BbHFNUVB3SHM3RXIvL3lVeko1ejJzUXo5YXpXeGY3ZmNoSFg3MERoWlN3cExkOEtjY0FiaHo4QmNQaC9ncjA5S0VCZlpmeDBjWkFVYmdOQWlvK1U5ODhkWkN3MHh6ekJCRjN3Z0ZKckNHUUlqV2FocmUrU2RLYm1mQ3NzejMxOWYxK25lL3E1RWFLMzNjLy82dTE2OWczYUpzOEtUVHRON1JEOXZuWGFXdlB2Qi9MdEZTVkJITk1LOUJBTTlMZE50RUNjQnI4SkNSNFVzZ1J3UWtCK0M5RFhQdlgzZk5nK2o3eDNYakVueS9mVjBkRmY0UUN1d2tDZUh5QjBVZWhIZjlweVNpTnEzU1UxRGlNb3dBSTlBQWdleFZkRDFGV1E5UmxQMUFYQmFOeitycHQwRFhSQ3ViNFZlVjFWM3hTQkpvV0U2eDh5WmIycGZLaTJZRXVyUGpZWTFPQ0lxUUtNS1plQWduOFBjTG5tSkVieEJlbUlTWnRKKzM3UU9oVUpEdVM5Q0pGNXdleTNzSW43empvaC9PYnhObDAyYmJLZVdFZjVCSmt2cTVkYWk5RWw5aVZxWFBJNGRMTXdLTVFEa0NlaFdkbkV0b3ovcTlZMVhrNEdiZ2xITExERHhTSDJKckVqREczbTZQeDRmN2V6eHVOMmNvdHR0SnA4RFpwWEZiMitSQVh6YmxSem1RVGJRVy9CZTlSNXhONjV3YThTSm53Rm9zZUhoK2RGK0NUdnp4dkhzNlduQUlzRlE2aW5ycGVSNFpNM2hFR1ZSa1VXb2RPMFBVUWlFK1J5Wmt5YjRseEwxUTRrdk1xdlFPR3J6RENEQUNIUkhRcStpa3NhbVRIQ2dEYWFLRml4d05yYml3aVlRUXU5TnZIYVAyUlBlZGNvUHRWQkQ5Yy8yNFBXOTNPL3ZrL2ZyeGZQdzVrWGZUWDdvdlFTZGVUSXdQNXQzMDcrZ040ZHMxeElMVW5VbVZudFEzTHNRSU1BSU5FTkNEUkY2Z3YwSERWaFU0OFNXYWRERkphK2IzNEhRcnQrZTRXZzFTaEVMdVZzZEcydHlQYUxvdmtVSDg4YnlQUWlhbXc1TERpSTJrbmxUcEcvV2VxMkVFR0lFVUFrTUVMOEV3Yno0OEVCSmNMQ2ZUUWhpaEdxempZb21EOE9Db2RRVnN5c0I4d1lWdU5UdnY3VWcwM1pjUXZLKy9PQkhBNVhqZUE0THRmaGdUS3ZZT2lzMnA5THR6d3cweUFxZEZRSytpNTJia3RRUXM4czYrYlROb0U3ZUh5NDZJdWJvL1RoK3BEMDBsWEZpeTdoeXB0dk9wSFlrbSt4STV4Qi9QZTJlQ3lOV0xDTTN1dCt1Y1NrL0dsQXN5QW94QUpRSjZGWDN2bUtrdE5wbzVieGFmWFVwdmkyaHJvK1VGWWNzS25yYUhxL0NYdXppaWUzREkveDJKSnZzU1djUWZ6L3NodkcwYXhVY3E1QTN3K2RndlBER2wwbS9BNHdPTUFDUFFDUUc5aXQ0c0JhRkFUalJ6Wk1OYzZBRDQ1QklORjNSY1k5YklvL0ZKMXY2WUZycWd2N25Da0gySkxPS1A1ejBYaHo3bGhVK2xNaS8xbDc3Nk5PVFdxdlZuS3FWM3U4QjdqQUFqMEErQnc2WWJ2MyszbTBwVkVNTlVSZ3FFc0VEWkN4TStCRVhZdkNSWXJQUFFqb3psK1BvVFBiWWowWEZmb3BqNHczbVA0cnZYU1Z6cmtUZk9qNzNNOXYzdlNzeGVMcE4wU3FVdjZ5cGZ4UWd3QXRrSTZIZlE3UDJJbVh5QnBjeDd4Rlh6ak9seXFRdXdBVWNrc1pVNEpmcXJpU1YreUVhSW5RN3NTWFRVbDVDQ29ESE1KUDV3M25laUt0NE1yZ3RKcmYyekhtZitGVmtVQmV0MThjYXNzek1xdlNVK2J6SUNqRUJYQkE0YkljVFFwMksxSWtVOEs0K3gxQWRZSVNsc1UwWTRaTGw2VDd1OHRGcTN0U2ZSaUU4by82V0MrS041cjJPZzBkVUNCT241bXk5OWlacmxGMmc2UmlabVZQcEdrSE0xakFBamtFVGdxTWlsZXFvQUIwVXhET2F0d3NLaVNKRVQ0TUloUm1WeWxvWjlLWWFaNFdMZnR5anNjaU50NzBrMCtpMEJncXFJUDVqM0lmZ1U0TXI0dzkwS1MxeWtpeFlBdllYZ015cDlpMzV6SFl3QUkwQkI0S2lNS21ISDRZZGpIL3pQRE02S09WTEdvb2dmQ0JGaEw1ekh5WUU3MXdQeWk3SFQwVjJJL3Y3Ky92MTUxOXgrL3Z6Q2dWWC85RWx4T0p2NG8zbGY5ZVdRWGJHQWhJdHIvNXk3QnQvNjlleVp3VE9oMGg5Q0VEZktDSndSQVRQWktFa2JxQUZNbVJUeFNKdVlhT1UyRDJsNDFSa2VNUHBtdWpDbXd6S2cvT3c2ZEp2R21tenNRclFPZ3dPaHkyKzExbEZIL01HOE42R2l0aEpRUHFINzErZkQ5dE5rdktmbkk2THpLWDB0MG53OUk4QUlVQkV3b3ovMWdsYmw4RFY2OHVsNG1PL2tod2RnbXAzOXZrcFhkcERBZkVyYlBaUGVFMDhVaU44OHlaZTdFQzBhZ1M5UjRWZXA0SS84S05YS2w2Z2svbGplMDVxeFF3bnhrZFlQTU93ZnRpdHh1WHcrbnZkY2x6eEwydm1VUHF0N1hKZ1JZQVFxRU5BWmVkV1QvRndaWUo3OGtDTWZERkVGcTd4aWdhSnE1QlFUOWVKbEVqU0l3bkRtZHZ1dzhvY1J2ZTV4SmZISDhyN3V6RUg3Lys2MzJ6MHZ3NmlCcFBNcGZZTk9jeFdNQUNOQVFrQm41TzAvd1lhWXJKaEdmWU1yVWRRNFhPL0VlRW5kdFFyQnhHNDFZN1pPcGpiTkxOK2RHcVl1Ty9EOGNVU3ZPMTFKL0tHOHIvdHlxdjM1bFA1VTlIQm5HWUZERWRBWmVaWHJCU1Y5K0JTNVhLTDl3bnd4bUdtWHBqdUF1T0RDVlBUWlpCOFVSelpLRUt1NTVrQ2kxMkpYRW44azcrdXVuR3AvUHFVL0ZUM2NXVWJnVUFUQWxPTXZQMkdoZ2Rodjk4ZnpjUzFPRjRNc3ZvTEZFU2szR0tTaWFJanV0Y2F0UExTaGE5cnB2eGI0RUtMWGZhd2ova2plMXowNTFiN1dvV21VL2xUc2NHY1pnU01Sd0JjUGlpR2lLdlhncUI2QVVTbU1hVUNndk5nTndkN0tKL0JxYTlrUHVMbUpYdUYwSU84clNjNjFPNXZTbjRzZDdpMGpjQ1FDWUZQbGI1cDFmd2N0aUM0VXpiUGhFZjJLQlE0aGdrNC9xRmhsY1hyU2UyZHlvbGZ3SE1mN1NwQno3YzZtOU9kaWgzdkxDQnlKQU16dzVPOUlJU3JhQmhOWkVGR0JoZC9hTUMxWXM2bUFtNTNvbFk0Y3h2dEtqblB0enFiMDUyS0hlOHNJSEltQW5tbGtmUTNqU0lIWGJmK1dwRnQ4L3hYbmFPajJaNXZuVDArMEJsNzlQNHIzbFJqbjJwMU42Yy9GRHZlV0VUZ1NBWjNkWDVXSGVHUUhqbW9idjRRcEloT1RQTWpCUkIrbEtTL1U3bXhLLzBMUWMxY1lnY0VSVUlINjJ1eUJ3WHZaUVR6emZGeFJ2a1lIZ1JKVk10RUpnUGgwR29IWmxEN2RJeTdCQ0RBQ1RSQXcyZjIxNlFOTnBKbXFrcm1NTXhNOWxYSzZ4TzJvQUFBZ0FFbEVRVlNOS3V4Y1NqOHFpaXdYSS9CNkNKZzMyZTMrUHQ3cHNaeHIwWUNKbmw3aFJ1akFYRW8vQW1Jc0F5TndEZ1JNWW5iQnd4RG5RQ2pZUy8zUnhEbXlWcG5vSUpGOGdvN0FYRXBQN3hlWFpBUVlnVG9FOUpmL25uTytYcUt1ODNWWEcranFxdG5wYWlNdEU3MFQ0aS9aakZHamwrd2RkNG9SWUFSS0VkRHpqR2RwQmVlOXpyeXdvZnJ4MGowd1pLTDNRUG5sMjVoTDZWK2VEdTRnSXpBTUFucjljNDVBL1RDd0NVSDBCNWlmVTZTYU1ORkRLYytzd3N5bDlMT2l6SEl6QXZNaG9QT3krZlVTMmR5WmJNWXBIb0Zob3JNSjVndTJDTXlsOUZ2NStRZ2p3QWgwUWNBOEwxNzNuYXN1c28xZXFYbktzdkRyWXJ2Mmo0bmVGZTZYYld3cXBYOVpGcmhqak1Cd0NKajMyTTFnRHdkRGJ5cnp6RVFQcGoyVGlqT1YwaytLTVl2TkNFeUlnSG0vL2hSeCtzRUExc3NHTTN3cGxJa2VUSGxtRldjbXBaOFZZNWFiRVpnUEFmUFdnU255QndmRDk2YkcxZHRnY3ZuRVlhSjlxUEN4YkFSbVV2cnN6dkVGakFBalVJaUFlVng4a2c5VUZYYXp6MlVmZW83V3AvcW10VExSVGVFOGIyVXpLZjE1V2VLZU13SjdJMkRlT2pERk94TDJSaWZSbmdGdmd0Yy9HVm1aNkFTcmZEcUtnRkdrQ1pRKzJoRSt5UWd3QWcwUjRGbEdCWmhtcmovQis4ZVo2QXFpK2RJRmdabVVmcEdhdHhnQlJxQXZBbnIxazE5N1dZQ3plUWZnQk1rbVRIUUJ3WHpKRm9HWmxINHJQUjloQkJpQlBnam9GZjhaMGdjRENIdytDbkk5Zm05dmdlb3lEcHQzQURhb0s2UFpvcUl2UVBTcTM4Znh2aExrWExzektmMjVtT0hlTWdJSEltQ2VGcC8zRmRyWDU2MGtCZUR4ckgvVHAzbk9jdnlYYzd3QTBhdmI1RURlVjVLY2EzY2lwVDhYTWR4YlJ1QklCTXhiN0ZxK0l1SHR1dU04L2UvNUxNcFcrSDQ4UDJxeng4ejdoTWQvYVdnWG9vL1UzQ041MzYzZlA5Znh2TlNKbEg0M25yZ2hSdUQwQ0ppM0lkWlAwZzJXNGswR3V6a1RrRlZlc01JaFpQMjlQUitWem9SQnI2VW5abkJzdW1GRWJVaDBVd0V6S3p1VTkweFppNHNMQjdCUXU0dmJURjVvTkdsOHBVLzJoUXN3QW94QUl3Uk13TExoekZwaytUVkl2L2grdXorZWovdS9xTDJIcHhPSzNSWVlGQ3VkQ1RQWkgzK0ZxQWZSb0lQZlArK2YvNzcrN2grMzU3V1JTbDRveEIvTGU2dWVwdW9SajE4V3EzZXc4cDkvMTQ4SDNLUndiNVVzRGs2azlFRUkrQVFqd0FnMFJzQWtVald6QkJmNWdzWHFWM0pqTldMSWUwYkN2QkRvanB4TllRWDJ0VzV1WlpJUXhuOEtwZ1BSQUs5NVBoQm9hdVdOVW9nL21QZVVZalU2ai81ZmhYNzd4UGk1bWdkNmdMUG5YOVJUOTFWd21VanB2Zkx6UVVhQUVlaUFnRFQ4Y1lPZDJhd2NxMm9ERTNwSzl2MTJDMXNwZUR5dEttUVAxOWRaUURFYzR5OFRvLzJMZHlBYU9tSGJwVVlUYUFyeGgvTytEMytJYnAyQ3JnUjlOMjhaMFlwYmtMZXNMeDNmZ1Y3MW5uY1pBVWFnR3dKbVlsa2RSOUFpYXFOVlY2R3dLSmhTK1NsR3Y4Q2FzY2dDQzgycnZ0LytJTzUrZTN6OGZZYUtnTVNQNTdOS1RqT3NSdHJRd0J6N3Z6M1Jvai92Lzc2Ky9wUkRVUkl2MzJKQ0lmNTQzcmR5ZHpnaVgrUlE1U3l2cEpJMXdncmsxL3YzUmUzY3NsVjNIcVZmZFo5M0dRRkdvQnNDRUN5V3YwYXp5bVdxV2hXWUVKWVBKMlJ5d1BQUHpiN0JpQVhFZmhjbXlmd2VnVktRZndsbGlwNENVWVNZSnRvWTBtNDBYeTd0aVY2RVJXZWlpbTlURjRYNEFYZzM4bmJjVUhrSjdWSnh2blZRQXRjelRRcGw5dXJtUEVyZmtSMnVtaEZnQkJ3RWpNMXQ5ZVpHSFphb212RGpPQ2NrVXMrZitlZG1NRFQ2MHgxKzBYQisvRjN2ZXZTOGhhSVBJRzdOWUsybTVIVU9pVU5JcjUzbVJGdUNJZ3ArZjg4cVJka2tFVDhBNzVTKzFKWlJqTFh4MFlRd1dnWGt2V0FDVmRrTnpLUDB0UlR3OVl3QUkwQkZBSUw4OGhkWVJxRFdZOHFaZ2FibVVRNTBBVVRzVlExLzN2d3prVTNvRFFmOGdBd21GUEdtM0lsN0lKUUxaYjIxbXc1Rk41ckRGMjJ0NW1SSFNXVXlYakQya3lNMWhmZ1JlTS9wVTJGWjh4cUh3dXMzbCtrRkR1V1lHNFh3MzBTYnk1Y0Q1c3BXWThaU05XOHhBb3pBcEFnWTAxOFQ2YmY2RHZQOE56My9LYll1T0R2RmNJRWF0bnlEbHJCZzN2Q3N5SDYzbTFhUmtwdS9oOEl5K2M5WXZRcHVLa2ZsK1d3VjFnbTJWSHVpTmRHV1BQSnhVNjliWjVXaWJGS0lINEozU21jcXl4aUxIWENDYzZzM2oxOG9vb3hDWlBzUzh5aDlMa1pjbmhGZ0JFb1JBRXNxZnkxTUFRZ0I2WTU2WWFJOE1JRkxGT2dueUZWK2IvaGNuUElOczJDUFZtNkRtdUVGTXRaaHpQYXZsRkFnMVc2VDQ3eFFMdHk5ak9ZNTIzS2tKY1ZvZVhhazNGY3ZoZmdoZVBjSjMvYllzbFpZN3VrNkV1a0s5WktlOFFpeUg4ZVlSK2tkQUhpSEVXQUVPaUpnVEl6UExPZTNLOElTbDRzZXB1em9RRTVkS0JUTzlPRkYxNEhvZzVqQytzSVNrSmkzY1Jya3hQbnB6MWdYSjR1akN0TFhnUnBDK1JnNTNlNWFGbVNVdnpaRTI3TGlETnJyNzltbEtOc29ZWno0TVhpbmRLYXFERVFScnVvMjhnWGxDdXJXY1E2OW9tZGVPSkxOM0R4S1h3QVRYOElJTUFJbENKakFaL2JreE4rYUNFdVlqTW5Td0lTTUk2aEF5WHZna1U0eE9mS1pSUmpvdG9Pdkd2MzhveVlNc3NXVGFwUEFwa2RvUHl6SEgyMU50TlVqV1hXcDMyaFZwQUphY2VMSDROMld1c3MyYU95M212KzNRQlprVks3azRqZXJtOEx2WWNjNk5ZM1N4enJCNXhnQlJxQWxBdVo5dUcxOENRaEw0QVM5TGpBaGs4VGkzUXhOVCtHNEoxcWhMZW5XeTRCV1JQQzNOS3lnODlsOGpjWTdzUFBaeGtUYjByZExseUFRUHdqdmR2OTdiSU03L2FaZkt0ckdUVFVLc053RC8wVEt4Tlhua01lN05JM1N4N3ZCWnhrQlJxQWRBbWFFYWVOTHlMQkViV0FDUFJIL1k2Q201MkxPNWx0SWh1Tyt3VkZOcGJ5SkVjTFJLQTFNNkVYb3l0ZG5tbTUxMjJoTXRDMW51M1FKQXZHRDhHNzN2OGMyZklqbW9sOG01ZkdOQzVvMGo0WFlpVkcvOWc2NTBtbVVudHdqTHNnSU1BS1ZDSWhwSHY1S2phblR2ZzVMVkdaTW9FRHgyWml3L3pxSnpCRWg4RkpzM1UvdjJDbUN2WVVaRTJiUk9lSDZPREllc2FNQktQYWF3a0kzVHBlSUVqOEs3MkUwbXB5Qkd3a2NaYVZjYlZUTDYwdVVDVHVOMHBkMWo2OWlCQmlCZkFUTUNPTTF6TG4xNmJCRVhXQkNUcUhqeGwxTWpYeEdCK1B0SDU0VkMvVUVuT2VNRk5ZYnNVajNYMlYxMWp3S2ttNmtSWW0yUk5zU3lmV2pGb3Y2Qk9KSDRkMEdvUDAyUUNwU2V4Um5oYXE1RXNzb2dOZWRYaFdPNzA2ajlQRnU4RmxHZ0JGb2gwRFRZV0VKUzFRRkp1UzBKejdraWJtd3IwUndMVVBsc2ZuSFphak1XMXNhWnpOQ04vSEYwdTBWbDJoS3RDT0ZyTmxIaGxPTXNFTWdmaFRlQ2IycEtDSVNMK0Z5RlV0cUVqTFVqa21wb3R1OW1VYnBiYUY1bXhGZ0JIb2kwRFJjdVlRbHpKeXFKS1F1L1lGb3I4VW82M1VMbE11d2ZkMkR6aGZ6Vml1dThrVTV2SVdkZ3gyWERweDJxbmVhRXUxSTB5NWRJazM4TUx3N0NMVGVnVjVpL0V4R2ZKNXRVcG1NQTFEdjlVMmo5SzJKNGZvWUFVWWdoSUNJR2VPdndhSXNtQ3RyQ2FIOFVRNjgwdXNwbUY0SXErTTEvcnJWVFhlMExmVWxadUxDZEZsZ3dReXJiUVo4MDhIbUd5Mkpkb1ZybHk2UkpuNFkzbDBJR3U5OTZGUWdkVzk2ZFRhM3pSNit4T2hLbjRzUmwyY0VHSUZTQlBSMHZjVnpDSFpZb2lZd2dTTm9QSGxkRkZtZWJiTTZyMzJKalN1aVkvemVXUmt1MVB1ZUNyRnE5bTlPNDB1MEpOcUJRazZlTFNmU09adTFreVorR042eitwVlpHTnhlcGRzcXljZXJzNW1WdGx6am1FYnBjekhpOG93QUkxQ0tRRU1UNDRZbHlqTW01RWdWemVYRE9aYTN5K3I5TzF2WFNQc1NmbzlCeksyTHpHSEhSeTI5L1NzKzJKQm9Wd1lKckI5V3QyUnFMMDM4T0x5bitsSnhIbDdjcXQrcGhpRWY0MWxVMUFtWE5veExUS1AwZFlqeDFZd0FJMEJIUUM1Umd5WFZ3eGY5MG5WSk55eXhERjY1aXdkeU5TSnFuSVJoM0VRZVVCNDlZbTZDRnRFMWpvdHdRVGJMSXVzTyt2YW5HVlliRXUzaUlDdDJqNVh0cFlrZmgvZXlIcEt1QWtEMW9vYksvb242MWFRNm9aQytNd3FUak8xbXBsRjZXMmplWmdRWWdaNEk2SGw4L1hzYjEyR0o0c0FFd1RpSmxReHZ1c1JGdlN0d0cyUFE4M0kvbUdqRy9LZmlSNmNaVnRzUmZibDgvajF1ejQ4LzZhL2gzTG5JRDFzam15WitITjdYc3JmYmgraU0wVjVGbXRrdmEwV3JQdHcwN3E5MDdXUWFwUy9EaTY5aUJCaUJmQVRhbVpoMVdBSk1qaHE1aUlHSnIrVWp5TmFRNXcwL2lQT2g5MC84Zk4yL1BJT2ttdUlGbnEvRDhIbzBGQktBZGhsVzlWd3lVUERvdzgySS9zWTNMOStFQzNHSFBqZElsNkFUUHc3di9lZzBpWmZRaFBJQzRybERTVkU2K2hLREszMFNHaTdBQ0RBQ2pSQm9abUsyWVluTFJTMzNiaC9ROUFxdlN3dURZZjA4WlRGY20ybjVsYU1TR3BaRmd5V2haUDNZM2hLWDlzZzd3cUZXUk9QeklGZmhyTDNEZTU2L2xjT1lTWVlMQ0puNGdYaDNlOUJ3RCs2alpYMU9QWHhUdWY3WTNKZVlSdWtiOHNKVk1RS01RQlNCVmlibXNnMUw1QVltM3IrdTRpY2x1dVAyOWZyUFo2VndjSXgyYTNOUzV2V0ZveG5DbnBVTTJkTU1xMjJJeGs5WFBqUW5kMGhhU1M5TWJMaFlIeUFUUHhEdjZ6NjAycmNTTDZGS0Zkbnp4dWJvTGY2NzRjLzQ1M0lYL25yQ2Q2UmFwMUY2VW0rNEVDUEFDRFJBUUwvYktaUitRRzNDRjVaWUFoT2g5UWhmN1RKSFRKc3JYNG1MRUpxNGNLS3ZWM096d0JMSEJaTXZneWQxSlo3L3k3QmFPakI3S3UxeHFBblI3eUs2WTFtMngvTU5nd3BOMGlYU3hBL0VldytLUkozZ21sbUtwRHpnVEYzM3l5YmhMWFNaM1NxblVYcFhiTjVqQkJpQmZnZzBNVEVnbmk4c1llWlZXWVpmeG5XalBSWVdMZE44cVNXTzRESUdUcStqalFaT2dpanlaNW1BUU5GREQ3Y2dHczJSNVVxWVp3TXFrd01sTUduaVIrSzlENW1RZm1OanFiTnhXalRXMEplNGFKMjMvWjRXTW5JZGpBQWpNQ3NDTFV3TTlOMGZsaWdLVEdBd1BqNFRFME5aS1BIQlQ0UUtGb2VyUlVOVzRnN01NcXcySUJwbnlaQWlZZjFVcWtNMGltUVZqMjZtaVIrSjkyaFhpay9haVplaUVxVmR4ZlZaRjdJdllZSEJtNHdBSTlBWUFmMmVTR2M2bE4vR0kvRGRqY3hIT1VURGFKNmlxUXM0VzdPbmIybDVrellQQlYyUzN0STE2aExHbDJoaVQzV3Q3Zi9YRXkwRDdpNUdLam13aWJoSjRvZml2VW1YMTVXQUZycjRLdTBxY1hMWGRYZnhKUVpYK2pVR3ZNOElNQUs5RUtnM01VS3lVRmlpSURBaDEyS2puZ0tPaXNIVkNoOVNJSi80UldwRlE1bFZwMnBIMWd4L0J4OVc2NG4yMlhycFgyU3VOL2tZb2p4Y09oVHYvazVVSHIydGwrNlVEK3c2R0dXTnNDOVJoaHRmeFFnd0FoUUU2azJNYUNVVWxpakltSkJEWG5Ud1JNOGdXbUxWYzBpT0Y3OVlzQVBudklIWFg2MXFjM2V4WnZIbjFYMEp6Q2k1T1NzY0ZBZkFSU3V5bHlaK0tONGpQU2srQlFuQ3F3aUV1ajF6Y3BkRHJiTXZFVUtHanpNQ2pFQTlBbXJpRTUyekoxc0poeVh5QXhNeWFyNHlXYTRFK0V4R2p1bVd6MFBhU1lOdWhXSlB1QU14WjJON2hUd2lyc05mam5NVHFxemo4VnFpcFNsYWUxdnlhQTRYd1M2bWlSK0s5MkEveWsrQVA3dkdWejNKR3dtb2tadnI0a3NNcnZSa2NMZ2dJOEFJVkNKZ1RFeEpmRiszRFpYb3pjMy8zSXdKSEQzalQyZmlESGsxZ2R1MGF4MlFvNmliTkdpZGxwdkNINGg3RzV0TDhJQjBKT0R2NE1OcUxkRXl0TE5HWFQ1cTYwSG0vZm9CVnp3K3ZzaXdwSWtmaW5kUG4yc1AzYmRKUjlqbHJZdXh0UFR6Z1c4ZlhRNEV0OWlYQ0VMREp4Z0JScUFhZ1ZvVEl3UUFkMkU5bjdMazBpMFE0N1JZUEw0QWoxWW5Hcm13bW9jNFBGYVpjQ1V3TGxIaVMwZ2JDNzRFc1grT2FEdnVhQnFLM3U1NXVjaW93WVlYak1GdmpsN2VEQ3JQNSsyTFJsV2ErS0Y0YjA4ZDNFWWJIVks1cmNHQUdTN05CYzg2TXJiMEpReTlHNEdkSm5tSEVXQUVUb05BcFlsQm5LQ09pTGxRZVkvVWQwemdQRC9pbWtDTG1UWUZuNGI4aUVpSW5SRHRoaDhaRGV2RExNTnFKZEd5bXh2VGdXeXRJL0MvME5iajMvdnY3L3VYYkpVVTgwb1RQeFR2WVkwb1BiTkp2SVNLVkZSdjY2MnBSakJ1RVR6clNNSytoQU1IN3pBQ2pFQlRCSXlKMlpnSmNqUHhzRVJteG9SOE1DQXVERG9IS2QvQWlJOWgrS1FyQVMvYmdpbTB1WWkrTVowdkVjYzIwSEhsRUs3UFN2dTBTcGNBQ3MxYnRsVThnekJ6SmhCL0tPKy83MW0vSDdKK2FreEJUOWNyU09aRDRVRW5GeUVodVdybXZXSkZXVUZhU1BWL0ZxVmZpYzI3akFBajBBMkJCcjRFVkJFZE9MTUNFN0x3ZGxDMUFjREF1bjBndG8wek84TE1qWDJKR0lwU1RUWnJRTDUwaVYrWVgxdjZJSDJFdEROQklQNUkzczE5Z3VFVHloOXlvb2pFWGF4V21BOWxMQnV5cGFDVEs1dzU0bHZiT0M0UlUzQSt4d2d3QW5VSS9JY2VGb3VtcTZMdFZGZ2lMekFoazgzaWZjcXhLV2pLMHBaTUNSbHYxM3UySGtCdnRjMFBWc2twSFlMdCt6bDg2UklmcXhSV2FjT1NjMmNDOFVmeXJtOFQrdi8xeWsrQ1VZd3dCR3NQWHZ6N0dmZTdsd3RiK2hKVnlyU0l4RnVNQUNQd01naVlVZUUvUzd1VUNrdmdtNnh3a0F4R2FxMm0wVjVzNXI5V0Fkak1zQ2t3U1k0bWhpNFZsOFlsNmdGY1pPaTVWU1duU2dIY21DMmsxVTF1QWRmU2lrcUlIbUdhdy9yZ3Bxc0U0by9rWFdWK0JJMzkrc1R0WXdQV3BzdjJBYkQwOXovUFQ5V2JWNWxkc2RudTRrc1VqeHBHTE41Z0JCaUJsMERBeEc1TDR4THBzSVQ0OEpmOEVkckFnb21vTFgzZEhGOVNsWndTSTVGQ1JvcXpzMmE5R3NCMWhaMzJxK1JFSzc1Tko1SG15UTNtM3pjeGQzeldZQnZUV1BXVFFQeFF2Sy9FcjkxOXJOOTRxU3BVdDg0cUphV2t0WmErUkpVeWxRalAxekFDak1EZ0NGU1BDbERCYWg2NjdiSE9tRWpFRytCQ2FYY1MxcCtjejQ5UGd4SWNHQ0V4K3hKYjN2UVI5WTNwelZLUkoxMUNGTDI1a1FvWlIwcjRhUlRpaCtKZFk5UG1Qd1IrL0tFSDZjVnRIeGJOYjVaOWlYek0rQXBHZ0JHZ0lsRHJTMURDRWt0Z3dwM0NlbVNFNnVDWG1JV1JiUW9NeExkRVhVWUcwVzdhMXpIRnpVWXRnS2FpemhzMWNpb3p0SEh4ME5DNW9Nbk1DamRYUUxvY2NZK1RRdnhRdkRlbEN6eXdsZitscTFkcEZCdm85WG42Zi9ZbDZGaHhTVWFBRWNoRm9NYkVpTGJnK3JpUlFJSElnUW5QVEhmYkkwelQ4MC9qbk1Jd0R0OEl4ZVExd3BjZ1BPN2hOQ0IyYWdIY1ZOanBRSTJjaXI2MVd5YkRGYTRSbEJiTDlTOElqMmhjS01RUHhYdFRtdjYyNjBlcWZwbVNHdkkwY29SZ1h5SUhMUzdMQ0RBQ2VRalVtQmhvaVJhV29BY21jQnFXQ0lkTHU1TU1jVnhnR042ODdQTDlNK0Q1b0YzY0JQRUpXRllDU0dpaFRaRWFPVlhxNVZvUWFaMWNJdVJhaGV1VXlaaURXMjVkRjRWNDlEZmkxWWhxOStGOTNZR2FmUUF5dEJJbmZheE5Ea3BCYSt4TEZJREdsekFDakFBUmdSb1RBMDNBNVFIajdMWlBEVXhncWxuS3BLTnRDZzIrcGwwWWhUZXVCTHdwT3lBdTJrQjNpbTFxaW01VUFoaXR1K1hKR2pubDVOZ05Ob0JzM2xnQ3R1T1NJOGxmUnpYY3psR0lINHAzVi95NnZVZDRkVTNkT0s1elZ0UWEreEpGc1BGRmpBQWpRRUtneHNUUXd4TFV3SVNNbXJ1cjdkdHU0SnA4YWdVWkJ1SHR5eTUvZzdGa0hHbFRkVzVGT2NjYUJ5WXFiT2ZHVHJyRSs1LzAwbjd2ejhjS1J4bldpSzQya1lnZmluZWZMaFFlQTN5Q2pwYU02Zmg4amZmNzdmYVJ1bFVzaWRpWHNNRGdUVWFBRVdpTVFKMHZBVmNINXZsck1XbUJDVG5lcGNMWWFIZ1NNUVFZZzdldUJDekpiQ2JYU2xBY3MxTU5yenNsOXVzQTlOWFk1MWlObkRJdXNiWmIwdjVySGo3QzloRFhMNEt2YnNUdWtvZ2ZpdmQyTEVHM3dnOUJxN2VFYmREN0JsQS93Smw3ckZ5MFQvaHVxTjh4WVYraUhXVmNFeVBBQ0t3UnFERXg1R3dKMGFoNlVENythVzQ1ZzAyNkp5SlBNano4aXRaZzRQUjVEVi9CeTdEbDFiZ3NLa3IrcWdCTTF0NnVRSTJjY2pGakZXMFE3TU5QK1Y5Z0VJT3lZcms0WHpUaVJVWHhldmJqUGRqYjdCT1FlQm5XZUpsL3NnRVhubllXSzRIZ1RMaHFMam54NnZFcGZZblBSOG44SUp2Q3dTNzR2YTN2MWNFRVpIRmVFWUVhRXlPR3N2QW91RUpMV292MTJMY3FoTUgwelJ4c1ZVakdBdHd4ZEZVRVpuUGVGZWFQNEN1VGNPcTlxb1cwV3dVZ3FZVTJoV3JrbE55dFIyVVpyVkRTZmZvQkYyZmwxVjc3WnJwR0kxNzBZUlRlamVpMUcyRGpZeU0vT21LYisrd3VuK3dRRkRpNUtianM1SC9xNDR5K3hEWGpRYTVhSGtlNlB2VG1zNUZrUEwwc2I5ZllmVDhoUERVbUJrWW5IZUVtOUp3U21FQnB2RjZBMDRBSW1zYzhEdkY1S2VjQ3RRT1Q1N1ZCMU1WRWxhbm5SM1JaNTM4TmdFNUZuWGRxNUpTQjluWG9IQW5WcHYwdjZLWEppRlE4bkNCWGlyeWMyYkNNeExzdFY4MDJ2Sm8xcW5mS2wzREJmMVBYQ0VDY1cxRGVaTjdrNVJQNkV1Q2h1cmpWRURYa3RUOVhoMzR0STRTdFBDdTgraXovSHdFQk1jVjZMV2VpeHNUa2hDWDA5RFErc2NTQjAzdDNPT3pqVERjY0VWRUJZT2NTM0lIclFsZUpRVGhoNzdiMWlTTTFBUHByN0hPMFNrN2t4WmtBNDZPWEZtYTN3SHNiMWRkWVlwNmY2QytOK0pGNGI4VVMyTHNWc0c3TmlqZlhCMzRvdERkYUs1eUxwOSt0TzU4dkFXQzRzTG5JdnNDZVdBSHpkaEZtVTl1SDJGNmd3eS9VQlhIdnBvWkZiM2QvL2wwL0huRDE0LzR2SHV6MVh0M3hZSVdKZ2NIcC9rNy95YVhja1BKakYrWDgxM3R6T0JCZ3VmQ000K041ZS91MGYyL3crL2QxRlFGZ3A1NWxCOVA2b21QNlV0YmRxZ0RRcmFqelhwV2N1QVRoT3RFcW1WWWxaTDRIYnd0YzhFKzlNb3hJL0VpOE42Skx3Qml0U3E1YXVET1lOeFYyUTJ3ZFd2Q0lqaFc1OVo3T2x3RGtIR3hjT0Y1aVQ3aU8vajdDcmJLVE16R3NhZHViNFR3Z2NGN2s5L3BqZ3Y5Y2hROWlmdXJodWRnVis1MnJNREZxbERQOW9tNzRoenJSWldtZlFxRURDeFRSbFA4ZWdrSnlidWFYSnRRMldxa2lMNjhDUUt0RC9UZXI1RVI0bk1pNTlnd1ZDMzl1cU4zcURtcEoyTytUSmFuRUQ4UzcxY1dLVFRHaWhIUlNWb3R1M0dvbDQ2RkNHWmdUNjJydDk5ZGY0TVk0bXk4QndJVWpuSGRuUk42TUZZK1B2Ni8wbEthQzl6YVg0azBZNkNTY2l5dFdFeEdHTkcxaXlMbmRiby9IaC93OUhnL1loWVBKUmRSeVRMS0JrQXFZR1poNDM5amMxQ3l0dkVmNVY1YWJHRE0yYmU3RTFJSGdYWXJaZk5IVlk5VkI0UzQ0cHMzcXVCcDgvVUtFTGhMR0xKTlgxV1E1Z0piTU8yeld5WWs2YkVrSjVMOGhXektXQTJFZDE2U1pvbGdvU0xndVJpVitJTjYxNkZYL3NkL3h1SVRpelZiY2I2MnFXZU9qdVYvdHFncWxyMU9td2tiekxnTS9LMnc2TUF6cEh5R3NvMzlKdmMwVHFYbHB0RWNoT2dHQTBLbFdnb3hwMm5EaVk5RzRiRkpNU3hFMitVRElzRVJnT1RJa2czeWVEaXpWMS91M2VsTmc3Qm13VURXOWpwZVBDaHNYYWVFc3NSWDBsMUVZeWcwZ1FBMllmbzIzWDRiMU94STByTUlCb1RTc3l5Ly95d0ZjNnRoanEwNU9qSjB2YTBEZ2V2Mjc0RDBySjhGZm9YRmIzREtFejZ0UmlSK0k5M3JPdnYvSnVjbnpIbzdFL1ppN3pQTFZmaDlTamRFN1dFZ0pTd1N6TWpreGt6ZUYzQTNlaGVGNnpKazZaVExWZE53UTJJUmh2Yng5WGYvdVZuRGlmbDErZjNmVHZROEw5WTdDRmxZdGg3cWd4d1M5Q0ExM2hRMnVMdE5EN1dpbURaYXovKzdteGhFNi8zSC8rN3QrL1V1RlIxZjlJKzhXQUtGdS9aQVY4elg5cmJ1RWVYM0dZeXJLOHZQVlgzM00zRGFVTWNsdXpVeHo1UGlVOVRmazcyTWxnUkN0M2JaNGZVUmdKcXhqN3dGNVFpMExhaWtOTzFMZ1RqR0EyNnE2SHFtVVUrQnFYb01BbnBjQXkwUUpRSy85ZzY0STkxQ1diWkV0QXY0RDhWNUgxdnZYWXJDZzh4L1h6ZTMzRGViT01uWlE1dTk2L1hKR1E0ekFVZVJBZU5kL2FpWnBsY3BFa2JtdUREd2RRN21mWlZ4b1VXelQ2THM2VTVhUGJhcnB1b0grZmVUcE0zSGUwWmUyMGd4djJ2UmE5MTlIRUFTa0pVRG9zRVNPdTZmN0l4MUVyYUE1M2toYkJkalVWandxYUNkcFBVUlI5Z091dEhTMVNNeUxWamJEcitoY1FpeS95Wk5UN01nMFpnUGJjcUFZd0tXS1hiWnE1UlRPQkw3NDUvY0xjc1RSSjRQblpUQ04vUE1XbUFBSlZ5TEF0ZE5uT3ZGUTRTQzhPeDNJM2hIOWNINmJLSnVlNnppbEhEUXhVRThLcHJsMXFMMlg5aVZnR0tERVhkU1E3cDIrcTNPVWFyTHBiM0tCc2kwYnpUR1ZRdzlxU0RiMStEZUdOMjFxc1pzeUFQbDdTRHhhQW9RT1N3VEQ2OXUyOVlDZyttUEc4OEEwYmx0Qjl5TkdKSzlsampTL29PRWRxYUlIQStvdlRFOGlxMTBMRkZ5VE1QM3hDNkN2WC8wWDQwYmhvR0VhekFWd0pVTHYzV281ZjlGTncycjAyQ3RlNUF4WlRpSG5XdkFaeUF4emUwc25maHplM1I3azdnR1dLamxNNUlVQlRwdElwY0FFRmlNZ2Iwd2trT25zTVR0Mmc2aUZBbTJPUUxvcWxZc0cxVUdiTldhbVdwa2M4ZHJ2Q0dnQzB3YW5NV1Z1L0VXbHdnLzdvZ1lUR0haNjVPeUFZcEh1UCtjaTRzNDBwcTMzdUZ3Q0JOaWJOKzJDMkxkMEJIdVQ0cU9VZGJHL2Z1Mk5WTlhyMUVpakFvWnRTQk10WE9RSWVDUWxTQWxlaVp5dXF4OEp3TFZzOW40RE9YK3VIN2ZuN2Y1bUJYRGU0VUhiUnlDSUtBWjBrcWtUWHdrbnBxdUlBWFFNM20xc2o5a1d2bDFETEhJNjBVQ1pjcHJMTFN2RzNZMXo1cXRFRHNoQkVPVndYempKOExYWDhwamh3TG9kVi9XTE81QVU1bDFkUjlnZDM3UnBDUW1kcVNtaW05RytLOG5Hd3pBcTErbnB0N0FLazVrcEFNN3M0SExpNUx1bWk5UnJqVWIyZHQ4SUFpRThSSk11S0tNWktrTERxQS9oV3pKYXcwZ0F4Z1RkWFU0WXlOWWZuZ3JKbDBIOE1MeUgrckxiY1Z3dTd6YnRqSGRqZDJXS2k3TStLOElObE50WlpSeUVweTl5d0Q0STVIV3YzSDF0VzZMZUF2RFV5UlBTemV2bzFuaW1UV1hPZGVxL0lhTUVDTGdHekp5R2pHYng5QzJubFZINGlmZ0xhNitSY2FjTkxhSi9GWG9uSVZRekNBMWxESUR5SXJMVURFV2hENlI1akFlUGtRRDBpR2NPN1MwbllHby9uL0IyallUaU1vZ2ZobmNEN0ZFYkdGdU5nTnBUcnIyVkthOHZJdjJHZER1cjhUZzhtS3RKWjdOSlMxNC9ZcVZCTW56M0huUTFJcDJ3cDMwbWlWb0R4alZ0S2psUkN4Z0RzK1pjQ1JBaUxJSGZuOFNCTHhnV2M4VENvamFkYW4zT0pNUTdwUS9aMFZCMFVybWNQdUVzZ2VwRzRsMmVVM3VzckFDaE5CWTRFSUN4THU3OXJtOXdKUnhYVDcvMTJTZGpEdkhEOE83cnlLN0hSSVNtZTE1Wm9FZGpLNzFZbWlCTlNhTHBFdGgxdVJpdUo5OEJOSTQ0REtKanRoSjBOZXdLNFJ2K2FhWXF0dy9RTHY2TXB6S2NhVk02R3ZHMGN2dnNMVjhBQkl5Tm1IR1dFNWhRSVRUYmM4Ukh5cThrUmZkSzN2emdRS01DQnFWMFdsK3lvMEozalNJblMwY0xDSjZvUHN5bW9vRUEzTWhtSDloWFRyaGQzQWxCYkZrdmkvaFJlTGV4UFdJYlUrL2tEZkJKWFV0cUp1ZSt5cFFwTmprc0liODZGODA1RWMrV3RodG9NanNTS1E3c3Y4azBvL1dONWw0RTkySGdHU3UzWE83ZStLWk5oWlRpTDRMTDdmYTJmQWtRTWl5UkY1Z3dtYloySlBMWDN0bkt0dmVSZ1VZRkRFcVIzYXdxQjhCRldUUmM3TDRPQktEYnE5WGVybkxDRU9iT2xuNWl6bG9XOGFQd3ZvSjM5MTNoVTZrcFp5em0wMGV1WFpVcHR3c2lMRUdLTWlvNzRNVFAxbzNKU0wrOWFDd0FBQ0FBU1VSQlZIbnhUR05kWGF2OWg4akJrMEdUNkhLT3NLZzlBaFBqbTdhZDBpVUtnTkJoaWF5TUNXODdyYlNwVVQxSGp3cS9mN2ViV3RzVW9rVHZhN2ZMNGk0bkRSbnVaZHM5Y2IrVkI0dVBCbkRiSC8rUlBlV0V1MlhsbTMxdG1DMG1maERlL1NqdmRoU25YZkxHK1RHNTNkRDY5NytyNjhWMWtXaFBaY3J0Z0VDR3RpaVJUSmVBcHBWSmFqTFE1UFlrWEI1dU1KQkl5UjhkdXhxRzhXeHh4amR0MGdsY1JVZnRMclRaTGdCQ2h5V3lBaE1GN2JUcFlFWXRCNDhLRWlJY0UzR1dzREpCc1k3VXVRQld6Y0s5THg4ckRnYlE2a2Q4YzBjNS96MVhYNXo1QnBwWGkxZmx4QS9DZXh6dDdtZlJ4a210L2JOaVFQQ3Q2WXIxT3JMVU95b1RXU1pkRU93czBZSUlPd3UvYUtBWWZUWnFoVnFFM3Y5QktESHBVdllsR2pRUlphSUZ5bVJWVFNmQUs2dTd6VlZLUlRNTVNsRzcrVUFzWVltY3dFUitPMFhkcWJybzRGRkJMa2RpRkU1NDJiVDVoT3B3blE5Z1VCT2pSVVk0eEZ5bk5nNEdjQzFPY0g4L09jVmdMai81Z0g5aFQveFdOM1VGOFdQd0hnUjZueE1DQkJtOE5sLzZFZzNMTnlKMGowenNwMHo1YUFyWm91NkJxZExTUVhOc3N5Rzcyc0VjYjFxaUh3QW5TS3dGeTlmRkp0WXd4TDFIZzRQZXZuRmplbFNkSTBhNHJQSUJlNmRMYUg4dUE0Z2xMTEhBbUY2R1lsOGl6TFU4b3lLSUNLVVlCdk9TS2VFMnIzQUN0R3hpVkNabmFlaUxsdjhqRDZ1TGxKalJMWWFWWEl6dEttamJBay9QengzUHFvZ2ZnbmNhR04xS0NZZE5Hcmk3RlpaUTJZUU43b3E0NEFNcnZUQ3dOTXRQU1pjd1U4YzRIdnVlaFM1aWxJOWtMOFd3NnFaQnR4QjJlTk9tQktScFFnVWkyVURBbE5rSzBaSWY1Y2h1cDZKUHBaY2VPeW9vdTROakgza01NRjBWK0s2bXUrWWNlVU9NS0RYenVHTUJKSGR6dDJkQ0E2N0Vhb0pRUmZ3UXZOT1I3MUpTbUV4Y0tQL25XRTQ1TnJXM0hhcytES3owWXAyYzFuOUt1c1Rsb2haQ3FzZVpGWUkxdS9DcVdYazVkRlg4b2pPaDdIQXZTYkxoVFpzYVlHaWFRT3F5djFBMkVIWllJaU13a2QyT1g5eXVSNDhkRlJUallzNHFKbHE1V1Fzd2JxU2pRd240WVBTdGNsNlBCVERST2V2MFRuS3F1Q3VPY2ZhZjFlcFZIZkVqOEc1QmU4Z216RGVGN2wvZDc3REtlSThiQStvZzNrN0tWQ0s1VURxYTRhZWtTd2lBOFZjejNTanBSdVFhOEE1VUIrVWlUWHdKQTZNdnVRTnJwSFY1YW5qVHBpYjhORTFJZGpkY0lCY0lOeXhod2w3SjZXeHVPMkdKKzUwNWRsVEFxWUY4T2g3dWkvejdGYVFudmVBdWpCOUlVUGZtc0dNQkRIZHNmV1luT2RYaWhSeUFyYityc0hzbDhRUHd2c1ozNzMzeGtkWVBjQ2crM0ZucDUrTjViMjQ1Tm4zYlNaazI3YVlQNEppYkxpWktrTklsdEM5aHhhVnB0WGNyQmErODBEZVRvaUZ1TUVXaDV0S1BidHBJeXo4dEtNb0Z3ZzFMTElHSjFWeHJJMXB1TzVzS2RqaHc3S2dBbEQva3lBZnV2NzVETW5vdG5PNnFrVlBvWFB4V1RFbHpMSUFwNlpielk4bFpTZndBdkMvSUhyWDE3MzY3M2ZNeWpGcUpPcFl5MmIwU0FTOWFuQkVuN09sUlIwVXZ1Z2ZMN1U1RXQyR2sxTzZqeUlXQVgzd09Kam9RZld3MDJscmc1T2ltVGNsSDA0UkFIMG1ITTRGWWh5VUlnUWtWd2tXbW5UL2RvNDhrQUt4Q0I0OEtNSTBWMDZodnVFR0s5QjJ1ZitnN3krb1ZlUlB1eGtxZi9XQUF5VDBkVE01SzRvL25uUXo4S3hZY1RKa3NpRVZzbTJiM01UU1dNc1Q2eVpqYThLY2xZZVdtVHJ3VTFTZy9KejZDWVQ4ckc3VXVuOE8wS1NscG1tRDFMbU96Q0loMVdNSzh3RVNud0d3RktHcG5XODBPUjQ0ZUZUNUZwRkVJVVVnN3BGbFVPSi9nd2xTdWtleVcwMWlyQzBjVHZaYS9rdmpEZVYvMzUxVDdveW5UQXI2WXVkRmlOY29RcDhLYXFxc0ZRZE5GcUpaYkp2RVNLbFZtSmo2RVlRWlRxcGQwQ2Vjd2JUdWtTNVFBc1ExTExBL1loYUpMSmUzUTZXeFo4dmhSNGUwT0w0U05mVVV5M2wyQXV2ZytCNE5VRkEyeEpUb2VRRnVhOFBaNGN0WVJmelR2WWFSUGNHWThaVktnWThpWlpqaHA2UklxcTZKNnl0RktLY0FhTFd1eUlsOGRmb254VHhRSkdhcDhzZVl3YmFMUDhNdnZIdjJLRWlDMllZbDBZT0tmZkZlUDdCRDhOYS91NFRVT09sbkVrc0JwWVV3REF1V0oyNUFnd3JERDZrcjJXZVJjaVIzZVBaajNzR0FuT0RPc011RUFUeUpBcFV1azVoSTZpYTl3aUNHSmtsSElTcnlFcTJBQUU3OUVZRmFRVlQvT2FTR25NRzE3cEVzVUFPRUxTeXlCaVdnNHplUmx0R05TTTlycy83Q2pBcjJINEowWHVkMFEvSXRIQjBraXpBTGdMSEtTUU1kQ3gvSk9sL01GU3c2clRDSWJNWlVTTC9uQU5JSjB0cFFldytNNUNidFJESXV5MW5SVVBZQ2Q2TEJZektsK2RIN1ZRdzFMUXlkbDFVTFZyb29aN09BQVpnSGhDMHNZanpDdXQxbnRWR0ZYZnZHd28wSkdsOEE5cDRVMW5UcGh4dEZpZ0pnRndGbmtkRGlLN3h6S2UxeTBGejg3ckRLSmhZdFVxRUZ5QTFaWi9GSURoMXBHSU9aZzlLWWRnaW4ybUtWaUs0bFFQdmEwc1dTRG03WWQwaVVVb0RsQStNTVN0TUJFVGpzdTE5OC83L2sveTJGMWE0dnREVHNxeElSZW4vc3RTYmY0L2lzQ2JOMTJIWUJNOUJyUG5QMGplYytSOCtYS0RxdjB3ajJnQlJ0VkYxTFVxQXhOT3hxUXVxVGplVHZ4VWpRanVndS9lSXZvRGpVWjY1WjJpazNiUGdPZWhDV0J5OUtiaXEwY0lCNkI4SkJhcW9vR0puTGFjYm9EcTJJbFA5dGxkZXFMN05TTkNwR0t6M0txQ2tBbStpeHE4bHI5SEZYcGNhSk9HZ1pWSGtReWhxRjdPZ1IvWUhTV3hFc2hrYklTY1VjQlRaVjdYWFZ2U2szYlBnT2VraTZSUjFJTmdxZ2dBNGhRV0lJVW1NaG94KzJYdVREUG8wamVHRzRydUtmdmxVR0NlQjRKQno5VUJTQVRQVGk3TEo0WGdWR1ZIdThuVXZLVW1nc20vUTQxQXU5aGxyeElPd2R2Ni9VYnhVUGNVY0NzQ2hJb1RtUFJIVE53WmFZQ211dTZXcmI5MGlWeWZJbFFXSUtVTVdHQXl3UWNYa0pTRXBoNHhGWEtyeHRWbzRLL3luTWRyUU9RaVQ2WHRyeEliMGRWZWt5b0pBMkR4SFFKbGQxWStxUllXN3JCUks0aUVDb3ZJUG9Fd0FXRE5ZM1RFSXROMnk0RDNuN3BFaG0rUkRnc1FRbE1GQVBlVmdXanRkV05DdEdxejNGeUZnQm5rZk1jV2pONUwwZFZKcHlRcHRJcEVYdlZneFFQYW9hYlRORk0xZFBpUFBnRWE0K0E5T0pMWEFuSm5zN0dKUjdidEttZ1I4MExrZVBkWDg3U2dRQ05XeTViYmFVekp1anRyS3JlY1hmVVVXRkhDT3FhbWdYQVdlU3NZNE92M2dXQlVaVUpvdzJydWJzWGtNeDBpZGFQVkhwbFNoMjhiMVAzVkhSbDdXS3NhaEttdGZFaXpkQ21UUW5YdU1zclVOVXVHUWh3RnlJMDZSc3FHR0VpdCtNWGM1ZWp1aE9jTDFFSTl5d0F6aUpuSVExODJaNElqS3BNT0UrblRFZUo2Ukw2VFZXMFIwUDZNZ0FpYnl5TmVtSTFFWFFnK3hKdkg4K1BaQVlKOW5KbzA5WWdYWUtNQkJrSXVHVWlpb21MYzhCVDhGVWg1SGI2S21HMDlsRkhoYWpRSTUyY0JjQlo1QnlKVzVZbGdNQ295a1QySllqcEVucUlKeTJiQkxCcWRYaVRlQWtWSzVjb2tYUXZmSW1na2JMRWt5c21pY3BrK2FGTlczMjZCQjBKS2hEeHNFUTZZNExhamtYbjdwdWpqZ3E3QTFIYTRDd0F6aUpuS1E5ODNZNElqS3BNK0JIdXlQVFBRS1E2WVBZREc4b3FFYUxsdjNudkEvcWhDT2tJdFUyOGhOUEt3aVFjQlpISVQxaWxVWTRKNlNYQ1E1czI0VHZCTHh0aWczY0dFbFFnUU9HaThtaXZOVVFsdFIzVGh3TTIva1Bpdm41dytRQkpKbTF5RmdCbmtYTlNOVGlYMktNcUU5cCtBaFhFZEFuOVhzbk4yc0ttQ2VOYzZlRTArWi8wdE1uU2poREZmTlZwMlpETkpCd0ZvaStCamhoVVNBbE1qR3phbEd3eEIvQTcvb2hzQmhKRUlGSmhpV1JnZ3RqT29qQUhiSmxSWVlRdzNnSDlyMjdTQVBpZjFWVjFyY0RJeVVSM3hma1VsUnRsR2t6cHFiNkVtbmltY2dQVXdudG9ybWhSblhRZE5nVlNiVnVWaTAxdDNqYjE0SUZWNGRVdU9qcXJZNTVkN1E4UnVxc0RJaTAvR3VhUnFPd1FJVjNpSG44d0p3TUpvbzJIR3FOaGljc2xFWmdndGxPR1dLT3JOR3pidko1R0RieDZOYk1BT0l1Y3I2NHZMOUcvVVpXSjZrc1EweVhVVzM3U1lZbkxsMEhFYit6WFIyOGZsS2RORmwwQlUzTC84L3hVdmZIS2lIRUptU1F3ZjF4Q0xVeEZBai93MXBBRldzOVdCaEkwRzU4T1MxejB4KzBEaHBqV2pxY3ZPeDR5OXdEaGh0bFJySG1hbWdYQVdlU2NoL2tUU3pxcU1sSHpKWlQ4Q1FiVlZERVdMRS9VME96MEk3RHlvTHlkZUt4UkZDSUVHN1M1aWhoaDB4OWRkc1R2aENyL0toSUh1Q2JFMXIwaklLR0x4bXNFZll1SUkxSFZnUW0vdXRIYU1md2NzakhxcUhBSUdDV056Z0xnTEhLV2NNRFg3SXpBcU1xRUU4cmtxSDBocGt1UURQVXV5TU96bi83UWc1cUR4eWVDUkYvaUlwOHdqYndGWWVucndLWk5pUlp6bnBMWmdYUWtTRUJRd2hKTFlNTHJ3WkRhV2ZnNVpHdlVVZUVRTUVvYW5RWEFXZVFzNFlDdjJSbUJVWldKNkV2UTBpWFVSSEdBZDB1QTd4T3c4Q3FOSXA1S0tDYnEvdG51U20xK3J2ZXIxNUt0eXBrSFNFYk1sMURwRWhIYTN0SlB0WkNSSU5sNHVGM1NEcTdKbVBCU1JXcG5ROU8rQjBZZEZmWkZvYUsxV1FDY1JjNEtLdmpTdlJBWVZabUk3NzJrcFV2SXNFUnNmcnNYM0g5QjQ2ZDZFdkEwbEh6Q2w2QThuSkhSbllGTld6cFU4d2g1WmhrQTZLSVVJR2hoaVhoZ2d0S09sbW4xL3lmdmNXVXM3WStDclNwZTc0NDZLcXpsSEhhL0VrQW1lbGhtV2JBZ0FxTXFQYzVKMHpOckpYNndlM2hDbWVtaVVUVmVjKzVac0NPaFJZejBKUHdpVjNRU3I4WXNFRWw0S0FWeGllNERucFFyRWdpQXpNdDRma2tPR0JRYkQrcEdDRXNzajNMNEFoT1Vkcnh5Ny9PVmQyeTZjbFR3aW4rcWcxVUFNdEduMHBXWDZleW9TbytMRnlHN2E5QW5wVXVvd1R1K2VtQ3E3THJ4Q0s5UXFIV1lhTlJocE8rRTloL3cxSmRkSStHa095VVJsVW9vd2NaVHd4TFJ3QVNoSGIvSTVrTGxZeEgvUlRYSzM5S2xhbFFJMUhtcXcxVUFNdEduMHBXWDZleW9TbytHSkduK1Nla1Nzb3Z4eFlOOStJUkV3T0E4V25YRk41TTF3dUVna3dURkZDZHRtSUVyTTk1aHJpT2FORlVzdzdMSnRNbG5PRjBDUk1oOHQwY01FZE9oTUJDZ1NhU3dSRFF3UVdnbklPWXVYM25IdHF0R2hZRDBwenBjQnlBVGZTcGxlWlhPanFyMEdIRkkybjlLdW9STWFzeXdZZDJvaFQ2RkRhT2FoVWRmZkluK1JucmhKNnNEeGFhdCs0Q25zbEhEd1NtNmFhY2drZ2FDSHBhSUJTYlM3VkNrN1Z1bWJsVG9LOXNVdGM4QzRDeHlUa0g2MllVY1ZwbkVQRFpzZVJWdFN2b1lpZkp0UlNPNEVoZEl2QXhQYS9WYnZtTjl3Wmw2NDdTUGNVMmJpbVFFSVFNMFd0S2FCZ0p5UVlQQ3JHbFRRUlhQbWxhNm5YVmQrKzhQT3lyc0QwVlppN01BT0l1Y1pTendWYnNpTUt3eUNjR2lBWCtBaVpBdUlTTVhMVzFPTVQxZ1JHTHJFeW5UQ2UxaVo0cmI5MTg0ckdsTHBVc0l3Y014QzM5blkwZVRRRUNCWktCc2FVQzkwdVM1Q1NNbDIxbnFPR3hyMkZIaE1FUXlHNTRGd0Zua3pJU2ZpeCtCd0xES0pDTGMwWUEvb0pWT2w1QlJpZkFLK0k2UVE3SmlKSTN3Y2xHK1JEQ2hBa1FWbUVUcktPak9zS1l0a1M2QnVaOEYvUTFla2dRaUp5eHhVYThMOC9qRHlYYUNFdTUzWXRoUllUOEk2bHFhQmNCWjVLeGpnNi9lQllGaGxRbE5TU0trck5JbE5sTS9qZHl2ZkVOQnd3UTlYWFBCZjNCcm90Tm94VVN3TTlDa21Pc20xMzB5UlJ2V3RNWFRKWDRGRmsxOXhCUVFjUDZlOFg0SDVlZHVYOHlaYWllVHZ5N0ZoeDBWdXZTMlE2V3pBRGlMbkIwbzRpcGJJekNzTW1HSU96WkpCeVNVOENGTTVHT1d0NWgxRGwzYS9yZ1FKbHFyZWpOVFpCa0VsM1NpL2tpMEFmL0pZVTBiNENWK2ZuZnlCNWNRbWpLYkFrTHhJNlhLK0x0ZXFFdTE0NmRwMzZQRGpncjd3bERlMml3QXppSm5PUk44NVc0SWpLdE1ZcmlPR0ZaQVNLVXJyZ2RyaGQyN0hQenZmbU8wRzhDcUlSRm1DUWlxU3NqbG1OaVNQTHBYalZNdmgvM211REs1M2lXZGIvbGlyOVFTV0I3SENSdHZUbWU0RWJMb3l1TXhGVFdOcXVUMU5WVjYzRkVoSmZrZzUyY0JjQlk1QjZHVnhZZ2hNSzR5aVJoM2ZMaFZLK3JlaExoUEdTSy90WjdHeDdDTW5KT3JNWkVDSnNnUzZiSUliYlMxbnlEUXFLWk51VmErSloxL0txL1JTM3dVNDlqSkJCQ2xZUW5iaGJ6aHp6Z2pjamZ1WWNZazduZHUzRkdoWDUrYjFqd0xnTFBJMlpRY3Jxd1BBdU1xazVoN1JpMm5YcEhlQkMrK1A2L0syb3lSS2ZHdGpWOGtSdkpqYkZVNDhDRE1hOFRWeUZhUWdVM2J0L0lUTnkraituMVRlUlNBUldJRmpJNEhBUWpqYVJoUGdMNWhBaFBlUzd5UkY3cnNYVXFPT3lwMDZXNzdTbWNCY0JZNTJ6UEVOVFpIWUZ4bHd0SGJaMWkvMzc2dWYzL0c5ajV2ZjlmcmwvcGQvKzRmeW85NFBrYndKTjYvN2daaU1DVWYxMDJnUkhUbnJtVVcxdVpEOU1kbkowV2hqZU5Vb1JHaXNjM3ZZTk1XSWZmNjkyRkQyZkNKbGcwSTRvQUx4S0p1M3NMUmcrYUpaRzhwdDUwS09odGVhbkRlYUd2RFJsNjVxbGtBbkVYT1Y5YVZsK25id01va1JsN2ZXS2FlM3ZBT3pPYmdqZmpKN2Q1RUdvSDB4aWJVb2o3cXBjK3IvOGIrTEFKaXVrVEw3STlWazNMM1lOT21samE4b3EwT3RuTVZWeFg3Z0xDZFBXL3h5RUZET1pTQkVNamo4YUYvajF2aVFlR0YvVjIzQmg0VmRzV2h1TEZaQUp4RnptSWkrTUw5RUJoWW1VSWhmYjFpRUJpOWI0K1A2NXR2V3I4ZnFGWkxNSjlWMXVNaERJZm5tVTdNZ2hCbDBNU0lVb0g0UXpwOTAycVhzam1pYWRPclV3RnlyY01mN2R5cUVZR2dFTml0ek1DalFyYytONjE0RmdCbmtiTXBPVnhaSHdRR1ZpYXh5R0dtZEgxNlAxV3RJbEdnNVJMSFZKMW5ZZmRFWU9CUllVOFl5dHVhQmNCWjVDeG5ncS9jRFlHUmxVbk16MDNlMm02SWpOb1F2bDJpM1Z4ODFHNnlYQU1nTVBLb01BQThhUkZtQVhBV09kT0ljNG5ERVJoWm1VUW1RY3ZuRmc0SHUwb0FzY1RoZTBLeXFsSyttQkh3SUREeXFPQVJkN3hEc3dBNGk1empNY3dTYlJBWVdabHdKcjZSK0t3SEJGUERwSUdjbFlTVDlIdmtVV0VLQ21ZQmNCWTVweUQ5N0VJT3JVd2krOUwzSk1jWlNSTXYrUnp4dFVabjVPTGwrenowcURBRCtyTUFPSXVjTTNCK2VobUhWaWEybjR0K2lpZGhPWGxrd1lPM09pSXc5S2pRc2QvTnFwNEZ3Rm5rYkVZTVY5UVBnYkdWU1JoUWp1c0w5c1Y2aitlZEUvMFVnMnMrTVFKamp3b1RFRE1MZ0xQSU9RSGxMT0xZeXNRV1ZHdW95RU5scjBxandmLzdJakQycU5DMzcwMXFud1hBV2VSc1FncFgwaGVCd1pXSlRhaWtYemhWL0VoTDMxdUJhemNJREQ0cUdEbUgzWmdGd0Zua0hKWm9GbXhCWUhSbEF2bllobDR1d3FmaWQwc3Nhc3RiWFJFWWZWVG8ydmtXbGM4QzRDeHl0dUNFNitpTXdPaktKRjUreVNtSElnbVZYM25aK1ZiZzZnMENvNDhLUnRCUk4yWUJjQlk1UitXWjViSVFHRjZaSVAyU1g2UU5YL1hnNTBFdHJlWE52Z2dNUHlyMDdYNTk3Yk1BT0l1YzlZeHdEZDBSR0YrWlFNS3p2KzRSUHY5MTR4V083dmNDTjZBUkdIOVUwSklPK244V0FHZVJjMUNhV1N3YmdmR1ZTY1Qzei8wRWcwaTg1SFVlVzJ0NXV5OEM0NDhLZmZ0Zlhmc3NBTTRpWnpVaFhFRi9CQ1pRcHMvbjgzSHFXVGw4SVBSZmYwM2dGaGdCamNBRW80SVdkY3ovc3dBNGk1eGpzc3hTT1FqTW9FendWYXN6Wnd0QXhzalpGM2tjbGVXZDdnak1NQ3AwQjZHbWdWa0FuRVhPR2k3NDJwMFFtRUtaNEluSTh6NFlDcDRVdi9CeXA3dUJtNUVJVERFcWpFeldMQURPSXVmSVhMTnNDb0U1bEFtY2lhK1RVZ1lyUE9mMW8wN0srZUhkbm1OVU9CeW1zQUN6QURpTG5HR2srY3d3Q0V5aVREQTVQK2Y3Rlg1NGdXT1llK1U4Z2t3eUtveEx5Q3dBemlMbnVFeXpaQWFCV1pRSnB1ZG5mSmdESHVIZ3RFdWpyTHl4RXdLempBbzd3WkhmekN3QXppSm5QZ044eGU0SVRLTk12OWZmM2NFNXZzSHZ2elAyK25qY1R5N0JOS1BDcUR6TkF1QXNjbzdLTTh0bEljREtaSUhCbTR3QUl3QUk4S2hRcVFhekFEaUxuSlYwOE9WN0lNREt0QWZLM0FZak1CTUNQQ3BVc2pVTGdMUElXVWtIWDc0SEFxeE1lNkRNYlRBQ015Rnc3S2p3OXZIOFNHWUp0U3ZVZzVoakFhVDNhQlk1NlQzS0w5bE9rMGcxNVFzNHl4V3NUTE13eFhJeUFuc2hjT2lvOEFldmpFKytVNlZkb1M2WUhncGdSbzlta1RPalM3bEYyMmtTcWFaYzhTWXF6OG8wRVZrc0tpT3dDd0pIamdyd3hCYitvcytBdHl2VUI4OGpBY3pwMFN4eTV2UXByMnc3VFNMVmxDZmNYS1ZabWViaWk2VmxCUG9qY09Tb0FGK2Z3Vi8wWmEvdEN2VUI4MGdBYzNvMGk1dzVmY29yMjA2VFNEWGxDVGRYYVZhbXVmaGlhUm1CL2dqOGw3TG56Ly91MzlhNkJUMGlQZFluN1AxMmhleGEyMjMvNzRFQTV2VGlTS0p6NU94WHRwMG1rV3JxMTVIamE1NUY2WTlIaWlWZ0JNNkN3UDlvVS9pNWY0L2xxbk1pWWFKZG9UNGROQUQrWDUvNlc5VnE1RHlBNkZaOXFLdW5uU2FSYXFvVGR1eXJqVElOcnZSam84alNNUUt2aElDZVlqMFBNREh2eW85NWp3SGFybENzbGZKenR3T2RzUnlwanlRNlI4NStaZHRwRXFtbWZoMDV2dVpabFA1NHBGZ0NSdUFzQ0J4cVl1RGJPL0JMZk11dlhhRXVuTTR5ckI1S2RCZmtzeXR0cDBta21yTGxtK2VDV1pSK0hrUlpVa1pnZGdTTWlZaytUTkdybHovWCt6VWFsUkFOdHl2VW94dXpES3ZIRXQwRCtmdzYyMmtTcWFaOEFXZTVZaGFsbndWUGxwTVJtQjhCTmpHVkhNNHlyRExSbFVUejVRc0NzeWo5SWpGdk1RS01RRjhFMk1SVTRxdlRKWjdKK0VwbFE1V1hNOUdWQVBMbEN3S3pLUDBpTVc4eEFveEFYd1ErOUxDUWZKVjFYem1tclYzak43b3Z3VVJQcTJMakNUNkwwbytISEV2RUNMd3FBbXhpS3BtZFpWaGxvaXVKNXNzWEJHWlIra1ZpM21JRUdJRytDTENKcWNUWERLcy9sUlYxdnB5SjdnendtYXFmUmVuUHhBbjNsUkU0RmdIOU91RFVrNW5IU2psdzY3TU1xMHowd0VvMG0yaXpLUDFzdUxLOGpNQzhDTENKcWVSdWxtR1ZpYTRrbWk5ZkVKaEY2UmVKZVlzUllBVDZJc0FtcGhKZk02eitWbGJVK1hJbXVqUEFaNnArRnFVL0V5ZmNWMGJnV0FUMHB3VjRqYU9RaDFtR1ZTYTZrR0MrYkl2QUxFcS9sWnlQTUFLTVFCOEVqSW01OXFuLzFXdjlubVZZWmFKZlhSWDM2OTgwU3I4ZkpOd1NJM0IyQk5qRTFHbkFNcXgrMTFYVSsyb211amZDNTZsL0dxVS9EeVhjVTBiZ2FBU3VlbDdOY1lraUtxWVpWcG5vSW43NUlnOEMweWk5UjNZK3hBZ3dBbDBRTUNibXIwdjFMMS9wTk1NcUUvM3l1cmhiQjZkUit0MFE0WVlZZ2RNandDYW1UZ1YrZFZ6bldWZFA5NnVaNk80UW42YUJhWlQrTkl4d1J4bUJ3eEg0MHJhUTR4SkZYRXd6ckRMUlJmenlSUjRFcGxGNmoreDhpQkZnQkxvZ1lFek12VXYxTDEvcE5NTXFFLzN5dXJoYkI2ZFIrdDBRNFlZWWdkTWo4RS9ISmRpWEtOS0ZINDNmcmVqeS9TNWlvdmZEK3RWYm1rYnBYNTBJN2g4ak1BNENiR0xxdURERDZxT3VudTVYTTlIZElUNU5BOU1vL1drWTRZNHlBb2NqOEtibjFSK0hpektsQU8rejRNZEVUNmxmUXdvOWpkSVBpUjRMeFFpOEpBS2ZzOWpDUWRFMytJMitSbVFFWmFkeFVGV2FSeXlqUzZNci9UeVFzcVNNd093SW1Dbkc2REg2UVlFMjAvM1JuNE5ob2dmVm9BbkZta2JwSjhTV1JXWUVKa1hBTEgyT25qczRLTDRtRFdGMFg0S0pIbFNESmhSckdxV2ZFRnNXbVJHWUZBRit2S3VPT0RPc2p2NE9jaWE2am1pK2VrRmdHcVZmUk9ZdFJvQVI2SXZBOGpyY3Z1MjhhdTNtdFExZmcvZVFpUjZjb0luRW0wYnBKOEtVUldVRVprZEE1MTZPL2c3b1FYRTJyNmIrTjZpQVJpd20ya0RCRzNVSXpLUDBkZjNrcXhrQlJvQ093RTNibU1HL21VM3YwYTRsemFlODMzWnR0cUF4SnJvQU5MN0VoOEE4U3UrVG5vOHhBb3hBRHdRZTJwZjQ3Vkg3eTlkcGh0WFAwYnZLUkkvTzBEVHl6YVAwMDBES2dqSUMweVB3b1gySm4rbTdja1FIN2hxKzl5TmF6Mm1UaWM1Qmk4dEdFSmhINlNPZDRGT01BQ1BRRkFFekxyQXZVWUtyc2RERGgzV1k2QkorK1JvUEF2TW92VWQ0UHNRSU1BSmRFRER4eXVFbjFsMjZYMXVwV1RrWVB0MkVpYTdsbXE5WENNeWo5RXdaSThBSTdJV0F5Y2tlZnNGL0wwU3kyakVaalZsWEhWR1lpVDRDOVpkc2N4NmxmMG40dVZPTXdKQUltR2ZGaDMrb2NVajRkTHJFK0s4TlphS0hWS0FaaFpwSDZXZEVsMlZtQk9aRXdMekRidlNYTFEwSnIza0QxUGlmTTJHaWg5U2dDWVdhU09rblJKZEZaZ1FtUmNCOHAyZjBsMEFQaWE5NU0vWDRYOTlrb29mVW9BbUZta2pwSjBTWFJXWUVKa1hBZkQ5eTlJOVREWW12K1dMVytPZ3gwVU5xMElSQ1RhVDBFNkxMSWpNQ2t5SmdKaG4zU1R0d3FOaWZldWw0L0tnT0UzMm9wcnhRNHhNcC9RdWh6bDFoQkFaSGdCYy9hd2d5Q3dmalo1c3cwVFZFODdVTEFoTXAvU0kwYnpFQ2pFQm5CUFRNZXZ3bkVUb0RVVks5U1dnYy9uTWNsd3NUWGNJd1g3TkJZQ2FsM3dqUEJ4Z0JScUFUQXViRk01M3FmK2xxWjNwcEF4UDkwcXE0WCtkbVV2cjlVT0dXR0lHekkyRGVyWHgySUVyNmIxNG1PY0VieUpub0VvYjVtZzBDTXluOVJuZyt3QWd3QXAwUU1DUEQ4RitVNkFSQVRiWEdQZy8vQ3UzTGhZbXVZWnF2TlFqTXBQUkdhTjVnQkJpQnpnaVk5eUZPTUxYdURFVis5ZVlyUi9tWDduNEZFNzA3NUsvWjRFeEsvNW9NY0s4WWdSRVJNRm5aL0VHT2ZIcjBsd2xtU0Z4bG92UDU1U3M4Q015azlCN3grUkFqd0FoMFFjQzh3NGcveUpHUHIzNDJZdnpYWGw0dVRIUSt2M3lGQjRHWmxONGpQaDlpQkJpQkxnaVl0OWlOLzRxRUx2MnZxbFFQcStPLzl2SnlZYUtycU9hTE5RSXpLYjJXbWY4ekFveEFid1RNTzR4bXNJZTl3Y2lzMzd4TGNnWS9qSW5PWkplTGV4R1lTdW05UGVDRGpBQWowQU1CUGMyWUlVN2ZvLzhWZFpwbGd3bGVWYlc4cklxSnJxQ2NMNTFMNlprdlJvQVIyQXNCL1E2ajhUK2J2UmNpNUhaTU91TTcrWklEQ3pMUkI0TC9PazNQcGZTdmd6djNoQkVZSFFIenVQam9nbzRubjNuTWNvcDNjekRSNDJuUWhCTE5wZlFUQXN3aU13S1RJbURHaGtubFAxQnM4L3FuQTJXZ044MUUwN0hpa2tFRTVsTDZZRGY0QkNQQUNEUkd3TVFzcDVoY04rNThYWFg2clQwenZGN2ljbUdpNjlqbXF4R0J1WlNlU1dNRUdJRzlFRERQQ2s2eDZMOFhLcVIyOUZ0NzdxVFNSeGRpb285bTRDWGFuMHZwWHdKeTdnUWpNQVVDNWxsQmZsbFZMbC82RVpocjdvV0hsR2VpRDRIOTFScWRTK2xmRFgzdUR5TXdNQUo2b2pHSFJWd0IrZm1vQ0tmODNxb2U1alFUL2FwYVZoM3F1RHMxMFI1Y2p1VGVJODQ1RHMybTlPZGdoWHZKQ0l5QWdGNEFuU05TN3lKMmZkNXEwandlejVwT2Yrb3AyaVNmUlp1WmFKZDIzRHVVZTQ4ODV6ZzBtOUtmZ3hYdUpTTXdBZ0k2TWJ2TkN5YmVyanZPMGtIMEtqdisvWGgrbEg4dS9KLzJKY3FyMkpYL3RrVHZLcnFuc1dPNTl3alU4OURQZFpSWHE4Nm05RDFaNGJvWkFVYkFSc0NNRHZiQjBtMVIyVzdPQkx3eG9XS0ZRM1R4OS9aOEZIc0NWK1ZMelBFWXgrWFNsT2hTQldsMTNjSGN0K29HclI3eDN1cEtUYWMxbEM0MW05S25lOFFsR0FGR29BMENKbXBaYkZRdE9jU2FmQVBiK3YxMmZ6d2Y5MzlSa1NCbVgrMjJ3UEp2c1RPaFgvNDB5MHVwV3hMOS9mUCsrZS9yNy81eGV6YlBzNkdRZnpUM2xzcnZiTExYWVFBQUlBQkpSRUZVc0NrMHJWclZOM0wrL0x0K1BPQ0doZnVNdmxBNG05SnZlczBIR0FGR29CTUM1bU05RFdZK2N1cGIvVVFJVmlPR3VXY2t0QXRCN3NoWktsaGdZRXQ5QWYxUzZ1YkdsQ3A3WnJtR1JPdlpLVEQwYlAxUk9BcjVoM09mQ1gxZGNYUUNHK2k2TGNYUFZhZmlDZzZmZjFHdjNicHdOcVczUk9kTlJvQVI2SXNBRGlid3A4SE1SNDVQdFlFSlBRMzdmcnVGTFJXOHhyRW1jZEpBQ3ZVVVdrT05XN1hyWkdUcHZLRUZyaWZhdGtQMXRUbmRwcEIvUFBlT3lMMTNFTzFDSmZYTDlxN3pjTFZLa0hPWTlRWFRLTDBmQUQ3S0NEQUM3UkhRVTQzNm1ZOWVrYThiYUlRMXdaVEtUekhpQmFJbDRuT0YxTGxVSERMb2ZwRzg1bjBOQVFuanJSNXh0aDNSNy8rK3Z2NlVRMEdQajFQNlRDSC9lTzRwUFdsV1JyNzh2SW5qckdTU05jSnE1TmY3OTBYdDNFaDMwM3hLMzR3R3JvZ1JZQVFTQ09pQWRmMW9wYWVyVllFSklRNU93dVFnNTUrUGZVTlRqU2JFSXZSZjhqU0krZmd5YVJCT2NMREw2WFpFUzNHUjdpcXVOOTJta0Q4QTl4dTVPeDVRUzFOdEhyTVNjbjdyb0FRdXpwa1hScENXNnVaVCtvN01jTldNQUNQZ0lLQS8xRkJ0RlhSWW9uQ2lMNFhDc2UwVHR0V3c1ZmR3WURnc1RYTncraTUyUU95U2dWcjN0aHEyalVDOURqUWpXZ21Jdm9UZjF5dnNBb244QWJndjdGN1JaU0pTQTc5MmFxWXFWTkU0N1dEU0dwaFA2WXN3NTRzWUFVYWdBQUV6TXltNDFybEVoeVdxQmo2Y05JbXB2aHJ5dkNzdndpcTJpNjJEM041V25NNXRkdlRyR3BvYTAwMHJMUTgwSTFvS0plUGRqYUpEc2tvSytTTnczNUtWUkYwbUVwQW9SejZ0RnppVWs2NFh2bWczMUh4S1Q4YUZDeklDakVBdEFqanZnVDhsa1g2cmJaaXp2T2s1VDdHRlFYdUhZUUkxeVBteUVZUVZJNFZrTGVraW04STY1ZmNkN1I1Y1daUnNFWkdtNHltUUZuLzVuZlVKSlo4eGJlZlNYUzRVOG9mZzNnZEhwMlBHMWpkYVNqTVpENHE0WlFKQVlYSkNwZS9FQzFmTENEQUNHd1QwY0ZYc0FNZ2FieEFtMWJPbzRvZ3NUbnpRVDVCVElPK3NYNXhxTkxTaTZBQkEvb3FKc3N1aDVOQU55Z01jYUVTMDZnbEd4NHVKOXNGQklYOEk3bjNDOXptbUZ4Vkt2RjJ2UkxwQ3ZheW52WVBuMDF0OGRYQkNwVi8xZ0hjWkFVYWdHd0xTYWhjRitpMlpSRmppY3RGRFU2bGZnb09WU0plNHdBdXVBOUVITVgxdEdKYTRYTVFNRzl1MHVwUGFORzlyYU9uVXBCcXRQTitHYUMwRWVpWmVYMCtYeVAxUElIOEk3blA3VlY0ZW9naFhkVXY1QW5RRkZXdC9VcS9xNlNRYTBwUFJNeXA5QVVaOENTUEFDQlFob0tjcS9qUkhhcFVpTEdFeUptbVpYTnVxWlZ4RFJWdmZQLzEyV2l5aytNOXNLNlFkZ1FFMmQ0SXRJL3o1MTlFRTZsT3FEZEZLTmhrc0wvVVpmUjJra0Q4RTl6N2greHdENys5YnJSczJRaHI5TmR0M1ZnNG02Wm5RR1pXK0R6RmNLeVBBQ0d3UnFGNllFRldDbmNMTWdickFoRXdNMjRwb0gyaytOWldmcXNqTWU5QXBiRTBuNW5ZM08ydzNJVnJMMVQ1ZGdrRCtHTnhyQ0xyL0I4TGVMdXBKQ3gxSXFHdlVSQmFXTU1jL2tUSnhKVG5uTXlwOUhWNThOU1BBQ05BUk1PbFlwUEVrVUs4TVM5UUdKdEFUU2NSSHhEeXRUZmFnNllwQUlETXdvV2FMTTZWZVhwb1FyVUZybnk1QklIOE03alVFM2YvRFIya3UrbVZTYlZiMXREdnBQQWIxUzBtN0ZKMmRVZW03azhRTk1BS01nRVpBcjZFdWN4VjlodnhmaHlVcU15YkFwcWZ5Tm9SQjFJbGpaUEZTQlVXZ055OWpRdWUvVjJDV0VxcjkrUVpFRzZHd3JxWlJHY0Y5L09uY1FiZzNHSFRlZ0pzS25HYVYwWkR3c0ltaWVIMEo0cldYeTVSS1QrNGRGMlFFR0lGS0JQVDdhakxEL0hhck9peFJGNWlRRWRpNFVSZUwvbTNpdlpiOFlvak5lcFREVFBHdFNzYmZiRUMwN3FRRW9ORWlQbFpLSUg4TTdqVUV2ZjhEeE1KWFUrWS9TejJEb2xYNUVuTXFmUkFMUHNFSU1BS05FZEFwVmVWVG55VXNVUldZa0ZPd2VNUlZ6SWZqSlVyUWdVcXphdFZqY3BzUnZrVGlrbXZxaVRhdHRrK1hJSkEvQnZjR2c4NGJJdkVTbWhBNUl2RExYSU1MeUtiMU5rdlpkVjM2NHJtVVhrdlAveGtCUnFBM0Fqb2hxM3k0V3NJU1poNVZNdmpKZVhPMHUySms3VENXaVpYZ25HaUhtQ0dMWDg0MTBYN3RjcktlYUNObSszU0pOUG1EY0c4dzZMc0J2Y1ZBb1k0R05HbE51d05GdnNTY1N0OEVONjZFRVdBRUtBam9kZERTNUV1WVVscnJJK1dQY3VDVmNVOUJXSndPQmx4TWluT3lNTlNUZERPOXFVb29RaTNSaXpLMVQ1ZElrejhJOXdzSVhiYyt0RUlLbnhWK3BUZW5JMlNWTHpHcDBqc0E4QTRqd0FoMFJFQVBFdkZNaGJBQWRsaWlKakNCWTJZOFlWMFU2WkR2aURQMmpLZEQwSlNDS0dGTWhqeFRTN1RwbEp3c1d3NmtPVk84a1NaL0VPNkxlNWgxSVhpM1NzK1ZBOWhrWWEvS2w1aFU2Yk5nNThLTUFDTlFnWUJjcWk2ZThMdGhpZktNQ2JreUhNM253N0d3b3FmQlM4VTRTVGVOT3U0Y2o2RUVHenZzUkNYUmk5d3lYU0xEK1ZvdURXeWx5UitFKzREOGpRL0RsOVgxUXpMS2hEZnhvR3Q4aVZtVnZqRXpYQjBqd0FnRUVkRHI2SVhKbDI1WVlnbE01Q3dhQ05ta3BZc2FLUEcybkM0R1hNelk2ZDNYU1l3ZFZsdUNKTFU0VVVuMElrSTZ1V0VwUzl0S2t6OEk5N1R1MUpZQ2dQV2lobnFyUTlUSHBqWlg0MHZNcXZSVWJMZ2NJOEFJVkNPZzE5R0xLbHFISllvREV3UURKUmJWd3diODgzNjdmVnh0WitUNzgvb0JyczdqTHpVU295a2pkMTlLYXFMUTVPc09MMWhCOU9mZjQvYjgrSlBUWTV3cjAzMHZRci9UNUEvQ1BhRXY5VVYwNHFXb1NTMU0wYU5tM3ViMU95dmhCbkovNUxXVGFaWGVpd2NmWkFRWWdRNEk2SFYwMnd5VG0xbUhKZVRIc3NTQVJReE1mR2tMNXd4eTN2Q0RLQkhNNm9CZVlFMG00K0piRG44eVNCd2ZpekhFVHU2K0NqdWJxU01acTZNTGxoTDlqVzlhdm9sKzMyRyszREJkZ2s3K0lOenZRcUZKdklUV2xCZGd0THBNZ0hwZllscWxMd09NcjJJRUdJRjhCSFQ0TW01di9mVnV3eEtYaXg1MlV0RUFXYU11TFl5RjlmTTBoeUhha01YL2V6N2dsQmd6MVlRWm5tRzd5U2pGdS9BeDR0Tm8wVEJOWEcxS082MjJlTHJkN2xBaDBmZzA0RlhNWU4vaHZjN2YrR1hWUm04eUo1TS9DUGZ0dUlqVUJQZlVraDZoSHNYVTZST1J5MktucW4wSlRwZUl3Y3ZuR0FGR1FDQ2d4NG00dWZWanRRMUw1QVltM3IrdTRpZm56SGZjdmw3LytWd0dIQkQ5WWtDMmhmeldvWEFiMENlQytveHZoSWtDMFptZHNHblU0VnF2T29kWFd3SXlIbjY0aUdqOFZLWHcwL0IzaDRTVjlJSUV1YWRrOGdmaG50eXhpb0pXNGlYVW92dy9iNXlPM3NpL0cvNkV5NHcvdVF0L3FXc2M4eW85SFNRdXlRZ3dBcFVJNE1QOVJTL1g4NFVsbHNCRWNEM0NJNjhjckxUSjhoU1FIeGNLTFp6YzFPSUhwcXJCMVdEenJHRVNIWlZZM2FJQTlXVmRlbzRYcTg4ci8vRUhDNGpHb0k1bHlSN1BOd3dtbERpZVFRRFM1QXRlQitBKzJJT0dKOEJWczFSWFB1RVM3SHRXdTlvaElMdk5TKzBUSy8zU0NkNWlCQmlCdmdpVUR4UytzSVNaUzJVTmdES1dHKzFuWktuaVU3ZUZjK2JQeTRlN3BvR1R1MWpjQVMrTE5yNmNMRERJeThYSGJ1VVRqZWJIY2lYMEJ5S1dvRStMSHFYSkg0VDdGcDFOMUFGQk5CTlFnNkw2NFp2RVZhVFRGYjdFeEVwUGdvWUxNUUtNUUFNRTFOekhHY05JMWZyREVrV0JDUXdkaEdhZVVoZ1JuUTJzVk55MTdGZ05MSmk0MDJic1lDenVnTWJNbWczR2VpL0VnRjlBa3RpVmg1L0xKaG92Z0JRSjY2ZFNISnBHWmRMa1J4RGZrM3NMaDE2YmR1S2xhQU9WcmMxNzBTcDhDU1hGakVyZml5aXVseEZnQkRZSWlGa2YvRndEdkNtMVBmQUlMQXpvSkwrNGIrRFVoeVlxRmpxUU16Ujd5clpjRDRrQXl0NnArWk05azRaaU1sSEFNWW5MeFdJTEJWNFMzdHlUN3A0ZWtITVdjTndhRHR6TEpGcjZIaTR1S2htd2FTZVM1T1BzL0hqdW0zYmFYeGxvb291M3ZEWHRaUS8vaFlTalduWHoxemowbFZNcVBRRVpMc0lJTUFKTkVNQjVJVDFqUUxjWkNrc1VCQ2FrdGZkYkM5VWNqbWYraHkzZWpCdWtqT1VxeENBRHhhdUR1aGZpUHhwTmY5MTJNYkd0MXduV3g2Zll6eVRhWitPbGY1SHRkc2JnU1pNL0NQZXhUalE2ZHpPcXJDcFVjU0RYd1NoclRIc0UrYjdFMUVwZkJoWmZ4UWd3QXZrSTZEaENadUE2RkpZb3lKaVF3MXgwd0FUUFpUMW4wejM5MEE5MHF0WGx0VmNnN1YvRWw4RHJhQTltcU1oSFUyT3ErOUg5Zng3Um1FVWluNDlaSkVzYi9xVXNjU3ROL2lEY0UvdFRVUXlNOWtwTmxiNjFpQWlVK3hKVEszMEZIWHdwSThBSVpDRWc3WU9iOUpXdUlCeVd5QTlNeU1oNVpCVkNCUVQ4M280WmdLV3RYSzF3NlBkengzb2svSlRvQ291NVdKU0UzOXBkTWVlSDNzZ2lXcHFldFljbGovcDVLT3g3bW55Y0YvdmIzSlA3d3Y3Ukx3T2ZkbzIzQ2lWRlEzYkVCc3A5Q2Fuemt5bzlFUjB1eGdnd0F2VUlxTGYrYjR4d3RHYUl2Z2JQNndrd05XTUNSOHhZZHVSRnZ0WmdOV21UN2IrYnRBMmNTVDgzUmdjUFIwVVJneVdwOTdwalhrR0NjQXh6SW9kb3VWNjA3cWdNZHpmdFVKcDhKSEF0Q2Nxd0ovZE5PKzJ0N0c0MDJaeVdLcjF4TWN6NXl3ODh0QlIxd2szUllsOWljcVUzQVBBR0k4QUlkRVlBWThoZ1RtbGpraFFHQnBqMUhNcVNVaTN6aHQ5NWJaV0ZUU3dlWHpkQWkrTVY4TXNJZ3RWc2ZRSU0wVVpySi9zU2FwcTRiY1B0ejZoN0dVVExhTUVHdFRTVzJYMVBrejhHOTlrZHk3MEFicW5OV29iS2RRMEd6WEI1TG5qV2thRFlsNWhjNlIwUWVJY1JZQVE2SXFCajN6bVJlN0FBWHNzdXhkUkdLeG9OV0hva2JMbnhDSmJEOWxiWW5yemYxWlJWZG1QcjRhUnJGeVZJb21KVnVhdEJkamVPM2M0Z1dvWWxOcllOQVdnUmNWK0F3Q3EzckMwRjVCZXV2TnEySi9lV1FIMDJONG1YMEl5S0NXeDhPaTBCeGkyQ1ozVXAvRi9zUzB5dTlBNEl2TU1JTUFJOUVWQ3hiOXI4QmdXSmh5VXlNeVprY3VUR2JqazlSaEc5OXNRVWsrUHVKb05UanFHYncrWXkyQkNHTTc3RUlrdnI0VGd1aDEzellOdGtvcFV6dUJaZkFyQlpSVm9YeTlrbmtEOEU5Ny92V2IrZmJCM1pKbDRDakVyamdvNHVRa09iQTJqbEpXWUdHUTcxZGRrZE1qWHdCaVBBQ0p3RUFSMUdvSGMzSHBiUStZN0UyYjVzM3JzZ2JpVEM0THJaODI3SXRlWE5xY0JodXh6VmwxQ3IxN1I1b04zQUtOdGtvbkhoWVp0RDBpRmRna0QrQ054TFFOUVVuZlF2NnIxdUZVS3NWcGdQWlN3YnNxbWdveXNNUGZFVlV0b255UFVscGxmNkxkWjhoQkZnQlBvZ29HUGY1T0V2RlpiSUMwd1FyRDI4Rnh0KzhkN2pjTDlOWlFnY3R1dkNJdmFCd0xZTS9FK2MwRTRsV2dZTDlPdEVGelE2cEVzUXlCK0JlMm5UYy81bXJnU3BrRkdnaFlXQzFkYnZaOXdIWDRxWCtoTFRLLzBDQVc4eEFveEFad1RVUUVhYzRhQ25rQWg1Nmhsd01EcHI5UWh0eGRZSnNFcGNDTDVFSUYwQ3M5TzJWdEdwbkJpWFVCWTJsaWppVkR2Z0RwRm9sZkszTVZObzZhSzVEZGw5SnBDZjlpWDZjLytWR1ppNDJWK1hJNEFDbHY3KzUva3AzMkxEQktIS1ZaRkNYK0lGbEg0RkJPOHlBb3hBTndSVWlsY3dsTHBxT0IyV2tEa0lZaUNNcDBGZ3hUaGVKdndZTklKUi95V1FMaUdkbXZnU3YvQWxDRTZQalBDdlgwMjR3bWJzWFNMUmFMMjNLU1RTSEpHalZ5UW9DT1NQd0QycEx4V0ZIZ0cxVWxHQnVQNlMyaTMwSlY1QTZVbndjQ0ZHZ0JGb2dRQ082TS90dXhuOGRjTWNMV3JXeFZVNk1KR0lOMEJKR1RsSUpKQ0ZuK1BRSWdhQzVXZ1dFNDRDMFpkUVUxT0NkNlJsR3U4L2lXaTFGTExKeGUyUUxrRWhmd1R1T3pNSmdTQi82RUY2ZFJTUFBDVmhvUy94Q2txZmdvYlBNd0tNUUNzRVZJSlZJamlnV3FPRUpaYkFSSElhSytmS2labFgycDdnb0xmeFhLU3RTb1RsaFlIZFhMbUJWbGFWeXRyWVhEYldBUkxSeXV4czNEczBiR21nY25wTUlYOEE3bk82VkZBV25MZUFpcXBGcVEwVitZMlUrUkl2b2ZUNVlQRVZqQUFqVUlhQVdoV2xMWEpRd2hJWmdRblNiQmR0b0gvcUpuc2NXREtYSy8reEMrRnk0VXVrSDg1UVNRUTBmNnVNaHY1WGtZaFdNYVcxZXhlQXVFcG9DdmtEY0YvVngvVEZmOXYxSkhXUjh2MENua2E2NXFWRW1TL3hFa3EvZ01CYmpBQWowQmtCRmNwTUJoRkFERnBZZ2g2WXdLbFhZaFZDZnFBekpwMmM0RzVLWUw4U2xhT04zQVQwTjRDcmNQUGF3bTdLalgyQVFyUXlJT3VPU0d1MGdYaGRMR3VmUWo3Nkc3Rm0rM09mMWFmc3dnQnNhT0ZNK2xyVTV6NWpMWmY1RXEraDlERmMrQndqd0FpMFJFQ1pqN1JGcFR6RUlRV2paa3hnZWxtcVlUUVhvUUZYdENjbmNHdElTRXNjV0NnNTgxUFIzclloL3JXOC9mY3BSRXNzTnoybHhCQnlPMEFoLzNqdWMzdVZXZjRSWG1GVE4xRTZhcFpzc3NpWGVCR2xUNExEQlJnQlJxQVJBakorVFVrR2dKRTlhWGVsVUNvSC9SbWJVbDR1c3VYVTAvZ1ltNCt0R3Z2WDhxWDUwMHNjNXBYTExtZzR5c2JxeHVKcWhwZ3M1OVk5M0I2RmFFeFEyTTZGSFlqZi8wejZMVHd2K2ZqVEdGOStyaCszNSszalNvcmZrTWcvbnZ1K0xJSjdGd1JMaGx4OHZzYjcvWGI3U04wMmx1QkZ2c1NMS0wwRkEyOHlBb3hBWHdTay9RakdXcGZHYWRrU29qd3RNQ0hIdUxpL29UeU9pQThqamRLbWdMdkU4ZUVmczNHOFRnbUFMOXFHdklvRmlFbTNDRVRMdU1UYVRya1FHeXkvWVZZdFZpcGtIc2tQYkQ3dWZ3TDNWS2hKNEVjaUh4dmVVTHZBN3dwbWpqZmszdFRaWXdQRUQrZmdoUEpidmdIbkQzRHVIc2FIazZKOXduZEQvWTVKa1MraHBnTTl1czExTWdLTXdFc2lvQWF0WkRDVkhwWWdaa3pJb0x1WjVJYkFCZU1VR1hJRFJrbDJTaHRGQ05oNmEwY0pWbVB5cHFDYUlJWkgvYzBWZ3g0Z0VDMW5vK3NJakVSQStWeGdBRlgvN3VKRllPS2NzUFlBNVJXcEZGVVFuQWthK1VkejM1ZEpTTHdNYTc5YVpOQmdhMG5BZ1JQb2dqUGhya1JKanJ5NlhPSkx2SXpTYTl6NFB5UEFDSFJIQUNQWTZSZEhRTEh3eUxjU1VscUs5WGkzS29UejVQUURKR0tXNlk2YlRqM1MvSzBsazBmMTBQb1ZlRmdEcCtGT2JaNGRUQklNdlFYQVUzN2NRMm1pSlcvclNJMlRrZktwc1h5WExvTXc5OS93UlUvenVrZlJ5cnFHTFNZMDhvL21maXQzd3lOZzQ5ZGVtMTI3QUJaK0s4Mit5M1ZHUVltVFJDUzU5Y1p3U255SjExRjZHMUxlWmdRWWdaNElxRG1JbnNRSG1vSVJ5VHRTK1l0VE1pWXdGSjBNaDF6RXNCYnhPSEFRM1R5dmdYVWJEK1RoanJ0R1pGSDE1bEp6Vm03SU9Ick1tMWxkTU81dW1tZ1p1bGlIeXBGTURlYWZmaTM1WGI1a1NaeDh1Mm9IQXpwUEMwelF5RCtZKzY1VWZ0L2l1Z2U0aXA5THhwdTZSZ0RqM0k3eWh2TUdoQXA4aVJkUytxNGNjdVdNQUNOZ0l5REhvWWk5Rm9YQlpxK21TSFlWNjIxS1lBS0hTbWRBWE5lQysxaFZ1R21zWmIwQUlRUEVldGIzRS9KRlJNZlhsNjVsVUQxeEpvSHJNclBzcDRsR05GZDlsV0VKamROTnZhZnhWN2xYNG9xYjVVcGdza3pLUVpOdjluQ3RvUS9FZzduM2lkVHNHRVJtVmtDN1ZhTzN0UTd4UEJUNkc4MFZ6c1ZUdTNsdVJRVyt4Q3NwdlFzRzd6RUNqRUEvQk9TQ1FIeGtnd0hwL2s3L3FTbndlaWkwK3lEbndPbG9PSlp6WjJkV05YS2dYQS9LOHFoMlFIQmgzN3BHYitMc2EzMnBQcW4veXlFOWJSeDErWkgvcDRuR3BRZnRnOG11cUVSYUZiWjYxMzdabHpSY2NnWnJyL3VqSFVxaFFDVC9ZTzVUdmFnNUwyQ05YaTlYTGR4bGtEZmx0S0d2N05DRVIzVHN5SzIzd0pkNEphVjN3ZUE5Um9BUjZJZUFpbWhHbHh2VXlJYXpuNXcvL3VGTjlFWGFLRzN2STcwVHpUbmpwbDFXbXNkMUxYTDRWT1dNK2JPdkU5dG9xWFJPeGZxazJsY0RjYkQ5d0dWakhrNFRqWkE0a1hMdEZTb0UvblF3UWMyUUpUNjJSeWpDR0lrWUY1MzhRN252U2FMd3VNTDNobWdaM2JyVlNvWmVyRU90ZHpYMysrc3ZvS1Q1dnNSTEtYMVBGcmx1Um9BUmNCQlE4MVYzY0hKS21QRklETzVaUDl2TU9GVmk2Snd5M3hmaFc4ZTgyZFg0MHlXY1dkb2o1SWtJYnlabDllU0luaXBsU3pUeWRwcG94TlBxQWhBUDJSRHdrL0ViOEVha2xueXJoWHVzMGZGQ0JWMXhLd25WVThrL2xIc0xodGFiMlA5NFhFS3RjZGlhLzYzVlZTeHhPS0RINURQM3JsMVY3QUxseHJ5SzBrZTd5aWNaQVVhZ0lRSnF2aHJKWFNnTlMwVE1DbzZWbE9GTm1Ldmd1QWJuZkRrUFlyQlZkWWNlNHBBenY0UUFDcGxFWG1wREt2cFdsU1lhdmJCbDNRZmNyWDh5ZmlNbnZRYk0zNXZFQkJYRGNVSXQ2TU9kb1pKL0pQZGg2U3ZQZlA4VEdNSHZ2bzZuTFJYL21Edk9BdmYzSVVGSDcyQWhhYmxxdlhYRG4yd00vc3JkcEtQM1lrcS9Cb1gzR1FGR29Cc0NjcG9VTk5qcUpRNW1UTXJhQ0FVbXNKSkFXTmJwS0k2YzFvaHFud3l0dXk4aDVIL1BSMmpFRmlONlFnQ1ZoQmFxd1JabGl1MFUwZktGRVNiOUFhSXlBaUFUSFFDNFYwUUlGaDEvYkx1VTd3T0dTdjZSM1B2a3JqNzIvblZYQVFlRTRPTzZjUW0rMzc2dWQrVnN5REovMSt1WGt6Q0V3VEtLS0hqOStrOHlGdmhxU2s5Qmlzc3dBb3hBQ3dUUUFFUU1xNWtrcmNjbHduNGdGaXU5QUdlSURQVkVOTElaY21YaFlOS0ZrQmdxaDdjeDNsYld6N1NDRWlTOEJEbW1Sd0kycHJZNU5sSkVReTlFZ3NSRE9JQy9YL0RVSW5xQzhJSWt6S0w5dksyZkZFQU1IVzdRRUlVZzF5RFJ5WWVHaitKZUM5djB2K2lQODlzNDhHb2R5aW5rcm1oZzNNQng0RUlpcmlxUnUwbGY0dFdVUG9RT0gyY0VHSUhtQ01pMGdPQW9ZMCtUdk9OVDVPQm1zSlRDU3krQTFCRWhYR0RveEhtcno5Ui9DMmZpQVhJdlg0OVl0N1hFTHRabnpMNFVNdWRoV0hQcG9Cc0pvb1hVditnNTR1eFpyKzJJRnpkRGhIejcwQ0Y2RG80L2hpVlRuYWVUZnh6M3FUNlVuUWRzYjdmSDQrUGo0L0VRZ0c2ZlNSYll3R0xFQXd0aEtWSE1qcDhoZXFGd255T1dyZ3Fha3ovUlp2QXVWNWUrbnRJN21QQU9JOEFJZEVSQXpWZWRHV2JINXFCcWpMWUhQSVJWeThKaENIZ2tsNi9iemVkS1FBMmZFQ2krL1VXR1hHSDE3Q0Y2MWFyWWxlRm8vV29GVDRIcERwR0lsbC9wdXI5WlRzTDc5UU8rNDdVSkl3a01YZHNFQjdiMmNRMFRuZnpqdUYvTFBNNis4UFZDOTBNREtWOVA2UnVBd2xVd0Fvd0FEUUU1WDAybVpkRXFvNVRDeVcvQ2xPdDZ4TVFzNGhUb1lubi9NVkpzV1V2UDFlcDV5SGdoejNVakgycEw5TVp6d0VudHh1VllBNUpCL2xIY3IwVWVaeC9kd1lBRDNVREtWMVQ2QnJCd0ZZd0FJMEJDUU9WdU43Zll3Y2FGRmFJdUhvZ2xaRm9JSTlqYzlvUUl6eWNpRG5LRzFtL1kzZ3JWLzBoVG90R3NPY0VzMGhMSFJYQlBKUDhvN3ZzelVkb0NKbFNrTWxKS0s5ZXh1TmRTK25JMCtFcEdnQkhJUkVDbWZBVVNKVFBySWhSSEswUU5nNkQ5STFTYVZVUTRDdkVKTkNaalVHMWVWdHRIRm01Sk5FWWg3TEFOTXBXMFF6bmtIOFQ5a1F3bDJoYVJtbjczNldzcWZRSlNQczBJTUFMTkVGRHoxYmgxYmRZYVBpMndmaWdnWExzSXpEdlQzM0JSNmhsaHp4SytERWJpNlVKU1d6NjRYRXVpQlM5T3VvUzF4UEV2K0N4dUh2bkhjSDh3U1pIbTBkakxtK0h6MFQ0ODhacEtIOEdUVHpFQ2pFQmJCREFsdi8xU1FrQkl6TDZ6WjdTQmN2SXd3ZkJIci9lY0ZBTEVWM1RrREsxamtwdEhxajBPTlNSYVRKR2RkU0poaVpSekVmbmNSQmI1aDNDL0J3K0ZiUWpmU2ltbC90SlhZVTIreTE1VjZYMTk1V09NQUNQUUJRRmhHRkpoLzdxR2YvOXVOMlY2eEFwRFJncUVzRDVOUXlaaWRwNElGSXVsLytTVEhuV0FISE4xTTZKeHJjS09GMkhNUXk1eGZLN2hMU2IvQ082UElZYlNLa0lzYjZJZjdiYUo2NzcvWFltWnpORldYbGJwbzczbWs0d0FJOUFRQWZsY2VjTEExclFuNXp3NERxSVZpb2NGbkpZSXB0OHBuOXdSV1FOeDUwUytUOG1KNENkcm5hTkFNNkt4SWp2TWppRVBlZUMraXZxVWszOEE5d1B6aUk5WlNNMzlzeDVwL2hVT1ltTE5qdENyMTFWNlF1ZTVDQ1BBQ0xSQlFDNlZabGo0ekdibGZCampzOElLWlpucHRPM1BFa2JZcDBSWVJNN1ErcUdSSlcvYndxMkl0c0x0VWtBUlFwQzBPbk5tY2JLQy9QMjVid3QzMDlvRUdIS0p3M3pwUzlUZktKN3d3a3JmbEFXdWpCRmdCQ0lJeUVsSi9lUW0wSVI2Y0IwSFFqRm0yY0h4d0NYV1lWZ1VTUmgvcTNCeVU0ekk4V3dOT1k5dTJHUlNwdjBLdENKYStBY09RZ0pXZVVCL0hWdDNxb3I4dmJuWFFvLzRYNFIrNUMxNnQ4SVN5bFZ6eUNpUS9wV1Z2Z0FPdm9RUllBVEtFTUNjdUV3YlQyOUpHQnI0NFhnSC96TjlGakhNTlFzU2lDV1d4T3F5U09oSStSdjB2ZzlXc2czUnVIVHZlSVRDWThBMXJDL1h4N2hjcXNqZm0vdkIySExFRVg0Z3JrUCtjKzRnR1dwS1BvM3JWTFhkZVdtbDMzYVhqekFDakVBZkJMNHhFSjIxOXBBaGlESW5ZamxkVEs3aTJRcmJlc0grcWZUMTdibmNJekR5Smx3Wm1WT2d2MGVSVy8vbzVkc1FqYkVHTjdvRHhrZ0ErN2VCdDQ3OGZia2ZtejBJNlluNzRPcCsvMWJHZmV6Y2xZSmV2TGJTRndEQ2x6QUNqRUFaQW5KRVNzell5NnErWEhDa2trL0VnOCtTM3dqWUtmVVFTS2tFK2pxUXhIeFdXeDl6LzdjeHRtNmRJKzAxSVZvUXVuTEpSQXJnQjFpN1RRWnZKZmw3Y2o4U1R4NVp4RWRiQmNRZnJoZjMrWGplYzkzelZlMnZydlNyN3ZJdUk4QUk5RU1BUTZYTnB2K3VuQkFTZjhqUkRxYVpCU3U3WW1HaWNyU1VBb25ZZkdLNVJDNENOR25OQldHVXZTWkUvOTIyWDJIOStuamU3bHQwSzhuZmsvdFJLQXJLOGU5K3U5MmR0YVZnMGF3VEw2LzBXV2h3WVVhQUVhaEFBSi9WZk5ZdXV3WUVnTW13bURwOXc1aTFtYmNHTG5FT3cvWGhkeWs2SmVNN01LbExMRjUwaFNFdTNFNW5kKzloSmZuN2NiOFRBZU0xczd0S2pBY0JTOFFJTUFLdEVKQXZSYXhjZHcwSjh5bnlNU0JFVytxc2dIQ3JtSHFvcGRoeGNHVlNheVhnYmVpSEcyTTF6WHl1SzlFK1lDckozNDE3bit5bk9IWUNwVDhGajl4SlJtQU1CREQ0WFJRMm9Nai9kbjg4SDlkaVZ3VXkrQW9XUjF6QndDaWx1aWNmalh2aEZRNkJTRitpWGN6bFhoMzVPM0h2RS93VXgwNmg5S2Rna2p2SkNBeUJnSXgwZGxpTmJkSTdNQ2lWQ3pBUUxFKzZJeUowa2xvR2FkS2RJeXNabTJnUE12dHc3Mm40SElkT29mVG5vSko3eVFnTWdRQm0zSGRLdjZ6dklFUVY4cDhBc1pxRngvTlRDeHp5Z1pNR2l5bFdzeU51amsyMEI3RTl1UGMwZTQ1RHFBMnZyL1RuSUpON3lRZ01nUUN1bXlZTjdsR2lRbHloWXZFQkhpZElwRjFlTG5MQ1hyd09jeFF3K2UyT1RiU25QLzI1OXpSNmprT25VZnB6ME1tOVpBUkdRRUE4TXZsOERtdExmOHZUTGVBWmtyOTB2OURFSmoyT0VaaXFsR0Z3b2oyOTY4NjlwODF6SERxTjBwK0RUdTRsSXpBRUFqRDlhL0xBeEJDZHlSYmlSTUhlY3hPZHJSa3ZmTUdKbFA2RldlU3VNUUtqSVlBdnJhbk1jUnl0VDFSNWNMS2VlQ3NtdGE3aHk1Mlo2T0hKMlZIQVV5bjlqcmh5VTR6QTJSSEE1d1VyMGhJbXhnK0R2ZHYzTms3Y281am9KeVk2QnN2WnpwMUw2Yy9HTHZlWEVUZ09BZkZaaFdldmIzd2QxeTFDeXhqc1BVOUk1cnhFRTNUaE5FVk9wdlNuNFpVN3lnZ2Nqd0MrdU9ZOEp0VUFqc0hlMUt1c1RPa1gyRGdyMFM5QVhiTXVuRTdwbXlISEZURUNqRUFLQVhneFVOWERsNm42QnowdmdyMW5TWmFRRkp5VTZFSDE3eEN4enFmMGg4RE1qVElDNTBSNitjclNBQUFBY2tsRVFWUkFERENuVytYQVlPL0o4a1JPU2ZRNTcybC9yOCtvOUg0aytDZ2p3QWkwUitDNzRodGM3YVhacDhadmtTWXk2dXZEZTBGd1JxSjdZVGxqdmFkVStobUpZcGtaZ1VrUitJWWMvK1NYS3lidFcwRHNuOXZ6ZG9hWFZMbmRQeUhSTGdEbjNqdW4wcCtiYys1OUZ3VCtIOGRkUnVJMmVOZStBQUFBQUVsRlRrU3VRbUNDIgp9Cg=="/>
    </extobj>
    <extobj name="334E55B0-647D-440b-865C-3EC943EB4CBC-244">
      <extobjdata type="334E55B0-647D-440b-865C-3EC943EB4CBC" data="ewogICAiSW1nU2V0dGluZ0pzb24iIDogIntcImRwaVwiOlwiNjAwXCIsXCJmb3JtYXRcIjpcIlBOR1wiLFwidHJhbnNwYXJlbnRcIjp0cnVlLFwiYXV0b1wiOmZhbHNlfSIsCiAgICJMYXRleCIgOiAiWEZzZ0NseGlaV2RwYm50aGJHbG5ibVZrZlFwY1JHVnNkR0VnWmlBOUlGeHVZV0pzWVY0eUlHWWdQVnh6ZFcxZmUyazlNWDFlYmlCY1puSmhZM3RjY0dGeWRHbGhiRjR5SUdaOWUxeHdZWEowYVdGc0lIaGZhVjR5ZlNBS1hHVnVaSHRoYkdsbmJtVmtmUW9nWEYwPSIsCiAgICJMYXRleEltZ0Jhc2U2NCIgOiAiaVZCT1J3MEtHZ29BQUFBTlNVaEVVZ0FBQXdVQUFBRGxCQU1BQUFEdzUwWlZBQUFBTUZCTVZFWC8vLzhBQUFBQUFBQUFBQUFBQUFBQUFBQUFBQUFBQUFBQUFBQUFBQUFBQUFBQUFBQUFBQUFBQUFBQUFBQUFBQUF2M2FCN0FBQUFEM1JTVGxNQVpwbDI3N3RFemQxVWlSQ3JNaUwzNklkVUFBQUFDWEJJV1hNQUFBN0VBQUFPeEFHVkt3NGJBQUFkVDBsRVFWUjRBZTFkZTR3a3gxbnY5ZDd1M2U3YzdTM0JWdjRBWlZhWGhJaUgySlY0Q0VUQ0RIQ0FKVEJ6Y2l6THlFSXpoTVJLOGdlN0FvZW54QXpHRjR4c01xdEFCRkZFZG1RU0VTbWcyUVFuTm9yc0hTUkxSb3JFcnBCSVFnU2FrUWdCRkpSWmh6RTM1MWZ4Ky9wWjFWMVZYZDFkTTJmdmRFbDNVNCt2dnEvcXE4ZjNxT3BheHlrRHg0RlBUZitSVXYvMDRPVFhUcmpzTWpvL0RqeDFvOG0ySE9lZjJmVi9ZQy9QajJ4SmllTkFjMmVOdmVnc3MrOTFuRDRiY0FWbGRGNGNXTVhjWit6dytQZEE4RHo3djNtUkxlbHdIRmg1MVhFYTdBMHZVTlo2dVJseG5KbGZkTHhINjZCeGpTZ3VzV2xod3F0dmEweC9wMVVZelVJaDZPODRGY1ltaDlUcFpjYUs5bjJwd1JBbW55NktaNkhxZDBmT0t2UGx3RzFzVXJEdkc5M3BEMy96L1YzR05nc2lXcVRxRmV3KzY0eTVXNUd6d200VTdQdHdlZ0lNV0UrbGxtdk95WTJmSW5XSWpkd2E1NHF5YnFOeHY0dG95RW90MTN3TUNQSnl3UG94ZXo1YnpUajBlWDhkWVhjcmlDbU8rYXluaCt5bTE4VWFnNkphSkJ5ODVOYytoc2xSQk5IQzFhMHhuM1ZOVmkvVytlYVdYMy9NMkU0eFZBdFd1OGs2WG84WjJ5clU5UXFiOUR3RUVER2RRcWdXclhMQStpWEdTS3ZKSHk0eDlyOWViYWhhd2JhVUg5MEMxZHhnYk4vdDdrcDI4K0RmbjJ0TXJ2OTR3Q3lJWWw4b1l6Z0xpcFlBNTJMOGdsK2UvRHlDL3pSYmVDTVp4WXo5dmw4TG8rbjZuUnhuTFREN1l2Z3FkM1N2LzFnc3IwdzZ6c1hBUzFSbHI4QytldFNjSjE5aFAvK213NDEzTmRnSC9UcmRRTVBDdUFKWE10VFl0TUY2eWZ4Rnp6bkh2dVd4b0UxeTlQS3BNVC9XMlcrNHNQQVJiWG1WL21PNjZVVmdLY3Yyb2hXWURaWGJTeHZhWXhMMy85aWZ2SERkOVJ6bjRCcFhwSTl1QjNiWWs4RVdGTUt2TUttYTI0VFFYMnV6VmdoWFJqd09WUDBwaTdrN2NweG15NVF2NjVPVEFMVE45b0tvOTNzNTBMV0U3TnZJSU8rWGZneUJLVzdpMkoreXQ1RmN1SVIvaG1FMzJtMmVpRXZ6V3VDQ0VuQ1JRUTdkeWZjUUNrVUxubWo0L2pYM0ZPMkM3N1pJNTBtbDBRcUJvQVpGQ2NwdEJESW1CS0ZJRzBZRGRxbFNLQXRjUVFKaVlOL05XeU8rOVFmeGNsVjZuVTEzd3JLdXVQMURMYXFIWldFRUpsekh1WUF4YUlWWlpjVGxBT2J3b2NlSzdnM25vdmtCd2xGb0ZLTjJWZlNUanRsazVPSGsvNzlJUWdML1FTaVVRZURBVW1EYk9sOWpIOGl3VlZkRG94am9qZ0lidzBQZGxsb0hFTlQ3VHFVYktMSkNLeFk4OGV3WEF3YjgxZVRlSUpyKzIrUW5OSGFZVmxUbE5pRVY1dSs2Z25yMVkyRkdHU25JZ1RaL1RnT3VEeUo4TlhaWGxJaGkwRXFqUkJtendJRnR4aGtGc0MzcUlVNWNrZkVsVEpqbFJ0b0pVMDRzTDFOWk9mQWtMMXNGUDJsVklWVlkzSXJJU3JLRWozUGc2MXdHbEt2QWNZR2JZbkwzSzd5cXhzWUhoN3FNR25JQTFxL3YrQ005dFNXdEphd1ZLVVNaV1lRRFdBZUIxci9FUGlUSEJMbDlLaThwYzIxd0FETFpQNzF4YWkrNEFubnArK040Y2NhOEY4OHIwL1k0Z1BOajM5bTM3Q3VwRnlLUG5rOEdKdHFXUFlvbHBqZ0hzTS80VjFWcnZrQk9uZ1VOeTF1b2NiYlpTSysrOWVISlEvdkFCQytRTndiTHdXM2ZZV0xmZ1hQanhBYlJFZ2ZQZ1R2QStTNmJZaEN3MTN0N1VTMzRraWZwZ0lWUngxY3U0elk0Y0R0amYrTTRUeDlqOThGZTc4cms1Y0JmK25ueG50MG5XQmdTNjhOR1V4WVZ4NWZaWkpQNnZ0SGVjckRYdTdwcGpWMmwwQURIV3p4ZnV1RVFsUG9wejVlQ2NaaGM5M3NvenQrRVhlYmFhRkNQd2pEaThiLy95cFh2dzFLNWN1WEttMHVad0RPbVdQdzRkRWxVSmc3MmVycmwyQTlISUxuM3c1UitwUmpGc25hTUF6Z1gzZ215YXB2WWF5Q01jVmdaaHNUZEFKaHhwMEdGOHRjR0J5cnQwRG1CVTdROXNCNE1oc2NpRElIcklpUUc5YlVUSnNxSUJRNElqb2VWbTJCOUdvTngxRGF3UUxoRUVYTGdPTHdKZ0t6bEd4aURRVmdtanh4eG01Y2Nvc3pOeEFFb1FQNlhCbFNON20xRjBrR0JhRGVtcmlyQXlteFREZ3o1czB0UEZxZnBuRFYrNVpqU0tlSFVISUFlMUl0S2NVSVd1T3lpekhqc09CMGtYcVZNYXpoQXR0aGhWRTVqRUI2alJkbGlyQnVlTUlqNVpTb2ZCNDZpSXh0Q1FQSWc4TlVwRVpZbitpNXJOaHBnVnJZZzMrWDczQkUrTUpOZFVGY3kzeXVBL1ZhZTZJTVZydjZTYlF3R1V0WmlMUGxqTXRxYXRxU0FVV1o1b3UveGdyZGpEWWZpcFlpTFVZekdzaE1sNmZSQWRKTnlaVUcwUE5IM09NSDdjd3pIZ0xNQ0FtNDZEdmpKcTBWMGVwRDY2STVnV0Vlb0ZpK0dmWnpDUU5IenlqUGZmTiszUDM2ZkIrVDlMK1V0ZlVQQUM0cWhLQjZrMkRGT1c5S0NSY3VrVFFNaHZCSW43My9sWHo2SkRkOFAreEtZSTVUeDJSamFPcCtXeGNldmx4UDlXVDhHVi9GNU81SnhpYytyZkxqcmo4RWVuKzNIZC9sUEQ1QUgySjRFVE1nNkVKZU9VUFphU3N6K01UaHdna0ludmRlVkgvRkFaZWN1TmRFa0l4UHRNQTFqWDF3NmFlQzNxbndPajhHUk5FVklOV3FKQlY5dEVHamlIQUFsMitKMkJ0VTBIV0V6dUFSMnE3aHJSbmM0SlVHSDh5Wlp2ODFRcEVKaDI2QWcyK1VUZFpmZFFaRE04R1BSUERnbkpoTjQzSXpHTEhzbEo1a2pkeTZQd1kyOU1lQXRMSFZUeWZhUzdmUVlnMU91VmxVS3hBRWdpcTgvcFdxdUNIWExVM041REE3bUtnWER6eTgvQzlCNmtqSGJZbTQzM1RvZ0V6M1ZvNVFrTlBlY2c4QW14VFNUYkFDVzJnUGtGSHBtNk40dDlmTFVoQnZVc0w3VFBVSFlZWVB1bVZHK05WRE5MWi91T1AxUUtuOEx5YjVDTUp5VWxiWnN5UXlGNXc2ZVVCdDlVVE54b2wrUFVxL1YySndlZy9QOUZkN2p5dW04QU85T0VsQ1hoWFd3YmJBVjBlZjUxeEo0WG5NWllJNHZ0U0FLWjdodWE3UU16RGtpKzVzSTBIRHJJZit3MDh0c2lMRGNpMkRZZXJHczEyQVNmWm5MWTNEMGFBZUNxWlp5VVRJZllKUkZpdFZUUnBydU1OMnoraG9ZRTNRczVURTRPNDBNL0JYSkxVYU92L2xpTXIvSm9zeTIwWEJXWjZsbkpCdVlOeWYxTWJpOGlHUDFkbWtaTVBaenNXeFY4b0xFZFhya1A5YVBPdnlkUnhVSzVHK25tTWx2Mk5SVW5sOVIybU53dGxyaVdsN214dmhHOEdVTlJ4OVd4c0JMVnBwcFhsZ1BycXMzazVmTnNIQk5tSEVVVTZzK1N4SnRkeDFJV0NzbjJ1OGs4MnVCaCtqZGJOSktGaWR6UkE5VG92eWNnVzcxbWZ1bTd6eE0xSnhSQm5TSUxSbHFXNCtEanIweGlNU3FqRmlVZDA2aTltQXQvUkpCdklleDhOV1hxRVl5QnFWUGdpV0NxNldiUkxEeUh1YkVVRlRYT0FhL2xpYUlXeTRhTkpJaHJsbDZITlEvVms3Y1RwZlJSTjZ5eklYNFhzWWUrdEUvZVpheDMxYlVFck94ZVoyS09XS3FrYjcwbTFpNG4ya014SHFaVXI1NXFoZ0gwWDBqZnd3TzBzL1c0NkRiWGpPMkRIdndnQXpPUDE2NFYxYVd6SU5GTVVqbWhqbVk0Mm5hMVFvdHBEOHp0ZTlEekh4RWY2VkI4TGRnenRUNXFrRzhDWXQxcloxNmdTRUExL3o2RTBLZ3FnR1hGMzMxdWNhZGQ3ZmtaWWxjSEtMcUZCL2FKY1M5SUlGaEc0T0lIVkMySmhPd3FveXVZZ200MlIyK2x2d3hPRnhtQVAyK2ZqN3hhRFJ4T3ZpaU1OTEEyQzI2ckRjUGF0U2FIUjFKQ0pSOVp6YzBvWFNnNnJJcWtWR0ZmYjZlL0RFNFo4anNQUTVhOVJxeXg1T2RhWHdjK0FEa1ZCclVucnE4ek12RlFqcDBtZ1h2UytvRWdpQWRzWFcyWksyeCtUZ29QSEVVSW1OWFJ0Qm0zb0YydTE5bStOcGNieUVNeWNickd2dDc1VzNITHEraTBoYzJac1ZqY0ZpTTloNEhEZndWTFhsYjdlZHVTN3hPRVpWekU3cTVweFVJeDJTUUhCZmRpVEdJY2lvVk1EY0txc2ZnTUhVdFBnNDZSSjhSVFAwVlVmTXl4emFlL1VuVTZVS2lxa1B0ZWFlTjF1aWt0bnRPOUZSZ0dhcFI2VXVxS2lycndnbTc2akc0eTFZZkJ5VmxFQ0Y0YzBqZjhrS2x1elIzb0FTME5GZ2FkUkszT29HQWRVSW01ZnNPTlZnTWlrai9xc3Znam5oeG9Ib01qaG81d3MzcGo4a3c1TWhyb3pVSU96bXFacXZTb0Y3ci94anFNcHBCTndBMTEvK2dsWjVtb3l1RlZnb0VRUnhVVlJPbWIvZU9GQTRnS2J3aWJhckZUTEtMNmpBdkJaRVh3MzhPZTNTS1FNQVFYWXZWeXBYRWpKQUpCRUVjS0IrRHc0WnBkZU9nUGlQd1N6QlhwOUlxa1pOMmdJdlpleHJBR3AwbnRRRzRxUVM2ek93Y3cxWGxWTlo1MHNySDRQQTNqdTFxa3R0b0RjSkEyVzA3QlRRR0k2Y21PWlNPOEVNY09Da0NZV3gwV0JlaFZNVVVBb0VYQitySDRDRFZkTXRaUlZPZFR4c3dnbVlQVnRmTlVJSWRHTTg4Tm5Sa1NCeTRyMUJwR2xOMXBXRUd1Z3BRaFVEb2MrMnIrWE05K1JnY0twdjZtaFhrWTlsejhsZFUyQi9UTnlPREdIVStTZUlnVFNCZzFmSlY4c2NiTW9IQWl3UE5ZM0N3bmsvelU1YlZ4TlNpMEpHVldjdzdlT0drc3EwVlpWWHZla0VialZFS0JPazFwenl0ck1xbzhPS2dGdHk4U2o0R2g2MWpMdzlOZFIzZlg1RitZMXFOd3FSa3JjRzZlbm5xaW9NVWdXQnlzOXVrTlE0SmhFNGMwbHVKYnE3cU1UZ3F2RXltanQzUVJYTVE5dTFpVFdCYnVtK2FlRzZXQjFyeWpSU2RoUUJIRGJkajg3V3p4cVVDb1JZaFZ6MEdSM1NHbW9XYXRSMCtQRkJTbUlPL1F0dkFZQktTdHF4U2xjRTVXNVlNQkVLQ2lyOFMwVXhTNDRJd2lqZTdLcnR6R0FmS2x2YjlGZUlaWGpZVU5xQjljYUMxRUN4S3d4cFlIQk03b1JqV1B3WkhuNzdZNkxDQW80bm1JUFNFekxrbndrbDRnTFowa3VUWE1YUDlZR082U0FSQ3NCSjFqOEY5SW1pRFpibnMreXNDUlNEWi9YbmtCT0xBY2Y5cVY3UXhoN1Q1ZzVjd00zK0VWbi9NMG9yRUFYL2lqRk5MTHZqQ2swYmlsTXN1SFBYOUZhWlhzQXZUa3lLSUppRXhJTEZWdzNCNC9NcVZZOGJ1eHJ1Yzc1Qml5SmlKWlJXakVxNUVEYWFaUFE3YXAyRzE1QTNUdEY5YkZJb0Q5NWhNb2FYdFdwU0dOZlJZMEFVNWNhQnRLYWFzTGNXQW8rUDdLMHl2WUhNMTdVVzVTWGdBN25Ta21NRTNhWDZleklSQWlGYWlIaDEyTWF2YmtFY3Q4RmVjNkluUHNqUVNCNTVBaUczVlB1bmorUFlSTmVucEIxVGhWeU1nUHBZUUNKRTQ0TUdTY1JpMW5XU3VtMVA1a3FvUkQ0d1VWY0pzbW5rSW5UQmo3aEgrVnJkQ0lLQk42aHZEd2NtNDF4SHgveDE1YitJQ2dWdUo4Z3ArTHBTRGdRTEExMjVFOGw0cWRaT0IzazFCVkFFVWRHYVR6WWtEdFVEUWZGanI2eFZlUDJML1g1TTN1UWF3L2FpSVg0bFJyaVIycEQ1MmhMeFNCYTJyektYUzlhcHVTa2pPSjZ0YjUrZ2NvRFVkTGgxRXdXaWxBdjJzcXZOczJncnFpNzh4Z1dBcUR1aUVRNEhSdVlpMXBRZ2ZGSWxMVW1PdnBsMjN1SVNPS2t1Y2hHUUt5QVFDdHZDWFZCaXk1OGNFZ3JBU2RkaHErcnVDdXFyYU1uSmhJY1FVWm0wVnE0VVhCSDFISlJBZ0Rlc1d5V0xTY2gwMkZRZTQzU1E3aXJiUXJtTnZFTFlzb01xRDRrQThvTzJpTmR4V0hXREUrbERzN1FGRXB0OGFUMFZjaVRvOE0zc2M5QmI3SzdyaUhsTUZkenBKUGx5MjY5UVNCSUt4T0xCK29oLzJFNTU1Q3JmSVg3RVdjeGdxQk1KUXVqckNQbVNOQ0FMQldCeUFVekpabFpXNERMNUdRNURKR1loWldUaWNlazI1RUh1WWc4UVR0MVVIN2EweU5ncmlObjRiSEJWamNZQzJ6VXAxd1FlSUZKUzZYN0xQRnNjZ0pnNVVGc0syUlZjRjlhZVBEdnRpeDF3Y1dEekRpUFBVTnpRekxET0xZeEFUQi9RM1oyVUN3ZHFKdnQvNW80Z0tiNmZIV1NPbTdaL29SL2gzMFNDMUZSN0JoVEY3WXhBWEI0NTc1SjZjRHRaTzlQMCswSW1sVDhWWUhNemlSRDlrcVh1RWF1T0VLc1JvSEltTEF3ZVhnOE5YT3lJc2NDMUt6bmFpOHN3eCtENENzU1BZNlZwRTQ4UVpxQlk4VzJFYkxYbzBXeFZMMEFseGdCdDVhRXdyaGg2bW0yWEhmUjlVWElHd1puN3ovTURpR1Vhc2c0NkRBWjZNRXJuenlFaUlBMDhnN01Wb1k2WDZlbFNzSUhmeUNHUGdVaEh0ZEMwK2pKdTJ2RkFoTktNTVdsRWhVbUxscERqd0JFSzhOV2hnUjZ6SnBTNHBQZmVLOHdPcVMvdXZTMFd5RWpuY1FyUVpiRjlDcnA4b2NIN2dZc0FBYjhyd3pqd3ZLUTdrQWdGMjdVRFZtQnpuQjBCRkFzRVZnWktWcUtLa2V4eTB5UGtCMGNOdUt6cHRWSTJ3bmkrZGhBMndweVdTT2xJNzdyVi8wdUdhaUlaUFlkNFJGZGxLNU1HNHVPWU13N3VuQ1l5eWtINStBQ0pEelN6ajJqQ0RxSFFTVnRFUmQ2dU9DTzRtUmlVcWM3S2ZIMURsSTQrS2JDVnl1UG1vN2d5ajJQa0Ivdkp1US8vNU50OE91M0g1SkNTSFdrd2cxT3c3N24yQklGMko4bDdhUGNNUWFlQTV1cm5jT0UwK2FYOCs1aXp5MmtVT3RaaTFNZ1BIdlM4UXBDdFI1RStRc255R0VhQjFmOXVXL1dFQzhpaXhSUHM4bTN3NnluRjI1V0lvS1JCbTRiaDNCWUo4SlhKTjVLS1d6ekE0ekE2R043YnkrVkpyY2RtVDltM3g3Q0NnVmNOWWlRSmhGa3JERVZISklBN0lWZEVMbW1qNUZ6MmVoMkk2bko2ZzRkaG5YZzdidjhydWxhcjJCK0NPTUMzZ3VCZlNJWVlpRVZjZ1pCQUhwTHEwaWhCVTE1MlRZaXA3MHQ2LzVBZU9KNE1nRU9CRGtxOFlkYmZTUzF5Qm9GaUowdHBWKzRxQlQyZG85NlJXMm5wa3lwNjAzMDJ5UHNwcGNaamd1Tzl3U1V2UmJTTFdNMGVXOWppb09hWVk1THdVMDROZ0loOUhzNmtkY1R3WjR3VUNwT0VnMW00THlTTWllbWlPU0gzVnp4eUhGSEplaW1senl5Yy9EazFlM1FVNVVRQmNub25Jb2l1R2NzVk15aW1jNk52MW40ZFVtclAweDRaVTRKNlo5THdVaEVBbmpORk1WQVRld2gvT3BKRWtFSUxWNmJWSSt6OFVBOHYrYzU4YzVrSkJqV1BqN1EreU85ODUwamJmL2NUSXYvb0tkY1R2T05uRDZzRGZwcXJPeG1rTWdkQkxhVGRYRE1YZ2xFdmFpOWFLcnZLbHRzdkc2YWErVGRoM2ZFMEhYY2w4T1dHYlUyajFkREtWSG1VU0I1aXVnMHpvRFlHaG1CYjdRdnhTZC9MMzMzQysvaFkyYldsSjRqRFMzMXhBTXZQS2E4OW1KMTdQSkE2d2lhWk1OQzBIbElYRG9vcHAvNGJIKzl2VHhyTFFrL2JoOXFYc1NMNkN0L1l5MUlOaWtFR0pNa2FNNHcvSmZTcmo2dlFVaUQ4MUt1MlUrNkJGbnJUSEl0ckwwS2daZ2FZOERwcVhLdlR1WWg3VC9sMEI2ZlBCZmg5a3FINXhMRmxYbFNueXNYM3RLSXJtbUsxL0hEUjNRNW9GZGI3VjZBSWlsbFRQcUIxWTBsdEdnQkVRcE9Fc2RvR0lnRkZNL3ppb0VRb0pFUHJtMzNPU0ZKcGtQY0ZKMXdORFVWdkw1Q24vbjZ0YjlLVmc1T2N6YVpadEdKUEhRZlBTQkR1S3JmRSsrNE9ROWdYRDd5TVVUOXFIZUlRSVZGcm9iV1BENFJXcVdrenMwdEtGVUdwWnhPbWo4anBZQUM4Wm11RWdRdS9mTk1BRnNMb0JtQThDTXc2MldqV3dyTTByV29Wc1VKdjFqNFBtcFRjc3FwaUNuNUhDZ2dIcEdMUkU4YVM5b3VhQk93Yk40SXEwQW1yRzJWQUpNQWI2eDBGek5vRVUwMktpRGlvT1p6cDJqWGFNTm5zbFEzdjc3cEdQcWNxVkFYRVdVRHJzU1hzY05BcytEaGFLNlM5d1NWMjA4cGZTVWpxRGlmWWZJNGNDMUlDV0ZKYzhFMlB3S3M3ZXNneWJIRkdSWEJxRHRNZEJjK0p2bWl1bTYzSzlCQXpsanJ0cUprSlo4YVM5cWd0Vk5oM2hObncwMENyQVdlWmp5LzFReXVPZ09jbG5VVXlQT0IyVUkxZHBjMXNSSkdka0xYQkFRbFQxcEwwQXhDV082QkI2V3o0RE9MRFpSZzBlQjgzWkFMQnN4N1JxdnlPSDNHaHgrUWY4eHNUbDg5RnFpa2VEaDZYNEd2NysxMmN6MW9uaktKNU9meHcwSHcwb3BzYlRhOE5vdEhiVERXRGxrL2JLUHZ3cG0yWnliaW9SRlNsSWZ4dzBIL1l4cDFhbVlUQzdoSU4xTUVqQlZNMGtrRjFrZDNRZkdxVmduWDF4MnVPZytWcVFTVEhWUDlJYk5LQ1dhbTZvbjdRUGNDelVMOVJLVThVVXV1Rk5FOTVBait6bzRkUlAydXZybmRIU1kzUEZGQXJQcVFrWHRzbWExQVgxay9hNldtZTJER2FIMGR3bUJ1QjY0cGFHRWUrNnIzSG5kMU01aHJXdWdYT2NtbitSSlBta3ZiYmFXUzJFWXRvejdadDJ5U3cxR2J1VHNUOENzbmEwRjIxOHNudmR0YXMyUHNVZTIvY0poWThuRHZkTVNaOWx1Q3lLNlZmQ0Qza2xITUY5OWhkUG5NcS8wb2l5VUNaZmFyS0paMzMwMmRYUURLa0ZobDd5U1hzSjVqT2ZOVFpYVE1sWm9ud1U3MUtiL1lUTHJQLzhsa1BQdnd3OHpsV25iNEpsaFhzVUs1UHZjRmFiM3MwTjNaUDJaNTdoeVE1V3VzWWUwN1V1V1B0U0VvWFBiUGJDb1Jkcjc1TWplOHROZUFmOU5ZeklNWFlkWEVBNm9XemRrL1p1dGNYNnoxd3hkWWRBNlN2QTF5TTluM05IZGZpZmZITzY3MnE5NTlqTmRmTG9iWHRBdEo2Q01QSXJMZklQcEd6THFQOS8yM0RadHE4QWJrYTcxUEx6Y0lWN1dKZThULzV2WTlQaHErNTN0KzRXMVE4R0FMOEtkSXVValNscGRJRzRRbi9LRllHLytjbno2Y2xRQU9DVDZ4dVhBZW1XamozWkM1VzJzUVdSZ095ZTdrbDdIdVBpeEt2UkZxTHA5TWFIdTJBZkJkVnR5RFovZXRBOENQU25ObGlPUVBKaDVMMTgwUEtXQStHaVlPd3JKRFJuTTVnb3BrLy95dHM4ZnRIL2lsTXNTQU5PV05mYVBuT1gvR1dEZFVBM1RMRU9TcDRuSnRMWEdMdnIzMVRoZ1k5KzJ3ODgvcHduQm9KUjZDUlF1Qm5ZNFhlaWtsMUF1enJzT1grZmc0eW1UV21qcTdXeUl3U0xGSU5pbWpGd25PWVlCWHVBRnhSRElIVVh6RUhkQThJQ09LWFk2c2U5ZFBsL3hBRW9waG5EWVZTWmkwRVBlcEZMam9HMFR1bG1qLzUzLzVUWW5oY3IvNDl6NERqakNLaTI4NzRnRHVnWkttL1RDUTZWa1NGZlFQRUdMVjZhdDVYTVJpTnc4NGk4b2p0MjE3aXNYYVJibFA0ZVAvUEFUL3ZKOGlmaUFGaVRNZFNqeWx5TXhuS1RTeCtJNHNHMWo3bmlNaHB4Z0tadnh0Q0xhbk94YzhBeTR0TFlta1E3b3N0YkR4eGdHY1VuNFZrRHorbUlnZGg3cGxIS1BUMFFOaTBNTmkreWVkQXlib2tEMnpFZVkyVHJQT284bi83eDljdDRPZ2U2b3YxTXB3ZThlTUNYYW1hbjBPbVVTZ2dGQjBpdW5ISmxFTkc4eGViK2xhMDlycnlNMnVjQW5FN1Jwd2RBSDdQWTNDZjdldmJKbGhnNURzQWpKL2lCeHFMRjVqZ0hNdlBneThHeEc0ZXBqT2JsQUoyYThmdC9YeHdTMXp3NGpDUEhKMTJEZUY2WnpzMEJPSzRGODZBaEp1bFBTUWlxcTBzSUEzY3ROOFd5WXB3RE5BWmNIZzVzUkdzQU1qc3cyYjR6aElNcmxWODdZWDRaeWNVQlRHbGVENEpJcmd0NFlCN2M5RElxMFZpdGh1TWl3SmFKZkJ5QVRPWStneUlKdkM4Z3doajVoMnpMSE54L2p3U2dNbEdJQTdESnVJZTJjSk0rUExEOGZJc1FZMkYwNkJjeDVRMHhyN3o4UHpjSGhIV0FXVi8zTWEyenlRbWl3MUQ4N2haN2xTUjNBeGVnNGpZdkQzYWptL1JRVXZmUS9lMVFWMjN2TEFBM2JrMFh4NXd5aWlOcVh3RFRxdzZ1RDZNUm5LSXRKVlhVVzlQZ00wZ1ZlbVl2NkJhT3FJUEpUcmVLT3ZobUFmZXV0OXhpLzhaWEFGcitXdVFBRElCd28rZnVQRUl5MEhpTW56LzJ6TEZLdDJlUmFJbEs1RUExVklVK3g1bGUwRmxKWDJvT3hwNXUrbFNvTDRtMXk1UU5Eb0RiV3k2ZTFRYjdtUkRoQnB0aUdWeWM0Z3NxNHY1cTQxcFk5SjZydng3R3k0Z2REdlRaQ3lmQXROcGtMeDlHR0dzMzlwMjE3cVAwVjBHLzZQeGRNL0pnZkk3OUpqMzdVQWFiSEZpRlcrN05IMzA3L3BqT1BvY1czN1RmNlE0S1BwTjZtTjFvQlVXVjdzQnBjeVp6a0YvK0Z1TEFjaGNDR1B0L1M4Q3k5bHpqSVZvZnp0STlrN3ZkaUZ1OGdoV3hIWE5vQ1BYS1JDNE9YUHJyQnlmWHY4dXNhclVEU1IycHMyYVZ6amJVcGZiOUJoMnN0RnNHVUVZZzNSSDlOZEl0STlnRkFScUhtcVd1dys4TmJTOGRsRW5aRWpSVzJOQ2JKckNMQXJQTnV6MVZuZjVJWlArcVFFenpMOENaZ2JzWEkxUDRSWUJycG42Uzlzd3Z2OFd6ZWEydzQ2aE9uMFZ4N200cldGL2ZTSGJUdG1ZNnJIek0zanI0cngzNnM1NkJaKy8xelR0YnJkLzRlQXFtaTFjZmV3Y09hc0E2YStGWXVCVm1EZTNaUm1SM0RPRGxHNXh0ZnMyaWQzYkhBRzd0MWl4YWViWngyaDJEOC96SjI5bG1uTVhlMlIyRGNld0trc1dHbm1GVWRzZWd6MTQ5dzd5YVZkZnNqa0dqdk9pWVk2Q3NqZ0Z1eSs4N3pwK1BjclRqTEZaWnZlZG5qZlIrcTJOdzBSWEo1TG9yQTk2NWFkNW9UMDE0WVhVTWp1aXk2YVh5cG9zM0EzSE9mbDc0aUVZMU1hMk93UUY3QlFmTlJnOG5xZHB6aHZLYlBYeXhaK0s2c1RvR2Zib09TYTY3TXVDTUVmdkJpcStyL3lBZFJzYkNCS0xUQzFiSG9FWkxyN2taNEY3czN3dFEwOC81WHdKNEo4S3hRYmdXOE1mcUdBeWhtdkwzNEFNaUMvbGJCWS9IL3ZIQkd4OUpodXV0Z0MxV3gyQUZlOUUyN3J5VUFSem83dFBsSHhPYjFlb1lWTG8zbWpjT3l4RWdEbFRvR3lZem05WHFHRGpMOS93MFJyOE00TUFHL3J5aVo3T21zc1B1R0tTU1d5d0FIRlNhZExnY0F4TXU1WVE1TXJyWlFzK0k3K1NrVUZaTDQwRFZmZll5RGFvY2cxUU9GUUJvazgyYUhzcDFrTTZqdkJDNDhOWXpxVnVPZ1FtWDhzR1lYbmdyeHlBZmYwMXFSUmZlUHBJMGt4K1prWjFzMHJBRmduRXZ2SzNSUnpGejlCY3RFSDlOdW5wTUlwbGNkNDdVYjdvWjRDajNvb0FUMW45eDRXMExyeGwwVWhHWFk1REtvcndBZU5mbUJIOVNMcHp1U2p6bEdDaFpVN1FBejNyNHJyc1VUSEFybFhaeUNvOXlGaS9UMDBNckJpZTcrQVI1a0pOR1dVM1BnVXYwTFVadFR3L2tmT0daTC9YeGQxVCs0aHRmU0FFc2kvTndvRGx4YnBzZTZtdlNBNlorS1BjalBhdHlsVDdGUHNCK042WG1LcHRjZmVRUGYrdVJxNDFTSnFTd0tsL3hEMTM5eFh3VmJkYjZmMDY2bHhmRzZqVXNBQUFBQUVsRlRrU3VRbUNDIgp9Cg=="/>
    </extobj>
    <extobj name="334E55B0-647D-440b-865C-3EC943EB4CBC-245">
      <extobjdata type="334E55B0-647D-440b-865C-3EC943EB4CBC" data="ewogICAiSW1nU2V0dGluZ0pzb24iIDogIntcImRwaVwiOlwiNjAwXCIsXCJmb3JtYXRcIjpcIlBOR1wiLFwidHJhbnNwYXJlbnRcIjp0cnVlLFwiYXV0b1wiOmZhbHNlfSIsCiAgICJMYXRleCIgOiAiWEZzZ0NrWW9YRzl0WldkaEtTQTlJRnh0WVhSb1ltWWdSbHRtS0hRcFhTQTlJRnhwYm5RZ1ppaDBLU0JsWG5zdGFYZDBmU0JrZEFvZ1hGMD0iLAogICAiTGF0ZXhJbWdCYXNlNjQiIDogImlWQk9SdzBLR2dvQUFBQU5TVWhFVWdBQUJJWUFBQUM0QkFNQUFBQmsvdnI5QUFBQU1GQk1WRVgvLy84QUFBQUFBQUFBQUFBQUFBQUFBQUFBQUFBQUFBQUFBQUFBQUFBQUFBQUFBQUFBQUFBQUFBQUFBQUFBQUFBdjNhQjdBQUFBRDNSU1RsTUFpYXU3UkNMTjNlOHlWSmwyRUdZTlpMUk1BQUFBQ1hCSVdYTUFBQTdFQUFBT3hBR1ZLdzRiQUFBZ0FFbEVRVlI0QWUxZGE0eHNTMVhlOHo0ejUvVE1YSDRZSWlZOUFRbkVSSHVDQ1Z3ajBpMXFKUENqSi80QUJKS2VFSG1ZcUQyQmkvY2F4QjVEQ0lmNDZCTWtRa3kwSi80QWpTRTlFaVVtUjlNRHhnQSswb01rWGtBdVBjb2ZFaU05Y09YTWNCOW4rMVh0WFZXckh2dlZ2WHZPbkpuYVAzclhjOVdxdGI5YXRXcFY3ZDFCNEsrTGtNRGFvK2MvY1JIdCtEYXVyQVNXMm1FMy9NTXIyejNmc1F1UXdKdkQ5d1VmRGJjdW9DWGZ4QldWd0ZJMzNBbUM1dmV1YVBkOHR5NUFBc3ZoYzBId3hqQTh1SUMyZkJOWFV3TERjRCtvaEdHNGV6Vzc1M3MxZXdrc2hlRlJjQk1ZT3AxOVc3NkZxeW1CK1RBOERwYUJvZTlmemY3NVhzMWVBcjN3NlNCWThIcG85cEsrdWkzVXcyZUM0Qll3dEhkMSsraDdObE1Kd0J4aWhsQW5ETy9NdEIxUC9PcEtBTmIwTm5vMzk2NlhYdDArK3A3TlZnSWJZWGd5MnhZODlhc3VnVEZibHZuTFMyQUtDYlREc3lscSs2cGVBc3hCL2F3WGc1ZkFOQkpZRDhQL202YStyK3NsQU9maTgxNEtYZ0xUU0FETHNyMXA2dnU2WGdMOU1EejBVdkFTbUVZQ05YOXVhQnJ4K2JxUUFQYkp2SHZJSTJFYUNTeUczajAwamZ4ODNZQ2RQZlBucUQwUXBwTEFqVEM4UHhVQlgvbmFTNkRuank5ZWV3eE1LNEJoaUFQNS92SVNtRUlDOWVqMDBCUVVmTlhyTGdFczdUZXZ1d3g4LzZlU0FKYjIvdFhFcVNUb0s4OEJROTdGNkhFd2pRVHdXdG41TlBWOVhTOEI3TnJqNVRKL2VRbE1Mb0ZteUw3WDRDOHZnY2tsVVBXbkdDY1hucS9KSmREMnB4ZzlFcWFVQUpabCsxT1M4Tld2dHdTWWUyajdlb3ZBOTM1S0NURDNrSGRUVHluRWExNmRmWFhvNEpMSjRJK2Y5azdQUy9aSVV0bUJlNGg5enZNeVhmZ015ZFpsNHNmemtpR0JIakNVVWVTaXMrUFBrR1EwVzhuSTk5a1hKb0ZoR042N3NNYnlOWVIzSms4eVM5N3k3ek5seXVpaUN0UXYzOHYyaTNsZS8rLzVkM012Q2lLWjdXQXF1M1NucWQrU3cwQWIrRy9ZWmo3YkN5cXdDZ3o5NElMYUtyV1pydmRxbFNyUEtZaXhEM21lVGxIL1FWWGxYOVIrVUkzN2RqVUpzQThLNzJrcEQwY0UzN3U1ODNCd2V2VzV4TXRsRDZVelp0NGZuTHMwNEd3QlEwZVhocHY4ak55NDh1L21WbjZlWFkzOElza291Y2pwWlJTYUtIc01EQjFNVlBQQlZtck5halc1OWxoR3g1WXU2SjhDMldvbjk5dWpuMnJZWEJ1TXRqaTlIQ3RlbTFKR1NnMlVKNmViZy9XTTlpZk5Icy9xcjBVR0g4cGlxYk9kVmFLVS9DSVl1bm51ZW9ZNm83UERVQmNZbXJqTGVWZ3ZUUHpuYnYrYXFMUDQ2TDNOT1B5WDdMN1kyWXFqUVcxR2g1N21zMDMxSis4ZEN5NW1lUytDb1pyVFBhTXpPak1NWVlrOHhWWkhIdGFMaXZrcjRUdnh0NkQ4cXRUdnRjL3Y4R0NUVDdpdDhMc3M5am93emE4WmZCRzVudjExMDZYdUJ6aFBNLzVaemUrSVh3Z2JMbVpzUmx0VHpEbXVGbmdhbHNoNU5oYmM5WE96N3E3dVRLMUExYlRqRGJ3bm56NWVqaDBQYmI0N05vaDBKcmI0b3F0OERDM24yS2tMZW1jWG9ZaVNNRlQ1VnVlOS82YkxycDJ3MDJBeE9oTU1zZis5UzJCQVp6TUl2dm1xczFmcnNzdk51a2txSmI0QVRUT0lyZno2SWI2TnhMbkRGN1JQVUFuR0crZmdxYWUrRVlaLyt0UlRManBmZS8zblh2THVoTTl0ditBblhkY21JVlBqaW80a3VJSnJaZnpkNVBxL0pseGZpcHRNd3RBd1BPdnFwd2JuOWFoaTJXSjBKaGhhQVlhY2M2bGlKQTdCb2YxRU5KV0lyUHlzaXhvNTd1TzlJS2hITWxtSG1wbVB0T1JhWlBqM1FxRzBFOTFEYkZBa2ZaT0xIZnQxWEtlS3JibDhHeWpWRXI3NXhjNytPUytCNGdRTUxXQlVWYjZ0TVZCTmZEL1FaSFFtR05wQU40Z01sVFN0VUIyYTRKdmRMWktlbjNWU0tTdlkyUW1DTHArNGdoWDhxZU55NUFZQ01saEZnT0JPUkNEUlBjUjhwa21xZGVtVlQvRGM4UHh4ZnNVeDB2OW12cmZHVjBwd3FTVmlTTUFqQVVOMWlHQ3RMY1pTSkpYbkk2SFl2eWFqTThGUUUwTGRzOXUyVXhhWXV2b2svWjcrWXJMTlo3SnVrMHRLV2NlUWdwMS93dkxIMjBFd2l0NmZYSWxmeGEyS1o5eEtlcTl5OFhNdjZLWjVWVmlIbGRuOEozK0g2RDVyakYrVmJyNTVmU21uN2haMFhmZEVESW5UWEc0TTNXU0RxaHFHVzRybVY1TnRPSlBSbVdCb0NCa1NkaFJqWm1pQVlqaStMd1lKc2d1d2JoSkxqcTg4Zzc5Uml5YXVvSE1BSEVWdW9CaEt3WWJ3UTR4VG5pSlUwWDVpQzJ4LzhKRGtRZ0M3TXJwTXdqTFJGUmhPYjgydmZRY1g0STZMaGI3em5jOTlwc05qNTNHRGJnejF3bWVZT3FaenJsaUM1R0IwSmhpcWc1MGpWK05HR3B3VkJ3SEdNSmw1QzdCdUVFdUpqdmFENEViVVNvVUpzeDA5MVg0TW1XVXhTTlBjUThEUVZtSVR6QUJza0Z4MFRCVWU1MTM2M2tpeVlnbmxQTUUydUZIK3Vjb2JhTlNOb1RhMFB4c0htNUw4dXVGdHJkU0lwOTFnZENZWVlnT2hJZGxKRGtEekhnZjFrQmpWUlZoUHBtdm12T2tvQUZTaGpEQ2wvWGJBL3RIb2hJWEZnYk41c2VCS096MDBpaXV4aXY5KzFtQTNkU0ZUNkxJb2NhalVVaVczbTJNOVJRMnF0ckpET29hQzRNdmdUdURZaVNGQWZpL1F4OEZJZFlBM2lGelZzTUhvTERERVhJeUNaOVd3STlSam43RHVVRk9pQ09zMndVK3hodlVyZGl5eUZmeXBxSURGNERFTGQrSkpadUYrbEpONmVxaFB1dFJSdEtLYXlDUzZGR2tiU2cvUEoxdDRVV1gxMnhFS1VTVk5Fakl4Rkh3Q01tbEVsSndZd3AvSUgyS3hTbTJLbXJBUll3YlFReTZ6S0tvek9nc01ZYzFNVVJ0ejRialYyQkN0VWIxZmhIV2JJRWlaMTNOeEtlaWVMVkZoT1o3V2hPNitnYVVhdTFKUER3MUNZVklFNkoreFpobVlYemxad0NRZFh6MWpSSXQweDcydmFqbHljeWRaR0ZycVNpWHF4TkFHc3lrcUhjTG9xcWs4NjlvWDYzVkdaNEVoOXBKcnJoRVZzdm5sU2NKdUlkWnRtZjVSdExxbXZ6OGVsd0krR3FKQ3ZEc1BLRVJKekZ4aVY3eldqeUxtYjBlTlVsZ09lM3AyeC9TSHpRbDNBZk5Ma1FHc1Z6TmpLK0crbVRSSjNNSVFzemszSTBwT0RDRjdCejZPVDZ2R0ZzeFJvbTg4Nkl6T0FrTnNnU2xNRE1XV0hjSktnR21BMXlzWkYyTGRKcGlTc3F6VVNEQ01waUpBUGFvd1BvenVZcTN2SWdNOUZzOTRiS0lpSTVZVlJxWXh1OTJTd0xHR2hZdDZuSFlyeWJlUVVzZVJaV01JODlSV1ZOQ0pvYXFRaENSbUtrOVlUQmp1OHRJWm5RV0dJR01sY05tdUhjQkRQTlZUQzdHdVY4Mkl4UnVydkZRN1dzTXVDMlZaYjBTVnhWcmZSUXBLSzU3eGdxREhWRCs5Mk9TOVRSTXdMWW9vZDRHSlNNYTlRb0NlVVRRdDI4WVFRTDRiMVhCaXFHMVljMHg1M3RGYWdBbEpwMitkMFZsZ0NETE90Y0tBdnRJbFg0eDFyWk5aa2FxQ2dQQTJiZ2hsS1o2M1dPdTdhR0dlMnhmcFE4MitSQ295bFEzTlM2MUw0Mmxrem51Q2l1dGVNOERwS3BPZFptTUlndDJQNmpreFJGZkd2RmhGczM2UVpFN2ZHcU96d05BWUlxV29qYmkzZnpma0xCM25GV1BkSnBpU1FwYnQwQm83ckNSenJMRnJUYmc0eFZxZnB4by9XTnR1aVNUZHZrUXFXeFliNDFiYWcwTmhpWWphYWZlbVVCZHBoVEx6SEJqcUM0M3Z3aEFHRloyb1FQOFdjYmZ3NXZDb0RtbTdHcU96d0ZBTkl0Mm5MU2FFVythY1VJejFCS3JPWkpoZUIwSHdLWTRkWVFlSlE0dnoyRy9oVnlkU2k2K0pvOXB0SkZjMjdKL1pER3NQbVVLWHhaWG1CQzdoUU9DTmFzUVNJeHRLV3lhV3ljNXdZRWdTZG1FSTZ3MDVUMGZVVjh5RW52R29KRDFXZmhZWTZrQ2syOWxkeFphRElkOWlyT2RvUVJhSmR1UTcvSEhlakJWMWJGb0hvNzI0V0RRaHpZa3RibG1aQmZxS1Y4TytSR2JUV29mZUZFUldoZEdsVVV1S0xKampQNmxnYXJvRFF5dGlPOCtGSVV6RnB6ckJucWtQaDhiMHJURTZBd3l4VlVvdUJUNHdSMjh4MXZWdXA4ZEdUSFdzUnZ0Uk4yTUxzaG9yeStwSlZCZll1SVBReUJpVFVTWnhEeG4ySmZLcmxrRnhVeXppYmhaQ3hicHBoMFNORi94MVlDZytNUVVaT0t3TTJLVzdlaE1EOC9tWjA3Zkc2QXd3aEhuRDBIdzZnekxXTnNkb01kWWxuUndCYmk3UFJ3LzJWdHpzSU1JUTMwRmpKS0RTMlcyd3lYN05LOVU5aEljbWR1MHJEVjV6UWNRM1pJNUowUldIWmNKZ1BPVkZNZlNteHc4WnRYVUJaUmVHTmd4amg4M1dEWjJIcmpGOWE0ek9BRVBNeFdoTVVqcERJbWJaRmNWWUYyVHkzTG5PR2Uzem9tdlJZSzkwSXcwZUk0dXRydGhpYXRHNWVRN2QrcHhvQjd1di9MbUl1T1llV29pTXE1dGlUZEUwcHdsWnl4bm9HT3M3WjZHc1JJcWhabVJWckFvUHFRdERQV0xyY2RyUUFub2I5dlJOR1owQmhyQU9OSG5RT1lwallFeG8vQ2lsSU90T29nbUpRNmF0NnlkUmJwY2pIRllBVnhic1FCRy9JdjNVRWhva1RvMXVXTXNKeTl0MkR6SEZ1eHNYM3hEZ2llTlZtUk1ucE45cXVRekpkQm80bHFDZVFEOGlLRmU4TGd5TlRlMDNaMDRROXZSTkdaMEJocUFhYzAzcm1EdmtjK0ZTS2NoNmhpUzE3QjVFZVV1c3Q0ZmhGakw3djhQdG9zWHo0N2prS3VONnRYc1NSN1ViTlR1SGhuM0pqaVpKKzZHL3A5WEQ4OXlrQ1V2L1JHTXMvTmIzM2lGSjQySnFpOVFrUVFlR2dwZThJaXJnd3REQUhQTExZdVlUUkUzM0VEdUNkU295WjdFdWEwR2tjbWtyRzdJRDlMbnczSUtzOHpwTG4zLzMrZnNiTm5FalpRRzJ6K0FEY2VKOCtMMmRZUDM4ZUJEK0EremhqOGlpVlJnalF6bGx4Y2wvL3NTOUgrVWVvRzFSenJRdmNiUldUY0wxUTFFc3VodVdZVXY2SHVOaTBHSDA5Y1dlTWF4MFlqbGpGRU5EUTdHWkdIb2hlSSt2WFVsK0kxVCtvdm11eU1lLytDaTRVMFpub0lmR2FOUjhFcEs5T0RDbk9CUGFnZTFERldLZGtmcHlKd3c3NFZrakpwdDRxM1R1MWRWTGdOOE83NzJrK3c1bVJMKzlmbTlIVmdLMkhqM1hTVlcrR0o1M3dwOEpSaUUzVkY2dTVCa3E3RzBnTlNaU1lXNG9jZ0VpU3U1SXQ0N1lnYkJ3QTdCcUc4YjBUa2psRDdZNWwxSDVlZ2FHT3J3cy96bVZMVFFKa2xubjVOV1FSU2lqTThEUUFFMDZqUXJKUU9UWkZaeko1SUtzbzk1L2h1RnJkb0szNVJEOHJVYy9lQ0FiQ3Y3NzNlRnZJTGIyc3U1N1NHcncwYzU3YVJRbGh1R3pPOEV2bmgzM0l5d0lsdGxkZGJHcDNFTnFyeFdWY1FsL1poVERxUkY5OW1aekFyZms0M3g0dlBOb2NGRTY0ZDdtYlBKTXJBVzJ0VkttSHZyWnUzYy9nOE5QZCsvZS9Yc0Y5aXFacU5aZmhEeFF4Ty9kSDFha0tLTXp3RkFIWFRBc1M5VjJIRm9FWjdVdy9Ha3dKdDU4WW00V05SUnlzTTZmMEs4eWdrL3FnOTFxYmVLRXI0Um5UTEwxM1VHa2FmNEwvSDRXeTBuYy92cEFVcTBxWGRJeVZuVUx1bVc0b2x0SG9BQU1DUjNHNkNXK25TUWJ5eEVnR01LR2ZUcUdRQTY2MGtCMjNkempzNlp2amRFWllBaFNpYjEzNmYxdEdub2VHNE43ZW8xMDFvTktPNTR6VjRzdGZ2UkdVbUtMM1lqd3l2Mk8ydG0yN1VzOHMxZ3BWVHJQNnVUaVU5d2kwVDUxUDRLd2prVjJ4aEVtVlN3OVJEQTB5SUVoTExwT2RZSmRBM2oyN281MjFxcDhETEdWYnE1bk90UkdJSHBSa0hYMmh2eEIxUG1hMDdlc0MyYUNXRE5lNDdJdVNRdHZ3M1FQUWNMeFExZ2FFb3VPdHlmUEJ2QllwYXNtd0pnZGRteUVZQWpQYzhkaXRQSXgvcEVmMTQ5ZEdMVUZoaXB2WVM4cGJXdjB6TGtNbWRCVmUxb1pkT2hRUzdEZFE5aVZWWXc2TWZRMUY3czg3UmMwMnM0SXFLdWxyck5FbkZqVDlUenpqaFppSFUvMm1aalVVQVRTMml1Y0I5SEZTN2tPVWZjOWlkeVlJRVBZN3o3eXlDT2ZlV1hYbXNSYkNuc29QV2Qwa0JFWWF5TUprR3F3Vk8zNktocEl1Q1N5YVlVSVE2SkdKb2Jva1FST0JrN29JMHFQQWNZMFRpaWpMZ3pCZzV0NDZjUzFsdUlJZHpFZXVIS01OTEo5d0hPS3N0NVRVTzNQQkVOb29CSHhQQlNhQmxHRWo2UFUrSmY3NVlYQTlyUXM3TVpTTitxTmM3MG1LMHNQV0xMdHJQQkVwNEJZVXhDMzcvcWJBSEhOdGxZdUUwTWpFeklZRkRvVDl2U3RNZXJDRUJ0WVNaZk9rZFZkSkdBcmdPZzVWNGtvalc0ZjhKU0NyT09ndVhRTERLMDVJcm5kL0RrSzVEMHlKVmhHR25NUHlldFFKejhXbGhKUDdsTkF4UVgxalgyTW8wMmRBbUxVUlNNYmlnS1BXWVdSVUJCRGdHaERJd09maDU2d1ljNFEvTFZoeWFnTFF3RjFnK2hNWjN0aW1DdEZVODhhZXlRQ3lPaFB2aURyd0twY1R0UlBDZUd5Z3ZDQi9rRk1DMzA2RW1TdFhUNUltQyt0S3IvOEJYT2F3MUpUOG9qNjlYMUJoTnk3Mm1vKzVENTBrajFCTU1MUTdkdGQ5aVN5N2FHaFE3SGUwWnJ0V2YxaWhzZVdLT1BFa01pYzZONEUzMUpCcEZDd0psbk1DVVZZcjZwZUxLbitwRFJZTkFzZEVVTU5RY0dhYlY4aVUwd3BBMk9hQ3diME1GZkZtQ0lpaG1xYVRaTnZPWkxlbFRhZUFJZjExNzZJKzdaVzJHRlQxelFQRlVwajhPeG9sWVlteXBCTEdDMGZRMmpRT0NpZzhTTWpXQTdzeXdnTEZHTWRXbC8yZEZrK1lZM2dsSkd1YXFDcU5Lc0ZmZWdhNldvZUdlNGh2RHhIak5GYmFxT2pJaUFKcjVpbWpjbWptWmg5aVNIbWNzdkdFUEZiUkUzaXlSeHJqVnZUTjNJSm8rVmpxQjZhKy9FYVB6S3lZbmF2R091dzg0UzJxOVFOcjR4c1k1b0F3Q0xVQ3l3TUdiVHRTend5QVlNTmt4RU5ReXRxVjJPc2xNLzRsSEpwcmJOcFpzNHd3UkRHNWJaV3k2R0gxQkNJUzFvUHdqdzl4TW9SUnN2SEVJYXZaZ1JvWFNDUkRUVlZSS25GV084cGw4M3JERG1SUnFZSXd0NlNxejNWRmxzeUhPcFUwVjhCZ3cxWkl5NVNwM3BJblpDc0tFd0cxVDFLcm1zb1o1cVhOMHd3bExuWHdaZUNCdGNZSnNlMExYdjZSaTVodEhRTWdXc2xVOHFKR1FZSURyUzBZcXpYaE0raThnVTVsV2prcG8yTVZUZGcva3ZUMkdLYnJXSjM0OFpHWk9iaVNXMEpMMFQ3b2hnY0xzcVFIbWlRSkk4bXBsbjhSakNFeVhSYkkyRHJJU3hsREE4dEZwcGFIWHY2UmpaaHRIUU1NWkZLbVdxc0dCRThveDB0cVJqclVTdFBmZXgvTUozZjBlaVVGT21vYnNEYVB4VlVoOFlnMVU0UE5mZEVzZml1WVdpd0tYTHBrZmI2aVVobDk0NXFpU1lYQ2xNTVpaMzk0R2FvN0Z6VWpQa2c3T2xiWjdSMERBRzBsclozU21CZ29KMGR3OUVLcHJMT29jcWFDc05YNzJqVlNvcEFnY3YxUERqYkZtUXQreEtaMHAweVBCVEY0cnVHb1U1RDVOSlQxdnE4UVlhM0tGejRUakhVVjV4ek9yWWVBdis3ZWhQbWc3Q25iNVFuakphT0lWZzFwcHRUNTFERXJCUDVoVmlIc1JnKy92aHZ2dUx1UDg4RVFldzFQYVVuTjRqcFp0bVh5SlRZcnpkRTcrSTd0WWNxc2xqUVU5ckdPTC9kTmZldURJSjVvaFJEelV3TWdYOEQrYVpSMFRLdERzWUVZYlIwREdHNXBad3BhVDIyUEFDRldHZWpQNDM2MUhsb1FDN0ZtMHJUd0tWZ1dLRElGQXZFNEsvTVp1bTZiRTNTdzl0cVVxL0pOOUdpcXVUUm1MUnl4NHRoQ0FnNTBVbWJpNXV4T1gyejRvVFIwakUwd3NQTjgzVHhNQXpQZnlIV29WL2xrOU1sVUZJTS9aQjJiMVgxQ0Jhb1lUY2pVNjNaemNZcGh1YVU4MmlvSHRzTmFhM3p1dGJFWWxMTUVhY1krdklqSjFvTmV5N3JXMFBlZkJEVzVqaWpTQmd0SFVOTlFFZ0pTK05maTlBM0phS01RcXh2V0dwTW96NTlCUDJRR0NmVExwamMwNG5YbFh0SXoyQXg2cWVlbHo0bXVQNWswZkcrRExJQXNieTA5Q0tSTmg2QlFyMWUwOFpRMVNwcU9udXQ2WnVSSkl5V2pxRWgyRGM5YlhvM29oaGQ2MFFwaFZnZmtVZnNJajkxMmxpdDUrR3VrSnJHdGkvUjM5UEUxcXJTL1lnZGVxblhncG9LdHJkb1pUU2x4YU84Q2M4UFVjSWliR1BJV2lTd2xXWkRsTWZkbnI2UlNCbDFZbWgxaXZORE5jaFVEbURDaVJtMFYxMkZXRytwUjJ4U0xpZU9zU0NnZ1RXZ2NFUUhhUGRBYTRDdDMzYTFGQnJwRSt2cGh0SkRiVWx2VFh0YzdIbHQwdm84UE5uNUlZc01UN0F4MUZWemRsd0ZVOFFCcVcwN2tKQkpHWFZoYUtyelF4M0lWSi9pQ1Rza2lBRzlSYUlJRm1JZHoxSThZcDFLV2JHQmdnWlZtVkJQTzFvVGJQMW1QM1pScEVmRzA0YWM0aXVLOXhzeWtWY0JYRTlFWFhsdm9vbUVTOEZTbGhablAwZ0NDVm9ZZ2tKNWp1U3pJSWJGQ1VuQzlMM1BvN2NPVlNwbDFJVWg0bnV4V045V1pOd2hWdVBVbmFXbGpwVDdKVTR2eERxcTcydjB5bzVBbndxUllZbTJDL0t2UGNhUDNPVCtsN2hCNkZOZGxjVHAwVzJrWmtHODl5T3lsdFVvcStvUGtCNFBGS1VuUEQ4a3Eyc0JDME5VeWNZbEFhdE5Va21POXQ2K1NxV011akEwemZraHB0cE5xMU8xVEVJWVhBMFNSYkFRNnh2NVd0RmJLQkliS0l5UElwbTI3NkMrMFB5cjV6RXhNQ0t4WWRPbjU2azNwQWFyU21TWmZ5MEJyYlpqVXltWTBnWkxTVXhaR0VLTHo1djAxZkJoT1MyaGx1b0VXWlJSSjRaTW1nWGltRHgxRHBMcURtMm5nMTR4blhXNG9YYVRTSmVTWGhXUzQ5OGVhakNJZ3k3TWdNallZLzlteGE5ZXFwTmhoWGdnYmdpL04yUWtackN2U21VWFVjTzZJcVk3eGEwUWh1Uk1SUnJzYUxMdHg3aGVvdkNtakphTklkQld3aWRzV1VFNUthaWNJcXlqblQxVk0zaGpnMFJLQ1FMamd1YUFQOWcxWm50QWhVY2JsQzJ4VDRseUFrNk9kaGRDb2EvWXllbjlxTVFZSWpyZ3dVcEgzK25BZHc4RnVxS2lFLzIyMlROSXdLS2xoNndqT0dpeUxqamx6WXRQTDhtL0UyQ3BsTkd5TWNUOHg3bE9oRmtubjRxeGpyRjh5bnZJZnlxZEl4VXBKOVJUM1lnT2JzOHp5d1hRM2VmMGE0ZHhNM1d5YUl1VHlBMHEvMWhFRjhKbmVSQnA5UmlKYnc1MWN3Z25TNkl5b3M1RTkwSVkydENOSDk3Z1VKdmU2dkhDclVmblBNcG8yUmdDUzBsRFFKZUhZL2dXWVIzR0UrblNreVdNWHAwOVdNQmlnUXZjc0FmTHY2WVBDM3FMRlZ5VjBFQjNDWmhaSHIxZ0h0NFJjZERaUkhpcEhuNjNGWjZ6NUhXeVlSQ1ZHaEZmZ0toWCtGNElRejJsYjJWRFBXWHpJNjBkSzlyMmtTd1FCSlRSc2pIVWdrenpiRUpBdU5KSElsZ3J4UHFBMUsrMDZiY3pCTG5wN3JBVFRpSUs0MmoxMjl4SEZHcVc0U0JZRnZxRHJXSDNXRXJDSmFud2Q1THZmVHI0ZWcyV0hDYVE3MzA2K0xPTzlmeDY1bG1lQkxLcHlZVXdoTjRkbTlUb0J4bllVcFIzZGs1N3JKVFJzakhVaDB4VDdBUEpMZVlpb2tlaTVFS3N0NGhyN09Qbk81SndXUUdBZkl2VGdnbkU3ZWdhQXcrUWRjUlNxN3ZzRnhjU1REOVhsQkgvMWtrdWl2THJmQWNlcCtneVJUV09wMHFOUnRGSUlRd05IQmJZQXBFdGU2R09ZNml2alZQS2FOa1lxa0kyeitUb3RHRVQ4eHFGV0NlV3hucjQ2emxhTEZwRUhQMXAzaCt3SGxYNHFnU3RIb0hRbWdCdFpZait2aStGZEpXQWdzbUdYUjlpYm96bzJqYXExZ2prakt4YzBZWGJ1Q0xTTEhSYmUrNk1nbVZUZHpTOFJJM01rWlVBVzlzenBDL0tKUVl2UXhrdEcwTTFkTUJTTUJGbjJpKzArWmFXZ0VneDF0dUN3R0s3QkR2VTVJV0pqbytGOWZDSU81dm51RXNZYTN1bWpwcDhIbjdiaTE0Y0Rma1B2dmp1anh6YkZGaEtrMHhPOFo0Rnc5ODRlczZXbTdrckpsQTN0Y3hVdnFTSmFQTmZzWHFVRlMwTUNXZUZMSUVBSm1qd0tLNTVicHdZcjZOVFJzdkdVQWVzNzR2V1UrNGJ4RkFReFlxeC9oL3huTGxXNTk5M0VVUkt1NitGNXd3WHRmdFl4MktMdEJjOWpscTR5ODZuSGJCbUlnREZUNHluc0ZUOW90L2xZcllUcm5lZ1JEeVpIZXFGMlM0RGEzUHlxekNHME9JUDdPYkNxSU5SUnFVVEhsUSt5UmNCc3FUR2FOa1lZa0xhbGswbEIzcGt3U0pMRldPOUh2NEtkUFBudTJjbmtrQ3BnWDc0V0xEMHdyTkdBQ0UyMXJwSG5QaVQwRTVmYjMrRWh3Zmg3UTgvL3M1M3Z1dHh2RkY2dHVOdUc5OVdVeG1mWU5MNWZSNy9OZ3MrcHJLaWtQanNzWm1lTzc0YzNnWkg4UVcrTXZXUTdpTVI3ZENaS2dpK0VwNTMyV2NIeWFVeFdqS0dnTS9ZNmlRTnVvSlE1blp5TWRiWE91SDVFMWpnTkd4Q3BhUXN0Y096cUROTWlOeXVoRmxVRDIrSHp4N25ibUJSTXkyKzFmbndqMFZWSy8vWS9mRGZXRlRZMzh6UDlqTG5NdGlsVzNhTFRYMHVlVzMzN0cvMVFocWpKV01Jc0xiV3EzcnJjV3hBeDZjb1VZejFZUFdIT21kdi81S29YUDU5OWJQZEQvNHZKL3VHOW52dXhQUVhYeDYrUDBIbk9Ebm82cmFvczR4TUhPV3lKV1h4Q1FJbWhqRDVuZGhrYmhESGlaMkxGSTNSa2pFRVdMc1VqTTFIMnpYaWlyRnVFNzJNS1ZYWE9FOWlsUHlWY0ZLUktkTk5ETUV1ZFNqVk9kY0lweTFyakphTUlYWVNJcGZQMkxsNks4WTY3ZFBsRFkvUzNOZ20yeDNsMVRhelNvcWJHR281UGNMd1BhUzNwekZhTW9adzFpVFhqZy9XeUxzMmw4Vll0K3RmeHBSNUdPRjVyeVhuQTgxYk8xYzVFMFA5eUlGbzFxM1JoWm1aeVk0dlVLZDF5UmdhQVVONXpFSTRmNDlzMXVCV1AzQ2t5aVNkZFpsOHFRTkZlTDZaWllaTTMxTVRRd08zQmRaeURYSFZ1czVveVJocUFrTU9mNE5xUFE3QmJuSk13L0RyN1ZwRlNZTE9Pc200ek1GQi92bHBsTXN0TWxWbkZZYVdYdjU3b05SeG0yczMwNStpem1qSkdCb0NRNmZwbmZ5bDI0ZnNHK2ZFYmFMS0YySmRWYnZVSVYzZXFheFc4OE10bFU1S3BzSVFodnNoTzFQWGNKV21IeVp4NU91TWxveWhHakMwNjJoVUpjRlppNjJKbGx0ckYySmQwYnpVb2JuMElVMTRyN2dIRmlreGZWQmhxTXMyRkxUL3NxUFVkWlRRSElRTlJrdkdVQWNZMmpSYTFLT3d1bkcwYjV4d1lLSUk2enJkeXh2ck9GV3VnOTg1dDIzaUtEbDVrc1FRTzQ2d2oyMmNCSXQveFQzSFJRMGJqSmFNSVREbVZvNnkxMzJPb1hxQzhWeUVkVW55a2dlYUdSS1I3TGRjN2o2WlcwNUFZb2p0MkczaHBOMnVtKzZpZTZLSUNodU1sb3NoVEs5dVkxa3hXc1h1Qk42MHBXdERsWWtkWSt0a21zbzFXRmNabHp0MFU5ODRTR2JXK2xPaDVLSVQ1MmdZMnNIWm9Ec0pwQWFZTFpJdWc5RnlNY1FVWklhTEVSajZQamEra3hadkJWaFA2dUdsUysvQUFNeHhyY3RQR2Vjb1BHa1JpU0hzU3IwUHJ6b2xPbUpXWUhFblhDYWo1V0tJS2NnTWdZM1pGdmVOUksxZGdQV0VIbDYrNUZiaVlOZDRIZVdkODdSYUJTTVNRNVh3dDlnckJsdEo5WmNTaHprMnl4cGFyWEl4eExZNkVvdzAwZXFJbmZZWkpKcVpCVmdYRkMvOWZVMzg3VWM2cC9YbjB2Tkx5WlVZQ3ZwUDM2a01yRU53cXBIKzJiR0thQ0dUMFhJeHhMWTZyQ01yV3Z0NFErdW44TmQxMjNvaWllVm5uVlM2NU1GaGd2V25zWDB6ZWZMUXlrMFhVUmhhNitJZktEZVRxZDFLTXJjdFJzdkYwQVl3dEovTUZzLzVDNXpLTVkraWt5cjVXU2VWTG5sd0xubktVSndQVTNTQ0tqVnRTR0VvV0grVmVTcElKMTVObUN3c1JzdkZVQThZMnRJNXNXUGY2cVFld01uTnVrMzUwcVpVVXdaTnpQUmF0dURLNk41cWVCOGZCbXJrSVRYbjFsSTZvNHVnTnFhbnIvTlFUaTB6Qm9aT1VrdGtaK1ppUFp2TXBTcHhLMXNxdll5MVNFbjk0UWROcyt5TnVLM2hmVmVqT3FNdFBQR3dWQXdOUUE4bTgzUlhIdGFuYStIaWEvZVRmQm1DbFVwNEpJSXp2UmZCMEpycldScU10dkRFeThWUUcvU21Ga0VlMXFkdTVJSUpMQm5ua2EzbUt5KzFrbWFTVUFSRHdWdDNiQjRNUmxzTVFxWHFvUzc1bnhTNytid3BPVmpQUzhxWGU5Z2t3RjdmdkFnbng4TW1GODl2Zmdtd2wvQlM5cnZ5RS9JbHI2MEU4RFo2MWdtMGF5c2IzL0Y4RW1BZndkak5WOVNYOGhKd1NnQWZZbkQ3cFp5bGZhS1hnQzBCdHRWeFlDZjdGQytCM0JKb0FVUEh1VXY3Z2w0Q3RnVDZtU2ZRN0RvK3hVdUFTcUNhZVFLTmx2WmhMd0ZiQXRqcXlEaUJadGZ4S1Y0Q1ZBSXdoNTZuY1IvMkVpZ29BZlpXeDI3Qk9yNjRsd0NWQUIraDNOd0FBQUhpU1VSQlZQdUFWY3JoU2xyVWg3MEVuQkpnSDdCcU9ITjhvcGRBUGdtd2o1TG1LK2xMZVFtNEpRQTNkWjRYR055VmZhcVhBQ1RReS9jM0MxNVdYZ0tKRWhqNzAwT0pzdkVaK1NRdzhLZUg4Z25LbDBxVVFDZmZKL0lUNi9zTUx3RXN5NDY4Rkx3RXBwQUFlKzFrNnBmTHBtamZWMzM0SmNCT1V6Lzh2ZkE5ZUpBU3dHbnFDL25zd0lQc28yOTd0aExBYVdybkM5cXpiZFZUdjBvU0dQbVRIMWZwY1Q2UXZqVDl5WThISXZlcjFHalZMKzJ2MHVOOElIM3BsUHY5aHdmU0I5L29BNVVBUHRpUThWbmhCOHFlYi93aGtBQytUWDB4bi9KNkNHVGhXWnhNQWpqRm1QV3hyOGtJKzFyWFJnTDRydkRldGVtczcraE1KTkNiL25PZU0rSExFMzE0SkREdzc5by9QQS9ya25MYVpmOEg1Qzh2Z2NrbGdPL28rYy9vVFM0K1h4TVN3TExNbTlRZUNSTkpZUFZscitIMXNDdzdtSWlBcjNUdEpkQ1AvNkdqNzk4dHUvWlltRlFBWVd3SHRiMDVOS2tJcjNzOWRvaWEvU2tPVE9yZDZ5NEwzLy9KSk1EK3daVnRrK0ZkZTM4ZWZ6SVJYdnRhVEEreEU3RDl0UCsxdS9aUzhnSklsVUNYcitrclhUK1ZwWXJKWjZaSVlCZytmUndFQzJIaVA4aW0xUFZaWGdKTUFzdm56QTZxaHgveTR2QVNtRkFDbGZhek84SEh3M3RRUnY3eUVwaE1Bbk5oK0VSNGZqSlpaVi9MUzRCSjRCdVBodTg1dUlhaStIK3ovNW1FYlBGOXlRQUFBQUJKUlU1RXJrSmdnZz09Igp9Cg=="/>
    </extobj>
    <extobj name="334E55B0-647D-440b-865C-3EC943EB4CBC-246">
      <extobjdata type="334E55B0-647D-440b-865C-3EC943EB4CBC" data="ewogICAiSW1nU2V0dGluZ0pzb24iIDogIntcImRwaVwiOlwiNjAwXCIsXCJmb3JtYXRcIjpcIlBOR1wiLFwidHJhbnNwYXJlbnRcIjp0cnVlLFwiYXV0b1wiOmZhbHNlfSIsCiAgICJMYXRleCIgOiAiWEZzZ0NseEVaV3gwWVNCbFhuc3RhVnh2YldWbllTQjBmU0E5SUMxY2IyMWxaMkZlTWlCbFhuc3RhVnh2YldWbllTQjBmUW9nWEYwPSIsCiAgICJMYXRleEltZ0Jhc2U2NCIgOiAiaVZCT1J3MEtHZ29BQUFBTlNVaEVVZ0FBQXI0QUFBQktCQU1BQUFDdk5VcGdBQUFBTUZCTVZFWC8vLzhBQUFBQUFBQUFBQUFBQUFBQUFBQUFBQUFBQUFBQUFBQUFBQUFBQUFBQUFBQUFBQUFBQUFBQUFBQUFBQUF2M2FCN0FBQUFEM1JTVGxNQVpwbDI3N3RFemQxVWlSQWlxektrT0lac0FBQUFDWEJJV1hNQUFBN0VBQUFPeEFHVkt3NGJBQUFPRFVsRVFWUjRBZFZjVFl3alJ4VnVqOGN6SHZlTVp4VUZLUWNrajBDZzNMd1hCRWdKbnNOQ29oRFJHN0ZDUVJHeFFRRXVDSytVaEI5QmFFT0FqQVJMN3dVcGh5Q2JDM0JBOG9oTmxCVWp4UmFCRUU2ejRpY0JnVFFqRVFJQ1JaN0FMR00ybVgyOHFucFZYZDN1ZHJ2L3hwT1MxbDIvNzcycXJ2cmVUL1dzWWVTUnF2WURlWkROa09hbkhvRW5mcFNLM3QrdmI2Y2FuMmJ3TGh5bkdaNy8yRnVCcFh0U3JOQXF3TFg4NVF6aFVJZnJJUzJ5MnBTWnVUeGZoTWMvOThKUEFGNVB6bjBCNEh6RTZCUnZMNEp5TTByeUlteEVrTWl6dVFyZlkrUWJhYlpnQ2VETWRCa2IvNTdlbnFLMUhiVjhJM2dqQmZtMFEzOHBvTE1LS1dCc0NTS1dENm5udG9GWG40cFlnam9jUlBUSXM5bStLS2kzSS9mZ0ZDbCtNNXpTaUUwSUlOTTc1TmxxUllKWGp0eFg1TVphZ3h5UDBXS2tEc3B2aXFoOHorWkhQWXB5U1o1c0ZPTS9VWjBUdCsvbVNEdEtxQUxBZmxTZi9Ob0hjQThSdDJHY0c1c2EzTXlOZGhUaE5UaU02cEpqKzBpZG5uNk9PbWdQTm5PY3czVFNpeWtVOTNUS3M3U2lXaU1GVndNWXpqSWlTUjlyanY3SGJwUjluR1JDTTQvWlZhNUJGNkExODdCNEhSSGJ6OFFia1dIdkdyeVpJYlc0cE1vQWw4VVkzTC83Y1VmUDJCOVZ6RENnNnkzcEYzM3B3bDFuSmVVZnlneDdMbHdhVW5HZTJHUVlxODJ2a3h6b3dVbVJxR2JHeDZmUFBTeDdWandyZHZ0ZnFENVl4UlRUSDF5emVXU1BoNExMZ3JRMGViRUpIWHcrQkpUeVU5MkMrUXkvellSNjlobjRJbnlYNk5kMVQ3VEVEWklsUzg2eDR4TmlNU0ZEamN6VlkyTlo2bytSSHVaQmgvRi8yQS8zakVpbllIMGh5c25WNXFWbFRlZWFZUitKaXFySFV4cHg2Q25LS2ZJTnBRMWtrMWRuVzYrUGtXLzIwRFZrQzRuSjBXRVdFWWtiOWpzN1Z3RCt0Yk1qdXN6ekY5ZEJGM0JtVVVvM0RLTk9HRjcySUV3TmVPVEYzTmxwd00yZG5XMC9TZHpZbS82NmVPVUNic3NTb0FDWUtoNFZhbHJTS2d2R3BuaDhzdWk5S0ZZak5xbGF4ekNhME9QaitwNFk1OU1xSkJlb1l0akdUdWt4bG5GSExOS3hXOWZod1RCRzhqVE8xL3gxbDdPV0VBMmRvV0ZZRkNMMHdJT0JHTGdoNkFlYXYvaENFN0pVUXRmT0c0WTBieHM2OUJ0R1FiNjdlYnJtU2xDMEl3RHUxWW96Wnd1NGJhUjVXL1JvY01Pb0ViNWlld0RRSXZ3RzFzL01HaUgzc21IMENkYXNubmVnVGJBOFQ5ZGNrMmc1b2ZWYnhtbFV5TEpiRkVpb3FDNFRMQWRIV0xoZHNhazZKOGlZTExCQTBjY2xmd0MwUWRva0VKc1NNRXM1cEE3L1RVUmhzTWtnVUdCZis4Qkxva2pxTGxERkZPRnR1SDg5Z08wZEhWMWFmZHd3bHNnL1dxQjNXN1ZhWW1DWGhKbHI5RmZOb1FpSCs2b1FKL01pbnZ3Mm1VajFuaGo1Q3IycUZkcFRjdjA5ZEJjUGNXbG1BK0FWaDBHSkowbW53c0N3TlNlN1NOdTFMREcvZTVIWEIyT1RSNUtUS05UZ085UFpQT21aSGk5SXA4TFlvd3NZYXlob09CUlRYaUd6T0ZERk5GNDNiQ1J6WmpwYjNvcHJPSkh3dGZJMElEdHMxQkhsTnBreVJxUEhLNEt4U2ZROXVkOUM1UDNDM3NRTXBZSTJUTExEcXVRa0xaRkZhaFRwekFhcUdHc1Q5ejNNWkFGWDc5L3lwMHZidERnMXdyWGFocWpvUTB0a211STUxNXNwSVFuKzF1UmJWelgrek4vOE05emEralAxd1MzU1l0a0NiZHVLaFBJUzRVVFFCV01SVFFyVXFla0FHSm5hOUlicWRCRDJwQTFEMkZTTzNEbE05SnhUUWE1SUlqN0xoS0lMcEt6VzVFWGUrb0dnNTNqdFlsNjVpTHAvWmdBT0Z3dmh0Y2RiN2N1aWswT0hpTm1OTEEzVU1SUGx1ZnpXbExwSXduNlg4R0NaTE00eWRBUVpadjVqUXZ3NEt5cTAzd1p6M1d6Y3dHZTB5dmhaYVJvYVRrc010dWdsTTd1UnBTN2NGSms1L2hiaEFjNzlsbUVpSWFTRlh5WTRXSlJyeHN4L1RDdEJwalhDTHpNOFpnTmdSaVU0S2RORThwUm5wN1lwQmdSaFV6Q3AvR29ieDRJMmMzVVRKR2xocnRQV1dTY0lMTkM5WXBDS1lmQnJaQURBM0RSY1FVdUdZTUtraXlqVDJoQXpJV3k2TDhHOHNocFNsTXJON3dMTnhrQlkrRThPamZVYllzQ0FYdGZUcE85SXhaUjBKR0R3bXdVQTd6SDF4c0k4aEVsbFZzWlVVbXFPdjhnS2ljYmJUdm9ITFZHZXFtU3V4dVF2dkRQYysrdWtXaHphdDgwM0JLVjFvV0w2UFkxd1RVVE8wZ0l3UXZzR3hzbzZHSXJnZUd2YVpKRDA2ZDFpakdrZjJRN3dEY3dyRllWMWhXRUUybmN4QlJtd1NDQ3pmY3NpM1BBczZhd0ttenBMSTY1aVRIS1dSUjJIMy9RQUxLQjlEMDlHYzd5TmxGOUJRRy9oVTVrd2FEc3lodEt6WlBtVFRvMTdCVWV6blN3YXl6WDBHcDZCRXZjQnF4WUlhMDlab2pYdTNza0FBV2RXSUlzaXJRVmNZYVloRC9QMDJXZWdyd0hzTVdPbTRFaDF0OEJ0eHlVNldTZTl0SXdmUmg3T3NZUnZQbG1FcDg4Z2I0RC9LakRlTjZwN2NNeHQwdHVVNjFEbm1OanVJRE9aQlB3S0FFNHo5eUlncHBVWXZvMEFMaUhhM0ZnRU9IclovUmFVZHpCMms4MU1TcHZxMmNlRnBaUU1wQnJzZ3JHSlJ4U3hib3hUZ3g3dTRNZHNkWGxoOEE2ckVvVzRzQVMvVXl6ZzUxKzI3bjUzNU1TcXpEdHJJSDl1aWlEdmEzVGR4NnBZcXJJNzFxcUYwdVdjbmgvNkdLemUvaUNyUVFOZHBRTnZsOVU3SHpuOFJzdGJGMUFhb1hkVzVLclI1cFNPY1VGWlV0cHl4SFQ3SzZSRUJRR0NYMmIrQTJsK0QyVVR2NmNmQTN6YlV4bFVhQjRhQ3h4NTBaSERoTmhRWjgramJkbTVEL3NHOTJWa1JUN1BWWDVHZGRwdE9CeGlHYytWU2gyOTNmaTVBK0RBdU9XcERDaVVrSFNkUjk5Mk9TVjJwY3ZTVjJUZkN1bzNZZS9LR2dtL1RDY0doU0JNL0p1S3R4dXJEWW1pY3R6azh5bzhTb3dlUWtwTVdNNjhwM3F1d2ZHRlE2ek9PYW12QkNRZnRHeWdoNFV1UG1XNkpodlo4MmNBOXcyTjV4V0s2bTJldk9rY05jVis0Wjg2c0QzSDlwQm1jZTdCSDZ3UDZXTWsvSExmanAxZ1grckQwVDVXbWM1Tlg4Tms4VDNuUGk0cXpmZGFqN1ZZOWhjWDdycERWUEhmMTV4dlhkYUtPV1c3ZUV3OENRMlhpUzJ0ZDBEYytCb3JYL1VQMUR1SmZQSENCMmtHVng0NWVvblZyYjdyM01ORDBjaCtxMzhjMHlKUW5ZSmZ0RnRSRHYvODBjSTd5M3VPRk1iUXdGUDdjTFR0eElWazYzc1FMcTVwZzdEV3F2THptUEMrOFZzVS9BWUNNQjREN2l3d00zWVluL2c4UmhRbmxBakRoemZDUlVFMG8xMjFsOHlxQ0NmTjdzN0Y5bVI5R0FEVGFzb2hiY1c3S0lXUVRSayt6VmMvRTVhR3Nkazg3YkdPK1BEdXRQWEZtSUtjZEVObVlqTU5IVkFtQjVwMVFBL01COEJvNXNuRHRwTGordUxYTDJFcHZwOGwzWEZ0eWdnUTRmZ3dFc3FQZGU5bXY3NGEvQVlBOEMvVkY5OW9kYlEwaWJQTjRpa0pTeFNhajhIUCt2QmtaenRjdjYxYXJ2WGF5TjczY1RZMWFibzR5NDVXeGc4YWxFb3RKWXZvNmRSQzgydklKeVJGbTkwK3FpdEJodVFvWEhPaGs2a3NvMmI0THZkeG1iV293KzhrQUtQaGNpd3A3YXFjckRtZHo1SUdlRXJDeGZDL2llaTd6dTFxZUM5RktXYW03Tm1WZmdEZTFiN2p0TlZianNuaWhMc1BQTTRwTVYvVHRMaFhIdVpyRHFscVdSMVdiNThVcGE1VVg0S0dnOXpJVm1FVlRSZCtuNEVOMGVXMC96WTJsWVRQcVZ3bFZIbmduMnRMdzk1c1VxQmFEVXVmY2J4MllRM1h0Nk9vb3ZVZzMvdVNGVi9SS0Rvbm1uRjZrcDJHZlFYUE1aVWQySFBrZnBqN0VBWnZNazRyMFBOUTlGckE3RnVkYmQ1K3hmRjE5SXc2NGNJTHdiYnk1N21vMnRYQndGMnZ5amhNeGoxcEdwdnZVNlpvV04vNDlXVjVOVVpEbVNmcGlyTE96NDc1M0NkdkIzZ3dQdkdjUnJBOUVKaTRjU1cvQTBQbURWZGRMWVNlZktSMDBUQjJYcjNGZ2V2N21VdnNnMStmQmR4VzA3aCtSK2FzRXhQRXR4NmN1Q3VpWGMwMDNUUEh3LzVCSE5GNWsrbWp3NkFPNmVwODhNcyt6dElBdUk2YmVXdnIwZCsrODZsMFhMSWRYWEhraW5pZmgxOWxmT1NISDVpbFQ4Vlk3YnBYemJBcWtWZ0VkV3ZyaVUrODQvMURXWlhoMHcrLzdQTmgxeHMzN0dsdVpZWmlaRWxxY0NDcG9YYVdXY056SWFacU1jTXVIZlZ5dG5rLy9MSndqMnV2TU84TnNlbXRsYnFiVXQ0VjdXdkMwRHRyM0UvU1BKUGpNbnhPd0MvN3hOODlWcGpkeUpEYmlaRHFkeVFiL1U5U3JYMVo2M3V1Si94TFF4K1prT0lFL0FvQXBrM0x3cVpuUWthZTJ1cTk4MUswaWhzemsxK0h5U2IzT1FpNkVuT2IwK1VtNFZjQU1FV1JtT3U0bjQ3RHJLTmZEVFpwc1hZNEt3bnFaMStUQTlaYzgydzVOSGF5cTBWMzVNRE1ucFB3NndGZ3RyNlo4WnBLS01QNHI2WDI3N0xyRTNkRDQ0NjR2Z2RUUlV2VEdBQy9PZ0FqUGdURm90SndEQm5ieGpjWmt1SzY1YTU3UDNBM2g5VUpZV3dNcHQ5OGhnMmJyVDRBZmowQXJQdHlzMUZNMkN2RCtLKzdIVzBGYmhVWlJaa1VEL1ZiWjdJMm01b2crUFVBc0pPbjdaTE5IQ2Fvd0p0VWhiSHJIbVhidmlpQU5naWQ3WXRhTWRQc2NpQmI5bEVUbVlSMUxSYUJGLzFmeUpSN1RzUXNlV0ZYVXp2VHRFS2pEK3dMbUk0bXlhOWJXaUZ0dG4wamtJS0ZDeXpZb0loYWo2dFNjcTN1OUdWdFVobk1VYUxieXFzUTVoMXpkYTdwTjlNNW0rR003R0MyRFpSTW5KbUJERTh5cHFiVHlaQjNicVNhNUJJMTREcGRUT0FGWnZpcW9RN1hWdUdxR3p0TUwrQVNmQ3pRNnV6aStncDdCZzlQUy9GNTluQ284cWM0VXdkK0tuOEY4Rk9BanpCQmIvV2duRjkwL1crOVRacyt2L1ozU2xSbW9ZMndKQUFZRGVCcmtuVFZ5WkszcEpyOUUwMjlMMitiUDJBNnhBSDQwM2IxTnJsYmdubnAvK1AyUHpMZFFpaEplR3B4YVJydTRhbTVuNWtHQzNwS2F0ZmxuTzdGLzQyQ1VtK0tiS2pPdDZtNTRINW1PbVhBekUyMlpCLzBGQUM4cks3blAvdFdpZlNnV2NZVGJzVUJaYWU3S0xZOG8wdDJ1Smt4ODZLNkhiWElQY21oUHdRQW16YlprTjhYLzdHMk8vclU1dkEvVStJSjBZeVpFQ3lkbnlyc3N3S3dqWlhtZUg5cXg1aU4wK0FYWk9pMEJFY3R3L2pyNzBIK3gzY3htY3loZTV1djZkRVFXUXVBaU5xVlRVRER2bnFuTlQ2VHFiVHNwaUk4eWNBRC9sY1RkK09PZUNsVDFya1NZMzh6QllkbkdZOEN5NDViRWV6d2Z3dzUvQ1orcUJUVkw0Sk13dVovZmdtZStOMSt3c0Z6R1ZhNC8vRFNaY0g1eW9WWi9taWwrbU5uL05nSE1wYjEvN1MydTY0TVBDV3RBQUFBQUVsRlRrU3VRbUNDIgp9Cg=="/>
    </extobj>
    <extobj name="334E55B0-647D-440b-865C-3EC943EB4CBC-247">
      <extobjdata type="334E55B0-647D-440b-865C-3EC943EB4CBC" data="ewogICAiSW1nU2V0dGluZ0pzb24iIDogIntcImRwaVwiOlwiNjAwXCIsXCJmb3JtYXRcIjpcIlBOR1wiLFwidHJhbnNwYXJlbnRcIjp0cnVlLFwiYXV0b1wiOmZhbHNlfSIsCiAgICJMYXRleCIgOiAiWEZzZ0Nrd2dYRzFoZEdoaVppQjFJRDBnWEd4aGJXSmtZU0JjYldGMGFHSm1JSFVLSUZ4ZCIsCiAgICJMYXRleEltZ0Jhc2U2NCIgOiAiaVZCT1J3MEtHZ29BQUFBTlNVaEVVZ0FBQVR3QUFBQTdCQU1BQUFBVVdTczVBQUFBTUZCTVZFWC8vLzhBQUFBQUFBQUFBQUFBQUFBQUFBQUFBQUFBQUFBQUFBQUFBQUFBQUFBQUFBQUFBQUFBQUFBQUFBQUFBQUF2M2FCN0FBQUFEM1JTVGxNQXplL2R1ekoyaVptclZCQkVaaUxEV1g1aEFBQUFDWEJJV1hNQUFBN0VBQUFPeEFHVkt3NGJBQUFGNDBsRVFWUm9CYjFhUFd3Y1JSUWVJRTdPdVdESEpGMktPeHlFUkFIbm53NGpIUllSQ0ZIWUxSS1NMU1J3ZzVRVGl1UnIwQWFhbktWSUc1QUxYSjA3cXNnSFphVGdLeWdSVG9IU1diRWlDaVNFY003bXgvems4YjNabmIrNzllN041ZFpUM003YmVUL2Z2SG56NXMzYVFweDhHNms4ZjlQVGFva21MMDlQVEV6TXprelNvYWVzTC90WWllaFBMNkVSc3RxQmwrZ0F6TVdBNkpLWDNNcmFmQVR3NHNhTkQ3d2tCMkUrUS9USVYrNFU4QjB0K2tvTnhsOGhxbmxLamdMZTY1NHlnN0pmSmRyM2xIMEc4RFk5WlFabDN5YjZ6MU1XSXVRcE1qQTdWc28zK0xiOFJRYUdkdzZ1YVBsSmg3N1p5RSs5eTQyOXNleSt5YUtxUlA5bThReHRQQ0NhOGxKV2hMOTlkNU9YQVlkNWllaXg4eUtMT0F0NDU3T1loamFPTk9GM3JoVUFyelkwODFtS1RoTjFzbmljY1U1N2JlZE5uc1NZcjdWdENPUUpxRXQzaWVoNjE2dFVjdWNFMHg2QVBQRGNpSUZ2c0taT05uTndtK2p2VENhTEFkNCt1YlFuQk9xakk4dDZWdmRrMDU0UW5NZGFXYURNT0orQ0o1ZjJZQmYyN2hueldUMFVzRDFwcjNqN3cvckcvSVhKc2hTK2ZiKytkdVhDekxBaW9HbFhsM2Z1cjZ5dFQ4eE1Ta05uZDFjYTYvT3psYmFrb3ArbkFNK20rUzE3bEZ1WkNZRlRuTnV3NENGVC9DUDE4ZzhJYmxHbWZqb2lIRGpqZUtlNTQwNnU4QURpRDIwd0V4NFllZ3JFWE9IaEVEVlh3a3g0UVVMYUcydDhLdjFjbHJPc3IxV1lHdGJpOHQxMVQ3bnY1MGFKZFVlTGU2YnhCUlBPNHBhU0RYL0RmQkU4SWJocUdCbzhqbVdyQkNueTNIV1ZFTEtsdGdLUEo4aDlpMVJkdnI1cGVIS3hlNzFYZk8vNzQ5cWUwcFB3REl4aUhtM0NrSWEzQThLR3g1YVQwcDUwV0RsV0xyOGw5TUtUSG1aOXZjMEVmNnpDZXZ4RzlMdEZzc00wdkNWVzFUYWpTV21QUi9tOTloNVhRUW1MSzZmS1E3MHQ3WE1OS3JpL0RBQVJRRnJEQTNRSFhsTGE2eGZlYUlXVkpiYlhMUHZkM2E2S05JQ0NZK0dOWTdEVnJRQjBQOTVMRU92bkZjZE4yekNtd3NNQzlhUTlGczBSWGdoNHQvcUVCK3lKVjVQODRCVUlNV0VsaTFUdmxaSmlQbGZ2aFkrMm5ZbzBGUjdaQjdUeGVINkxXNkE1VktUV3prNkQxNXYyN2tZWWMxdmNrUGJjaWpRTkhxT29XVTRUWW1GUmtubkJLM0QraE5GbGJUUU5Yay9hRzRtcnE3emdoVndxTisyVEtnMWVUOW9ySEVYVHlnbGVRUjRZeUdhUCsvSWVHRTN4eFJMajhkR2FFN3hRZmlaR1JXcXlXWnIzTUdhZmY3Z2xsNk5wNVFPdkVEa0R5bzFUMHVDVm5CUUVaTlY0bytRREw2UlhlUFpjQVVVN0VFUWFQUENaZTRrVWpNWDZndWRiNytHMGpkUlhyUTh0S2ZCNEdsTThIOVZPS2FjNzhJWlY3NFhxKzhWVlU2eTUzbHNDSUZNdm9MWnh2eGZ0cURyU2dYZE10WXg5ZFZ5elRnVTFjM2tucUVYVXRuV1VCdENoQ3lxcHNxMUVjTHk0ZjlLb3FxVjI0RDBMdG9SeTFMZmVDeW5PV2dMcFZuVmQ3ejFnU3hyZU9JaVd3b3JuYWYzbklRZWV2SGpFR2NmaTl1d2k4czdISWp4ZkpSMmdyNzNYQkdIZ0xkazdIUHc3MnBlODdMcVlsOWYzSjRZWFVrZTVncjg3YmNiNEVJY0dYb1hOdHVNUmdTRTc3ZUZTcDBiNDJOWlYyUllUVHdvUHpqTTNvS2I1MENLVngyYWxWUU52d1UxN0QwMUV5TTI2SDB0Vmh3RXZOQTRUQXBoVWxDK3g4dGdRZitlMnZJZSs0Z0xEU01WeVVkV015ZEJUT1NGVzVQMkE4MVJXZ0N6Q1JmM3BUMEtLVjcwSm8yWVduRENtdEtGaVlLSk44TG9yUk9IUkFnZzdDclJNLzUzUVNXRUFxNjQ0TXNvM3BhSUNyY09RVG5Yc2x1dmF3dnVnYXByaVNSM0lTZjFFVTAwUTlOYnVQVDNxM2JId3NDekh6bDZzcElyK0hQZkhGZzdrUWgxK3NzdGtrVDIwekQyMFg5bEQ1aVFVWXhXUUwvN1ErdlpIb0d6eW1Oa3FrWVRYYnhCRFVFSWw0NHFIME56NTZKY2lFTXhGY1lSWXZGdmZBQXZSUzQzVjFkWDY1MVh1VzNXRUVGL0xOL3p6RHRlUDNQYVZjdThuaDlHZUxiVmxBcWxZWXQzY0Rsc2FYbE8rNlBxeGdsZUk3K0xCVjZQUE5LQUdoNGNzN3lZbTdBMWQ4cDJUQ3dmbmJBb043N011WkpLOFpFOVEzTG4ySE5FTC9QOFp6Y25aaVNzYmpab3o3RVBnbUhBRDEzRm44YXY1Q25YZVhCUml0SE41K3VMYlg5N3cwVDBNM285Zjd0THk3aHZUZ0hOYyt4K2p6djZTbHRZeml3QUFBQUJKUlU1RXJrSmdnZz09Igp9Cg=="/>
    </extobj>
    <extobj name="334E55B0-647D-440b-865C-3EC943EB4CBC-248">
      <extobjdata type="334E55B0-647D-440b-865C-3EC943EB4CBC" data="ewogICAiSW1nU2V0dGluZ0pzb24iIDogIntcImRwaVwiOlwiNjAwXCIsXCJmb3JtYXRcIjpcIlBOR1wiLFwidHJhbnNwYXJlbnRcIjp0cnVlLFwiYXV0b1wiOmZhbHNlfSIsCiAgICJMYXRleCIgOiAiWEZzZ0NrWW9YR3hoYldKa1lWOXNLU0E5SUZ4emRXMWZlMms5TVgxZWJpQm1LR2twSUZ4dFlYUm9ZbVlnZFY5c0tHa3BDaUJjWFE9PSIsCiAgICJMYXRleEltZ0Jhc2U2NCIgOiAiaVZCT1J3MEtHZ29BQUFBTlNVaEVVZ0FBQXU4QUFBRGxCQU1BQUFBUnFRUXRBQUFBTUZCTVZFWC8vLzhBQUFBQUFBQUFBQUFBQUFBQUFBQUFBQUFBQUFBQUFBQUFBQUFBQUFBQUFBQUFBQUFBQUFBQUFBQUFBQUF2M2FCN0FBQUFEM1JTVGxNQWlhdTdSQ0xOM2U4eVZKbDJFR1lOWkxSTUFBQUFDWEJJV1hNQUFBN0VBQUFPeEFHVkt3NGJBQUFiWGtsRVFWUjRBZTFkZlloc3lWVy84L1htczZmZkdsRGhCWHBZVGN3L1laNnNib0lRZWpUckI2TDJnQ2dyVVhvZ3VpOFNsaDZ5MGJlS1M0OEd6ZE5FZXlUQmovaEhEeXdpdXBwNUxDUUducUZIL0NNR0lqMEttNDNSMEFNTFFUQ2t4MTN6M21RM3ovSlhkVy9kZTA3ZHV2Zld2VDNUTUptcVAvcld4NmxUZFg2MzZ0U3BjMi9YRFlMTEY3N3J3VnRrcC8vaWZXZnYzNzk4dmIrOFBYNzVmbFBjRFlLUGlXZStUN3g2ZWNXNGZEMXZIcTJJL3duV3hHZURvQ0UyTGwvL0wydVA1ekhLaFRqZS9CVUljRTM4NzJVVjQvTDFlKzRiUWRBVC8vMmE3UG1NMXpYVHU0SHRIVG5pZXpkbGkrdml3ZlFhdnVvdE5ZNkNtaEJueHhLSE5TR3VPaHpUazcrN0hjeUxTTGV2aXJQcE5YekZXNnBCdWN3SW9UUk5NQ2Z1WDNFNHBpZit3a2VsTVNPMlZZdExmbkdkSHZKb3FhN3hib3YvbTJyRFY3Mnh2bmc5aEdBb1lGdjZNRFVFaHVKaDJGWlQ3RTJ0VWQ5UUVEVEZiZ2lEa0U0Ykg2YUdnTVo3WFlqOXFUWHFHd29XaERoUU1NeDVNMzZxd3dFRC9WZzFPSUtYMG9mcElUQ3JQVFJqOFUyNERaNmJYc3RYdktVbDhVYUlRRWN1c3ZYVEt3N0g5TVJ2UjJZOGZHWFhnK0R3NXZSYXZ1SXRqYU50RTN5VDI3QXR0NjQ0SE5NVGZ6UGFOcTFLWGIvc1BmSlRRNzRYUFdsVno1OFdJKy9CMUZxL3VnMUJ0UjhvNlZma0l0dll1THBJVEZueUZXM0dCOTM3d2F4M3lFOE4vdlg0NmNlVDRyM1JFNUdwTlg2bEczcmIyN1g0MzNuMkF6cnFyeDRCajRCSHdDUGdFZkFJZUFROEFoNEJqNEJId0NQZ0VmQUllQVE4QWg0Qmo0Qkh3Q1BnRWZBSWVBUThBaDRCajRCSHdDUGdFZkFJZUFROEFoNEJqNEJINEdJUldPaUpzbUgvWW50MFJiamp0SWl5WWVPS1FIT3hZdUw5MUxJaCt1dnh4ZmJyMjU3N2NsblloZmpXdHowb1V4R3dFU0sva2RGWTdhV2YrOG12M1hnSHZUMytBSnNNck1wbDQ0QVVHUXJPNktoOTRrM0pLbnhRcmdWUGJVV2dGZ0dLUDVubGg5b0xYWFdMaE5qSkovU2xiZ2djaG5EdUZsUFhQaGVTNGovSFBreU93R3FJWnZTUDRueCtmNnltaHo5OE5SOGwxOUp1aVB5QkMvMmFRdjdZaGRUVEZDSFFEb0YzTzRrSnA4U3BmM3NYTWZYbHhRamdxQTRaSFAvYzl4OGczU3RtNmlrY0VOaFV3TXRUQzF6Q1R3aDlYcGtMdGFmSlFXQXhCTjd4OU9aYXgzVnk1RFRwaXlRQ2tkc2dQTk8yR0pKWmYxeFdNVWh1Rk1Od3lOOTBvL1pueWp2aVZFdzJGd0x2NnYyYTFXY2pGbk8rTEJRckgzVHU2Wk1uenFTRmhOcHRzRjlJR1JJMFN4OVU5bGRiYWRZVFMyQkRhK0dQMGcwNTVBeCsxNEVvSkZsVTUrbzdrK2NUdHNJaC80ZjVWSEhwWWxrSDVlclpkbHc1amt3c2dSV3RycXZDalB1QnlHeUpReDVyM2FkcDFjbmlhbHNrOUhuQ2hid1d4RWtoRFNQWXRMbDNKcFhBanRiTDk0OVowMDZKcHFORnA1ZzkrYUJDQzFuZDZJUkQvaVNyM01odjdCb1orY2s1c1dVam1GQUNPMW9MdmZKbkJsNmpBK25QenQ1djdXMHN3YklvMzBKYzJZeTBRK0RkM0FaQnNHUWJ3UkhQMml2ZFovNkY4Ky9ZdmYyVFNjRFFJdTMxelFINUhZL1p3blZTWlpPdVdUOFBLR2dob1l1aWg0NmIvSFROZEU3MDZOWDE5TEcxSEFmbFVEem84WjdQOG1UUytrUVNNTFFTbnNHSzhid2c0M0grYVZKbGhoL0o4Njl3bnh3bnBlbllUSFJ3V0xxa1FzNGdIUEozSGFzK2tVazNoNGRadGY5aU42YVJaUWRNSW9HQkZ1bFBnelVlTER6K2JDamIyVzBWb2hRQnZoVWRLNnQ1TklxZTlYUmREVy9OTWVjYXVRMG1QL2V0Q1FOaHBVT1YrcnhoOXE5M2ZsbDNaQUlKVExTK2VuOHI0cm9vampSL2ZaVldXN0orZnVJelNPN3BzcURXTXpUaGtpZzQyTGRkd2dpS204bUk0QmhuRmJZenlsMnpWNlZwMUJCME1uNkpMbDNnczZrL2d4RUUxU1V3MFlJZlF5OVFDL0pZWGg3a0RwRk81aUVkMDljTTNTUy9CSlQvS2FBMWZjZzdiNlZhYXF4d04vdFFtcGY4MUlMVXFqZVRtaDIrRmtrdjlGRlVXbDBDRXkxMFA1Ny93OVJTSmVmelZ0SWo2WjNhaUpQajZITW9jUVlPSVRUR1Nsd1VSWHAwTlRZTFM2WXhaR1NZbEdNSGVrV09yK3R4OCt2eFVBeXo1R3NOSjdxMHNnUW1XaDN5b3NRU2FUMXNhSVEyZFpQcU9rd21RRTJmbzV3UWJOSUprV1Fuc2ZFNTZocnROdGhLMkZlSVlTanRCbng4alJJWkZjTTZRSWdWV2xVSlVtaUJxVlkxK0ZxYnFXc09oZUFMZkQyZWROaTFQalFGYllsMEhxTlpuRmd6RUhaOTlCM0IxVzFBYXBJbzVzMWRpRUwzd0p1R3pZRDVrRXlycWhLazBHclNTWWJUTW5rWUVFV2tTdWFpRTAyUjZCc0RBMWxZWFdPOXhSbEZxWlh6ZkJZa2x4UUVQaktzemVaa1lqZ2ZCTFV1a1dYWm5NbDRQem5SUTFVbFNLSDFKTG1id1dFQ2E5alhyakFtd1V5aUs1ckd3RUFOZUZCU3l3UVh1bnZHMHhPbE9ncjRaQTVXWVlaSkNqVXkvM2RKM2JuVXJKMy82YVEwcUNoQkdxMG5qaE91aThSWWxMbHl0VHhOaWhGYmk5Rk9EUXlVeWlkREVDTW5EQ2VEaVhQK1VnaThxUjg1VVVHcVlTeGkxcGxNZVZTVHdJWVc0YnBtYUFxNUw3OUp5dVZITzNWeXpwZ0xLcjlMRlplbXBOZVJjV3RwV2VsNHRMY3VtR1Q1YkRzcFZTVTNWRG1obWdSV3RKSldhb0pyQXZuTzFsRlNqTmg2VERDeTJlUkRVUURzN0hrcStXQ0EvaUZzc0M2V1M5Q0ZVOVdzRldqTGFoSlkwU0k5M2VSS1hwcFovUGF2eGN2dmtLdzRNWWMyM2VqR3VTUXlmNjRQL04xZUhDYk5wNkxZLzc3T005Zm9vc2VMVktxYUJGYTBDUGNXTi9kR0FKNlVJam9UKzNPNk5tME9KTjdnRmN4VTBTSmcwdWVtSjNjYllGY2FXOU5oVTR0bWh0bURTaEpZMFNLYzY3eFZMUG54Q0ErcFZyVkZ1MnlXcUhLNXV5YnNMTkdtYmFKWTZOeXl4bWdQWWRlTjJrSUZaWHJLcy90ODdQRkNtYW9pZ1IwdHdudU96N05HU2dPdWFyL1lLcWVNZUVnejZJRHdTMGZIRTZDVTVoYTVEUXBtV2JwZW5JTXB1aE1uVkdSUU5ES3FTR0JIaXpSc2ZHbThrNmpzMnBZaW05Tyt5anJ4V2hJR3phS2xybTB6aGdpRGt0RXU3alRDUWNscU1YbGRibHhaRU13NXhZckNSQlVKTXRCS3VFTnBrc1dVbXZGem9iVzhxdDBFTFhPS2hrd09pNTBHK1h2YnBDOU9zYjdDdmJyYkFQVlBXRU13VVZrNm5WZzBiTzQwUlRvbkF5MUMyS1htbzdTVGQ2TEN1a1k4U2pmaUVsSmJma2hZYUdYRTh1UEViTXB1am91cVJDSzNnYkVTdVhNYXM1R0dlalBXdFlzeXJDSkJCbHFFN1NiZE1NbDNLSzVIaFllN2hBclJUbHpDOHFGMDgzMG5XSDVaaFVrVFRmUVJRWGV6TEx1QjJaMXJ4dHExOHM2ejcrVk1Zd2xxbi96Q2pVY2Z2M1ZuVDVWLzhtczNYbnpzMXJOYUZmTTZKbHJQOTM1bmkxT01xUWFSWnJJdWI5N2xoQmw2VlU2U1kwN0pVL0FxN1BPY3lWS1IyOEF1Yno3cjcwWmZvN0FUVTlhNVhiL2NPZXNhRzdSWWdtampIRzBaZXlFcmUwY010UDVFZkppNlEyWGpmYnIyUVcvbzRWa3oxaTgwYXNjUDdSL0ZVdGdpcGxLMTBaVElpNlEveTczYmRuN2RDSFZjVG1PS0ZnVWdDRnB2YksrYld4TXRnVHZ3QmxyejRsUEIyRmpVNjFSRnR4SXpQbkdPaFYyRUZvcjd5aUtESXF2YUhFQ3Nkb1ZFSTRUdlp2bXFQM3p2M292UWpQZnUzZnVIWkJBMXlFMlFYcitESURESG1KYkFIWGdEcmY3cmNqRU1yUlhkN1VVNkJTQ1QzaSsxRFUvVVhKWkhvNS9hQ21yVzBWVi9sYy9JcnB5VStoQ2htcTBFN0xqODJCN3RrcTRzQWFLZ1M5YzlwTFVFQy9jK3JacmVVeFZ1dktpVWpWWFZHR2oxRGdJODlPSnI0U3gxazNWaU03N1dOZllvUzBZOTFiYjhLWHpUWU1DR1ZGeXZja1M3RFpKQlc0SVZqS0pUVHQ1aktBL3VvdFIwL0JFSjFBcXpGM0ZRZndPMUFzL1JXcFZZMWluUVNLTnl4QVlYM00rd1d3dER2dVRJZXNhZDBMVXdxMklIcHM1ajF5SDNTb1JsdFk4L2tSVzJXVzFMNGxBTk96WlFMVlQyTEJoaHU3eUViYWlXcGFHQTNRdzNwWWtFYXVlOEYzRlFxc2NLUEVlckw5bU5EQ01FUXlDV1ZETDY3VWNlZWVURnh6R0plTnRCTzJ0dXl3RzR6MlhocVVQYmxqZXlUVUlJK1craERsRURqVDAwNVEzbXBlQiszV0RsNlA1UmtqRW5OUzFnT0UyeUVDTVNxTGIzb2xMNUdNZ21uSHdiaDByUnZJNEtMVHJDa2Nhamo2MklqM3lRbDRSZG5SdGVXM1FSWmtWZE9tWnFmM3ZqcmM4ZXNQSytyU2E2a1JXNEttU3NvZ1JhbE9IRVZsYVFOMkk0Z3hnb0V6NTk2Ym5FcU43REpRbEVBZ1hSWGxRa3gxd00vSmYvOGNWYmY2RHJNTFNXMWREZU5CUUQ3dHFKSm8rV0xjbU9ncW1LeDNFTG1scGZoN1NmMHFGUGh4Q0kydkdDcld2Z09vczVsUkUrU01qczBYWlkwM0R2Mm1tTlhOendMWmFGM1JISkdOeEVZZDE4Q2tja3lBYStpMDdGdzV5aHRhcUdrcm5SeEYyVEUwRUZ0S2dVZnUwWFBtZHNBT1E3YjRZMW9Dc0ZnK1N1WThsNEgzanN4MlV5VXFkMkV5dXBtcEMrYUFURDduTGlOalEwclp6bHBMdlMvSUJtTWZZd1JJSnM0RC9kSXdZVFEwdFpTdEFzMG1BaWdTaTlWbkpYQnVaMmRHQmJJaVVicWZYaWh5VklZOHdUN29qV0M1MGhuTjRodGFtQU4zWWtEdldrWldoWUF1aitkbHh6V1hXOW1TTkJOdkRTQ2ozVm5CaGFmWm1OZDNYaTBwQktpQjFOM2tqTStKRTVuRGJOMVZaWEdwd0JCWjNBbFZ0U3lMZ0E0S09sMldwUWtLNVlvbDNUS29aQ1A0N3AxcVRsQnFQR01PQ0lCSG5BRThPVW9UVzhDNjZqbFBJbXdIY1NwVkUzMnNaUWVSajNqMFpXeGRNQS9pREpHaVdhTHN5c1Y5SUpDVU5MVEprVE1HTVR5Q3hFMXF4a2FFWEZEUGo1SDBRdTdEeERxeElKY29ESERUdlNiVEswM3IyTjdDRlRhWktPR0xaQThEU3FXamNVRWpaNGR1QUhENDZiYkRFNk5MdTlaTTd1cUlsSkxoQkRocDJ5UEhESERNR2dBb3piQjEyNXkva1NDWEtBaHhiZjEvWFNhSFZUdzY4WDIwN1NqTmVpakV5WU8vRTkwY3pWZFJXcS81QVovUU9Ua0hTYlZaMGtBYmhrS0sxcnNDd2J0aEFzT2FNamJUSnl3eUlpUVE3d1dDMWlUaW0wWU1QRUprOUVsUUF2bVY2UGNsdkdUWWM3L2pSbVN5SURHR04xeHRSMGRLUlhXMUs5YWpSNmNkZ1l2Y1hjQUk0aFJocjRCbDF1RlV0aUwrUUFUNTB4S2JSUXo3ampaQzJXWnZ4VzFIbTFJRkJCVXF4VTRhcmNIRUZOSmcrRW9PbjB6WXVxay9GQ0dVNFdiNkd2eEI1elpRWVJkemh0R3ZnZWtTYWtKUkxrQUQ4aSs1VVVXdkJvR1EwSHlZakh5STBuUzNPTDl5OUlheTFKTUpBbW5WUlIyNW9jaVMwZEQ2OUxLZTNHeXl1bEZBREo3WGJsQVJIUllScFNPaDRDbU04eWlRUTV3TGVJNWt1aGhZRnlRcHRGdkJjdkpTaU1SWG5Cb0xKYk5hdWhjZFlqb3h3OU02cVNiaHNsa3lRN3VOdlBsV2JRVHNuUHJCckpEeG1uQmw4aVFRN3dEVktQV1RXUzIyWUtGZ0o4STJWcmtRNmtXTW15UVhqVFVIRlhrMTVMYmw2VVJheGdUWFFPVjBCNEZrOHpaMzZIeFBJSUs2V0FyNmMxR0pFZ0IvZ09VU1lwdFBnbVV6V2RLSjltbnBuQTltS1JvS3VSN0gxaStkYUpwZ3ZKNnVhZUphbzkyUVVxb3JSTkl4MGY1bnhrTzFmWnBYRktWOEo2aUIxM09jQ1RhWThSeVpkU1dGT3AzaVpHdUVoUHNnU2NScm9tMkljN0RhejY4WDZMYXJxdzlvaDVGRFRIQ2Z6eGlnVWdQTkc4M0svTjFIb0RKTGRZL1U1NjIwRWt5QWFlTFc0bVdsakM5MWdyYW9POEVXYko3ZUNPVVpva0Q4MmRoL0xTSENnQzdQVmlEd2pWZEdIdGRtb09JSDhTZjd4a2k5Mktma2dadHVMMjIwc05BakE2b0hWaGNLY1lFd2tZOEdvRHJVY3lTaEkrSmxwdE9oMUNzc1E3Q2ZoTVN6RGhGQkNmdE00ZDZDN0NoSXlIRGRWMElTSHpUZXU2TFZUSkNQRzAxclMyYXordGlXMWtSaDQ2K2kwakMrQ2QwQ3lnSUxYRS9OdEpKcEdBQVMvTnVWZ1JzTVhOUkdzWTJuMC9jcHh3UmVXVE1DVjNnMXRKZ1JFYmFaVGpmR2pIalNqUlNhTHBtM2NZOXkydU9xRS9QZ2dXMHNZMllaNFpoYkI2Z0dvYWM5OFJPUXdXcWJ1R1NNQ0FWKzVwelpBdGJpWmFrY09ndTYrYnBVK2c2Z0EreVRkai9DbWlMQjBrOXNzNFhoMllwZ3Q1a0NlV0p0UEs2WmVyL2VrU3cvbWgyYVpoMmZkRGgwRi9qOUFSQ1Jqd3NJaVNPOGtXTndNdFRDczUwNVpqaFl3RStoSlpaV2d5TnVOSnExRjAwU3pFZ0kvL2NEcUtmVS9vR0psT3F1NkEyTGRwdnRWeU1NV2lYcGVxRDZUMnpBcGR2ckFOUWdFYUc0U09TQ0QxY2N3RDI5RUUrQWE5cHdaYXdFcmU4T1JQSGtnZ0wycGlLRkxhaERRK2w2eWZZZTZBbU1RUUtOTE0xMUptQS9hOHU0VFB1VVRSbnA3aHBmaEJqOXcwS3pSakhGVkpMOW9UYmhFNklnSFc0bmgyUys5ZzBwRU9GZE5BQzNkSXRydEVPNTI4ZXROTW1KQkdkUlMzK2xqSDVSVTNMSEZSeWU2RXBjWWNrNVE5YzVjdU15Y0xHQ01uVlRqVTB5c1FIT1ZVKzhEV2tBNkRlYW9VcUFUS2tEbU4ydTVDN0hnRU1KVmxvTlVPKzl2YUk1MWVFbTlFS1REUkhFbTVqcUxGZlIyWDF3RnpudlkwRW4xeU8wSnlyRjRIWWV6Y2ZpdmFrdkpGMGJUNTBJODJJMkh2c0ViSiszQ051bXVZQkYzQUZOMHB6RHVFYVBnQm40TkVRQU90VmpndU95Y0pSVERTTmRFa25TeUVKSXhxYU1NVUJyeStZVEpqb0xjQWZQeklJdlJoVzE3UE1mUXRHc09KL1ZoUFRFSmRWME5jWitDZTdpRitLSDkwWUJJTUU2d0hyemFSaUdBd3hqaEg2MURJR2JUQ3BsRmZiMjdsL2R2UWJWbXVUVlk2MEVpSGxQM1ErcFYvMU5vMTZxNnJSbzNNaVpJVmJVbTBPVWl2UUhnS1RSL1ZBK1NiSU93ZWtCNHlDYkJNaVBBc3Q1OFZ1NXRJaU8vLytnbUlFNVd0YW5LMCttcmhXSXdtUjhoNnJPNHdkckR5VnY1YW1HZjliVVNFcWhER0N6dEpEbHZpY0wvSE5KMGluV1dDV1ZtWHpLeG9TNktWcnFVdk0zeGdxTkVYdmdtanU4VWt3RjBYNHFNL2V2elNLMEJBQVI5cWFHTnhZMmpCMlNOdjdrRGUwamhzeW9IOGl6Y2U3Y2liSno3MDZMMDNIOGRsTE5MU1UwUG10dlFJajBnd1E5VTh3b0E1aUxMMFpVbFFmYWx6SjdrMmplWEduVmZhMWE2ZUptd1REZzA1NGh2UGtSeThOMEVsK0tJQ1N2NjhLeURBRzRzYlF3c3Y3OERvbTJGREZTdjJpZnliRFFrSHRORWt6djQ1MFRCWHFWNW9MeGlhVHRidTY3VW9ZVFZaRE1zTE5jdEtNTU93b0J2U3FDWWZLL0x2eGgvakVCa1N2RHZDNmplVmwxMG1Uc0hKV053WVduS3FiUzgzMmQxRVh6RENCK0xPaDI4LzlkU3QyM2Q2NGdHOS8wUXFOdUhHYkJDQUtwb0NodjBxcXcvNUJvVndyQmdkQ2psV3FnUnM4U1ZHUmxCelBzN0RvZjlkUVIwMWFRbSsvQ2E4THZlaHo2UEs1cDNiVHozMjZMM3JpRGFwSnBhUFUraktFWHhSUEJDdkF1Z2tySmtiMHFUSWlNMVRYVGh6NTRRWEwzL1A3VjlGemhKdlQ5STBxOExFRzRoVDBHcVJJUkZudVVZd1Z6YlN0QzBPMlhycXoyZE9FdlE0YTRZVzJuekYvUE9aUFB6U01mVEVWaUdsNlpWVGJtZDJwd3RaRkJIMHE5cVNzTTZ0YzJXcFFIUEJqQytXQUpyamhQVzhDSzJSdXdadThIdkttdEdKTVYyQlZlWmE1ZkdwZWZJclh1d3czeTdrQkRtcHVoWENtZlFzWlR5Y0pJQVcyMmExaXRBaWgreXhlcGJFeUtZZ0RicE5PVzEvYkova0x0cldNMUplTmdvN092Yk5sYTNidHVwVmpPaGNSazRTcUg4MHpVdHRHNFVpdExyY0VhQ3IyYTR1QitZb1RkZWt3TGZQZVcxdFZyWWw1ZnZYMGptYkNzYVpQV2E1a3dScWNZdE9JVkFNQ3RCYXNJNEJzK2t3N1VBTEY5TUozc2FrOVFjT0t3T2xMNGd6MzF3QmJhcDRZTmVyQmNnNlNkQ1dhMlg5TkdteUFLM1Znb1VsWVlUWW9IQjJ3Tit6SDh4VFE2cW0vY1dNVS9VRWJNbWpDclVYM3ZZUjFPcmFWNm5WWEczb0pvSDZtM0pyZzNRdEg2MlI4a3dROHJ4b01UR1dtT05nbFc1dlpuS0Z5bXZOV29ZN1c4bVd4RGJqYm9ENXVHWGptZyt0bXdSak9aa0dsSDArV28zQ1FVeDZXdHdGNElJSnQwZnFqT3lEakZDVWlsYTFKWHNDcTc1eE5rL1NjQzRLYmhLMHBPVnhsckNVcDRKWWRzbWFvRlpnU1dtNjZOcWxTc1FvQzVOeXhEZU9TRkhEd1FZbTVBVlJhVXNlRjlEWWlySHBBdkJ6MmdOdWtpem1qUTQzQ2VvWThUTjg2YzVEYTBaT0VQZlFzazlWd21Bc2psYW9tYjBnMTV6ekM3QWxYYitHVkhzemFWWStvdDZBajNDSDVKSG9mTTVLNXlqQk9nd200NkNaUExUYXhuYUxkTVlXWFpWV2VtNVlFNjgxS1RUbUdlcTVsWXNMUzlpUzdNR3lCSDRiWGlOcTU5TFdCa3hKMEJMc2RuZFlPaXN4Rkk4WjczTG1vV1VjV0ovRk5NN3ZGcTVzNytsK2hPcUM4UmxOeFh3cVJzcllraU82eEdQUng2T0dYdWJzVzh4K0xPd3F3Y0xmbjMzV0VDc2JyZld5bThCMjVwZ3gyb3lTdFp3NWJLK1JtenN1WVVzMmRnbXJtdmdOK1hoK2cyU3hxT1hURVZINUpCSmtvelVxMU5tc2UvTHRwK2VNblB6a1hDV2pPNHNuYktiQzFWM1hYZUF0SDc2Mlh4dmt2QnQ0bUxWbVR5SkJObHBOdmd6clR1ZGNoem12UEZtcURRcFZrNlZTWmxaYk9PcGJjRmprMXRSS0QxNzI2NW1jOFZyWGpyMXdJZ215MEZyTjFtejJYa2pqZENPcnlKSy9WbVo3WnFuUHMwclprdWJ3WG4vSGcwOXhkanpWc00rbHlTVElRbXVZTS9kNHQ1SlVJL1VPYzFLV2loM2FwVW5SdVdYQW0wNE5wdHhLYTFrbWUxYXRHZnQ4bUZBQ08xb3JwVVp2MU9PMUVnYm9jdmtabFlXTHpOOFU3a3Y3Mk1HRnpkc2Eya3llU1NXd285V3ZwSUFQdjhrN25KTWFsVjVDY3BoQnk3bVBZanh6djV2SHkxSzJZcnVyRTB0Z1E2dkcxMzFMWDZ4WkM3bXFrbFg1dDIyV25EQUJXekpuZGVUTXkwd09YZk05bHQ1T0xJRU5yZHBiZEpPWDRsckdsdnhUdkc1MUtZUzZESjBzWVV0S0I4RzVhcm5MZ005RjliSFdkZlpMcm5RQi9NT0w2c2hWNCt0dVN5cmN6M1VEY2RXd1p2Sml1ZHhpR1ZtSi8reGh2UE8zOHJKSWZYNHhBbERiTmpzN1ZiSDJpb0pkWkx0NVUxVjhSaDRDYnJia3dndmRFSGRSYVl1UzE0RXJXdVppUy83N1Q0VW5MaXZvM1hkNVZ4UlJSN0dmRk9MMy96d3JQUEUzWC8vQ2piZUdxajBhOEttL3BUaTI0OGs0QXJBbFM0WWp6c0NucWlFQVc3SmtPSzdXa0svRkVkZ3NDYnY3Z3lyZWprOXhCS1FMb0Z5Z0Q3bzVMNThxZ2NCaE9kUkJ2VmVDdXlmTlFnRHZyNWNOenY3anJEWjlQaEJRL3l3dEI3M0Z0ZTZoOUFoNEJEd0NIZ0dQZ0VmQUkrQVI4QWg0QkR3Q0hnR1BnRWZBSStBUjhBaDRCRHdDSGdHUGdFZkFJK0FSOEFoNEJEd0NIZ0dQZ0VmQUkrQVJ1R0FFbGp2dmNtaWgxdGx5b1BJa0pSQm9PNzBTK2VQVi9yNWJvaDlYam5UZ2NwTGk4eVdPdExseUNGWVV1Rm40TjZpWGZ1WXplT1BzcUNKL1h5MERnVmJSK1FUeUt5Y2Y4TUJud0ZjOWUrRXZDK3JPM3ZuQTUzR2MrRkVCbVMrK0NBUTg4QmVCcWdOUEQ3d0RTQmRCNG9HL0NGUWRlSHJnSFVDNkNCSVAvRVdnNnNEVEErOEEwa1dRZU9EUEdkWDVkLzdla1F0TEQ3d0xTdTQwdGViOVR0WW4yUmdYRHp5RFkrTEV5Njg2bmlmdWdaOFlhOGFnZVIySFliUFBvYkxpSk9HQlQ3QTRoOWc2VGpPY2k3NFkrOCtXdjd5ZUhlaEdQUEFhaVhPNUxuNURmcjh4UEhhcGF3RStPZnZOQTM4dWdHc200NXRCb0Q1eGhZeXYzazZIWjdZMHBRZGVJM0V1MSs0QnZpcWMrbjZqamJVSDNvWksxYnlhUEZTdmwraVRIRDRlK0J4d1NoY3QvSmI2dFBhQlEwVVB2QU5JcFVqd1hNK0YzZ1B2Z2xJWm1wSFR5eDJCQjc0TXFDNjBZN2N2RzNuZ1hjQXNROU54TysvS0ExOEdWQWRhZkJMVTZid3JEN3dEbUdWSWNCS2YwM2xYSHZneXFEclFMc1h2N3oyZjNyamU5anRYQndpcmtiU2tiM0lGWDBvTXZLK21Hb0lWYTIzS3RWWDZ5Z0tyZC9KRXMvV3FSaU54UGxlY1BYazNDUHE3aGR3ODhJVVFsU0xBdDUvMzhlMnprOEpLSHZoQ2lFb1J6TWlQVHloZldVRTFIUEYvVkVEaWkwc2dzQ2J3UGRNNWg4K0U0R056R3lYNGV0SUNCSmFsTlRuY0thRDZ5a3NmYitCanUzLzlTMThwSVBURnpnZzB6NExWcks4TWF5WlFNem9jNlR4L25SQ0JsOFY3eGRNRlBPYkYyWjNidjM3cjlwMmUxL01GVUpVby9xYzdQMVNDK3BLUS9qOGZHVGF0ZUJQMHlnQUFBQUJKUlU1RXJrSmdnZz09Igp9Cg=="/>
    </extobj>
    <extobj name="334E55B0-647D-440b-865C-3EC943EB4CBC-249">
      <extobjdata type="334E55B0-647D-440b-865C-3EC943EB4CBC" data="ewogICAiSW1nU2V0dGluZ0pzb24iIDogIntcImRwaVwiOlwiNjAwXCIsXCJmb3JtYXRcIjpcIlBOR1wiLFwidHJhbnNwYXJlbnRcIjp0cnVlLFwiYXV0b1wiOmZhbHNlfSIsCiAgICJMYXRleCIgOiAiWEZzZ0NseHNaV1owSUNnS1hHSmxaMmx1ZTIxaGRISnBlSDBLUmloY2JHRnRZbVJoWHpFcElGeGNDa1lvWEd4aGJXSmtZVjh5S1NCY1hBcGNZMlJ2ZEhNZ1hGd0tSaWhjYkdGdFltUmhYMjRwQ2x4bGJtUjdiV0YwY21sNGZRcGNjbWxuYUhRZ0tRbzlDbHhzWldaMElDZ0tYR0psWjJsdWUyMWhkSEpwZUgwS0pseHRZWFJvWW1ZZ2RWOHhLREVwSUNaY2JXRjBhR0ptSUhWZk1TZ3lLU0FtWEdOa2IzUnpJQ1pjYldGMGFHSm1JSFZmTVNodUtTQmNYQW9tWEcxaGRHaGlaaUIxWHpJb01Ta2dKbHh0WVhSb1ltWWdkVjh5S0RJcElDWmNZMlJ2ZEhNZ0pseHRZWFJvWW1ZZ2RWOHlLRzRwSUZ4Y0NpWmNkbVJ2ZEhNZ0pseDJaRzkwY3lBbVhHUmtiM1J6SUNaY2RtUnZkSE1nWEZ3S0pseHRZWFJvWW1ZZ2RWOXVLREVwSUNaY2JXRjBhR0ptSUhWZmJpZ3lLU0FtWEdOa2IzUnpJQ1pjYldGMGFHSm1JSFZmYmlodUtRcGNaVzVrZTIxaGRISnBlSDBLWEhKcFoyaDBJQ2tLWEd4bFpuUWdLQXBjWW1WbmFXNTdiV0YwY21sNGZRcG1LREVwSUZ4Y0NtWW9NaWtnWEZ3S1hHTmtiM1J6SUZ4Y0NtWW9iaWtLWEdWdVpIdHRZWFJ5YVhoOUNseHlhV2RvZENBcENpQmNYUT09IiwKICAgIkxhdGV4SW1nQmFzZTY0IiA6ICJpVkJPUncwS0dnb0FBQUFOU1VoRVVnQUFCbUFBQUFIQUNBTUFBQUNDbUZjVEFBQUFSVkJNVkVYLy8vOEFBQUFBQUFBQUFBQUFBQUFBQUFBQUFBQUFBQUFBQUFBQUFBQUFBQUFBQUFBQUFBQUFBQUFBQUFBQUFBQUFBQUFBQUFBQUFBQUFBQUFBQUFBQUFBQUFBQUFlWWFmcEFBQUFGblJTVGxNQUVOMnJkcnZOaVNKRTc1bFVaakxqUVBWZTYvTmdGb1huK2dBQUFBbHdTRmx6QUFBT3hBQUFEc1FCbFNzT0d3QUFJQUJKUkVGVWVBSHNmZXRpNjZDdVpwdXV0RjFKdS9ZK00zUHkvbzg2U0Z5TURRSUJ3c1lKK2RINEFrTDZnRTlDMk9uYjIveE1CQlFDNzVmSDQyTWlNUkY0YWdUKzNSNjMzNmUyY0JvM0VSZ1NBZVZmSG4rRzFHd3FOUkVRUStDbWh2bVBtTFFwYUNJd0VXQWhjRlVUNzVOVmNoYWFDSndYZ1I4MXpoLy96cXYvMUh3aWNFWUV2bURlZlo5Ujg2bnpSS0FFQVlpa2J1OGxOV2JaaWNCRW9BMkJ2K0JmRGsyUS9WeitscHZ3UFdnKy9hbU1LZStXbGhwVjBOa0dPZVBoSFpKa2M2MXVJWnZmRTRIK0NCdy82ZTZQVzgzNjZmSzQ5a2VudUlXbk1xYlkrcVlLbGREWk5qbmpBWk5rWDdiRy9KNElUQVI2SS9BSkM1Z2FncGRTN0tNeUw2NGVmZnNjTHQzeFZNWkk5VEJQVGkxMFZqcHJQS2hHSG8rSzliSnRaSDVQQkNZQ0pRamNZY1lkbVNCVGVmSEtDZjk5ZTF3Rzh6QlBaVXpKTUdvdld3K2RiWnN6SG5DOVhyVmd0cTNNNzRuQVJJQ05BT1lNanN4S3F3VlU5YnNKL3g2RGVaaW5Nb1k5aGtRS3RrQm5GZUNNaDhNSHZGVjJmazhFbmg4QkRPaU9USkNwbEVWRFNseXh4WkhPY1RzK25zcVlyWEY5ejl1Z3M3cHh4Z01teVJyR25HMXJmazhFSmdJNUJPQzV6U01UWk9vSjZhYWRlbFYvbkY4Z2VDcGpjaU5IOW40cmRGWWJ4bmpRTWRWOEc4WkNOcjhuQXQwUXdIekJwWnY0ckdCNFFqcXppL0x2bHN5WXE5OGdPSElEeWJjd1pjejc3OGVuK3FHU3krZkhUOExlZ1l6eERldC9uSUt1ckhVR2hMOFFWQjA0Nk1zTW1xVW5BcWRGUUFkemxWdnNBbFpEKzVrTkdLQ2UxSzk3Zkt2N1kwU2pDV1ArNGtJUmVBMCtGOUxrY1l3UjZOd0NFUW5vQ3FSZ1VRNkU4TU5JajN1cDVGbCtJakFSS0VNQWVhOHBSVlhXM3JhMDJ0aE5iNkc4NHpOdUtRZno5bWVVYUpRMDVodXovcDhmOTZzcWdwOGJ0ZWdheHBodFQvVTlKNkdyYUpZQm9Yb1dRSDJPaTZzcXJKcFZKZ0xuUXdCekJRZnU4RVA3cVJkdzN2L0FpOWZwRmN6Ym15b3p3cFl0YVl6NkRkOWwwZkpyZk15VlNKUU5Zc3krWTVtRXJrb05Cb1RvOFc5VjBtZWxpY0JFZ0lmQU83TDNjZVFNN2RPSml1OWZsMWRLcm1EZWdKNk9UNUtSeHNBMmw1OFRVeEUyZkc1eGxjY3doamQrcEVxUjBOVTF3SUJRajN4NjdOVTFQR3ROQkNZQ0hnSkk0QWZHY1JCSHhnTDVuL3Y5aW1seVpHTDFKKzFnM2xUWmRLTE5zN25iSVdXTVNzZHNmQW5zS3FrUDhlakNFTVowUXlrcW1JSXVXcGh4a1FHaDl2SnhIODlvWVJhWkNFd0VjZ2hBcEpjbDc1eVFodnVRQ1k4R2tianZvbTdldnI1MVFpbmpZR0NOa0NuU29DYXZLbVdNMnI0T1BBayt1cWZNaXpuWHR4R000WmtzVllxQ3JsbytCMElNWU9hVFpOVVl6NG9UZ1F3QzhPVE9vYUUvTEtDaUhIdS9YUzZmOTErSUwxa09CcFl3Qnk3RUVHZktHQldkaDV2SkVMS3JUL3dGbmdHTXlZd2M0ZHNVZFBYTk1DRFV5MGpxV1l2NnBtZk5pY0JFQUJIUTY0U1EvZmFDaHhXNDhod01KRHlPNVFyS0dIVTlza2pUV3dBeDE2UEFQOTZZdlVhQWJvZUNya0VMRG9SNlpFVURuSWFXWjlXSndFUUFFWUI1ZmZnQ0pwc0U1emtZSU94amx6QVFoY2VNVWRkakhHYVNnTkdkbytPTjJYZUdVTkExYU1HQlVDOWg0b3ZJaHFabjFZbkFSQUFRME5RZEk4Vjk4QUVTeU9mQWVRN21EWEpPUis3Q2tNWVFlVER0M1lsbnRJODJacC8rdDYyUTBOa0NOZDhjQ1BYUU9tNEZYMlBYckRNUk9Ba0Nlb2Yvd0hjc0lZMlJmMEthNldBZ0hJMHVCM2JxRGNvWTNNNy9qR1R2Y1ArTHlPc2RiY3hPbUpsbUtPaWF0T0JBcUoxOFBzWnBVbVJXbmdpOEpnS2E0WTVid01ER2ZQSWxTOTB0VEFmenBvUXhwSFhyYXNvWU1oVUdlU0gxaVR0RnVKTjYvN1NiR1VjSXBxQnIwNFVEb2U0RC94V2x0alpuN1luQVJNQWdvSDUwVm4wT3pFQkQvQmluMTFVZmNSME1rRVYrUGJRU0xYaENHbVA4eU9wRlMyeFg0Lzk0UkpVNDFwaW9TdDB1a3RDMXRjaUJVQzloanQyN2E3UHltV3FyZjBkNkpCL3RCNlg2WVkvYjAwYzFrUGhXbndQRFpJanRHUjZCNjJBZzQzZGN0b00wUnFzZitZOEVPa01aZndJQWY1cmdPR1AybTJyUUVnbGRteHFzOGFEZGZ5U0IyZFoyYWUxVFVXczNlb1NWN09GZFVkcDFWZVVoZVhUa2huR1Ywb1dWZE9ybXdCMFl6R2t4TmxpNURnWitRemY2R0ZjaE1IWEZvZkdvTWRiQkJHczE4NjVsM01VZmEwd2RCTFcxU09ocUJlcDZMQWoxRWliNm1GOWI2MlcxejBXdG5lZ1JuSDB3Uzhwd1BFdHBuUHNIYms3c2dCTk92d01KK2UwTkh4SmxXTXAxTUxpbGMxUUFSQnRqM3FnTTEvN1d3Y1RIMmJrb2g5R05aQkVhT3JJSzd3WUxRajI2SWk4cThkcVFLWFV5YXUxRGo1Z3lQakNoSXRPVlRDblE0L0dmOFdBS0dMNlk1cjBqQXdZWVVKejIyUTRHVERwcVJVWWJnL3lwTkF1V044a1VHVDUxZlpReCt3NWVHcnBHUFZqandYVFBvY1IyT21ydFFZL1lFVWZGaDQwanJidzYvb1lLaC8zS1JZOVJ3eXhnRW5uQTk1L2ZQMysrN2g4ZjE4L1B5KzNtYjRUKy9QNnFPL2VQNi9YemNybUYxTWt6RVJ3SFl3dUcrVk14cWsxazdHamIzVzFCSlFsamRDNHluRHBJS3dxRHFNWUpZK0xsZTEwOUZEcGwxTS8xZHZ1OCs2dTg5NTg3L21QUWo5dzJLVDBlZkxCZ25YUHMzdkw1cUxVRFBYWVE2ZmZ5Y01lNENpUVlZemhsS3hUU3JKZmFScmFSTjg2LzlWdnk1ZzBPYzZmV3dVRDFoSU56UnJGWE1KaFA5Nm5JaWVodUMrNG5VY2I4KzdwK1JTSmtDQVBWeC9mY1R1RzNOOW9ZcjlBT2g4ZENCd3M1SEcwdWg2WC8vZHhEdTRYUWEvdUk4Q0EwQzhsSUIvbXlPaDZma1ZybDZSRm4rWEdkMExGL0NkR1lRZ3JTR2tUaDAxMDJqNUNsWXNEZXpJTHlvKzVnZ3liYndTRExSMDNxYll2ZVQrSVk0OWxtM0xTalR1OFdISUx6aVJxektkZjU5RmpvUGg0WGhTcXM5VXk2VUwyVGVkUHJtYitBWHpxSnlJTlE5d1BWRFozaFZlSlBTYTNTOUlnQmJ6cGVrT3FKbjB0bld2OW1QWUtNY1VYd0srdFNSaDR0UjZkbmlPQlpLOWViV1ZBRkRnNThCd05oYmZTOW50NjJJQVVTdVM3S1JQUDhFcm1JSTQyaEJQYTVmaWgwdjJZakZId0Fzby9pTmNkQ21PVk4rZ1VlaENaVkdmdTl1RDZRcnFWMnBOWXFLajJFSG5GRnRNK1d4RDM4M3huckRtay91MlFDSDkzQ2pqYTNtMVFvd1N4Z2tpbkE3L3Y5cnJrZEFzRlZKZ2YyWDB6OERiZnFBZ0xJRUtWU2RNNGt2b09Cc0NycU5IdmI4c1kyeGxtbGZSS2hMNVFpalZsRTdIRjBLSFEzNDM0eG02aXN2VDQrdlN3S1J0R3BaU01QUXM1azZJZDBSNXFwcE5JRDZCR2orZmp6K3RMSXF6R1JHaklpemFtM21qNFo4UXFPM3lRSGkyaHpoQkIyMEtaN0hyeElRTng2RndkdTFUbVlmSWJESU1OM01LZ1NpV2RIVzk3WXhpemFHUTlOWnNIU3hpeHk5amc2Q0xvZkc0RWdGajhxbWJSS2lTRTNSMWVzQmhNbWhGaU1lT0cxTjdvZHFiV1dTZytnUnd3ZzNOSzBKK2FxcFRxNktsTHErL2E0NUQyTTd2dnU3cTVJYzZIQ210eFdzNVdRakY0MjZtQ1czRWxkajRIUVpJTERhc1IzTVBDamlZazRxSjh0dUdIQ01zWWFoZisxVW1sTHIrRXl4amhCdXh3Y0E5M1Y1c093K2Z2SDJyL281eUNDd01mRGd3bWhTVlllRWt2Mm85WjZLdDJkSGpGU29HZUMxNk90aDRwTDRoRWQvRHJCNTcyT3lTSktxU0hGOERENGZNa3Vka2RVN0hrSkp4N3ZFUzRUM1VWV01IWVBvVElrd0F3NksyamhPeGdjcVBRZzZXYkxHOThZMTYzNk1hakVjajFqakJPMHk4RWgwS25jbFFrRDlSRFl2aldsYzF1SlNKRUxvZW1MWFpCY04xSkZyZSsvMTh2amN2MlRzQndmSFloVDZWcUI2Tm5POUtnamVYcmVhaDIvMUZzUjNBOFZLNmhBaGJobC9qRTdkVHNLVStxaTZsakdsaElPdkxMQU5OWG9NUGYwQWlZVit6bFZUVEl0NG1ETW16UXFDczhORFNmTVA4QUZFR3NLOEIwTStqeGFaamRiOUVOa2RNTyszZWJZUEJ5YjhMQVpZeUl5TzE0NkJMcGZ0Mkl4NlVSdi93VnMxU053YzlFSGdRdWhDYmlLT3RCdnAvcVlSNjBiOGFpdGV2Mk1KRXNvVDFQcFJscjBkRjk2eEZWY0xwMnlKRXlVNGRsUDFDclk5cVNiZWRkam5MTjVFcGUrdnFxa3BiSzN1akFPMERyK1hMYzIxaG1HVGNuaHVlamJqVm1RWVZtdWllOWdrSEdJRUVXWjFNMFcvVllreXhpRHJHYVc1QkRNR0xOMDBSNUhoMEQzYWRNWkpwYlpPZ0E5UFJNT2hndWgyZWJmUDFuQm90Wk4vMElkUU9MOTkwYVBIOVZmTkpWdUJNWk9WZjNkNkZISFdvbHVSQVcvMVV2ZEpzNHc3dVYyOFQvcmV6R2JNQXhNcmZyMElHY3NQS0xTdHhmVjZpUVJQcHJTbVB0bFJmcGI4U09mNDdCT2JWWjR5bmRqRmhUTTJ1RGlPeGpjQ3FFblJqZGJ0T3RpR2VNUHJNd2lHdVlSYll6WFJ6c2NIZ0tkRzZJNklncG12bWFtbFBWY0NIR2VWeTdGVSsxbjd2R29kUzBFSmkrT3RCK1lGMFJRQStGK2lrcVZ5SCszNURzWSs5R2o5dTUwV0xnMjN5MWtJcGIvKzdrYk54T2xiQWpxdGpIS1dyaXV6VlZsWFRjNGcrZ21Td25hK0NkTGtwbDRrQmZodERETCt5YzFBVlJ2WUZZL0Y3WmdyeFU2bUlDSFhOZDNzNlhBR0syTW5pYVpiVUExUURNdXlGblcvZUFJNlA2Nkp4ZjFEbEF3Vy9GeWN0bkJoZERRRm05S2lJRmRScTI2V2JBWm93N2RJL0VBSkUrbEdNMVR2endCTGUxSGp4anVSajFDRkdnVEhWT2NyTE9kVVE1UVBCSzl2alJqVXFYTGhhWWpKUzA1T0ZHNGJqSVkyazBOSDEzWmtFVnFlQzBxTmpETDMyUVVoRUZqSnNyU2FvemdZTksyNERzcnVaQnh3ZlFOL3Z0SC9qRVRtaDEvUHgreC84SHN0YUFPT1lVNFpWQnF0MkdRZ083TDdiZ2lYQ0U1NE1CSU9nVWF3alZXK0ppNUtzd0tlRFpWNjA4THFSVWF3cXdnek55a1M4eFNxZjY5blNRRDdFV1BlaFdYVkdXRk1JNEZjdWxtRUlyNVhXZ28wNzhtVlpwZTVxeTBTWjZvQlZGK05hU3BJQ25uYkRmTk1wS25kald6L09EMG9iT1EzUndNSFRWMHN5WEJrbEdVRVpyc2JpS3dZOVFZbmRCSk1xdCtUek9YaUdjSlFndU9nTzd2MWZBQkZla0RRT2twREFXaUVHNjd4ZGlYNTROdHhZYnpVbXFGcHRDblFsaG1Bdm1vd2prcWZmK2pLU0RONnZ2UW85Nk1ESU1IQ2xmakF4Sy9tZ0ZyZ3NqNkJpcEdMcS9iMFJPQ3I4MjY5dllNK2lHN050R1JBczJUVzZIam41c3QvcGlUanloZndTenYzMzkvYlRLVUJnNW5pUFFLQmlZT3ZkcnVab3VlN2l4akFHTFVJK3RmTUtxT0dXTTZNSjFQNWhUaWxERkQ0bERvdEo1QjBsMVB6ZUN5UDRqVDQ4RXJhZExHTWJpOVVxS0hwZFFLamVNQ0JqMW1JcEJQVStuM3IvRk51ZGNVOXFGSG5mMU1kdUlLZFRObVU5R1Y0b0FJN1lEdnlNNVFzeTdNbGx1cFJKK29Uc283SzUyZ2tXcVNWbWEzTzlxZ3hPN0lTcE55WnRGUndPT0MzNUdlTnVKUmpWVlQxSWxXT0IxdW1icHBRdWxtaXc0c0tmMjMxM0dPcEdaSXhoaExFRWtSbkVLY01rYVhRNkhUSkxTRlVXOThKVUpaVlNFOUhueUpockJabzh5dlYzOWNTcTNRRXM0cGpNUDFMSXRHaVhBcnhsYy85N3Q2ZjhiN1pJemRneDcxZzRCNUZuWXdhOVJpSHNRVlVjTTZ0QXdheWk1ZzlJQ0oraWNudmVRQVpucW95a2FDZG1yUm50eVVQTWRwWWF4V3dTeTMyK1hqeno4ZGJlM3NZSEQra1AzUXpaWWlCNE56aWpPZUtHTXNTU1J6UDV4Q25ESUd6RU9oUXoxREVpSXUrOTJQUmZ3TDVMSGViRzE3dHBjVUhydFJUSzBnQkwwRFVoWnU0MFVaazZSU3c4MlAyNWQ1cXpERGZYdlFvdzRlczNta0JVQXpabE0xMUZnTmIwTXdGZk82aTJRODB1TThPYk0yTlpLblN0djhvbGhqd0YvRUpWczgvcWFoaXVqWWpHaFh6aXhXQ002Z25SMU1PbUx0Wmt1SmcxRy93NUhaT0xBQVVzYm80RFd6djhJcHhDbGpsRGtTT21JTFJrZEs5QUFEelNrSUxjVEx0NG03T0NTMFZHbzVLcVpXMVpnT2RzM08xTitmT0dHU1ZIcFhMNDU4M24rQmZIbEpnZjcwcUxlaGtrdnhOY2I1TFppM054VXJCTWlRWG5jdFhrZkYyWWNCTnBYb1V3aGIwaU5VMWRXaGhwaFRvN1haNXc3TU9mWGhPc3h1eklMNW1XQWd4RERnelFhc0NjYlJQZFhObG9JOUdNeTg4eDVUb1l3eGllSjBGM0lLY2NxWURqa1NPcDEyRHdhc0pxY3dWdldIRUFXaFg4WWNtOUE0U3dlUnFqV1hpcWtWR3RHOWtHNk9SYVc4S2RXZkhqVVpwZnR3WmE0ZUMrbUZwb0oyVlFkT2dHMVl6ZWhoRUgxMkloQ2F2d0QrTUwrRVFTcE1iNm5tbXhxbGhDR1Z2TlZHNFc3TWd1SHpzemdZdGpHWTJjaWtKdXhRSWRsUnAzTXlrNEJUaUZOR2E5TnRHREFld0NPMllKQWs2V2dDOVNZaHRCZ3YzeHFMUkhpeUZKVTRLcVpXYUJSTnpzVDdMQ3JsT1pqdTlLaEhGU2RkYkNGbmJNR29uOVVJMkEwc3lRd1YwNEllQm9FQTIzN3BOeEJEZHJyckpZeFltNlU2eXBZM1BjVE5rRFg4dkFyQ1JnZUViRTVtcnVjUkp0V2RpZWMyam1SSjA0dHFadDlZa1pRcVR4dno3MzdOLy9BcnB4Q25ER3ArSkhRWVZBWmJNRHFubGZHeU5JU21QNVl2bXlQajlzNVNzK2FvbkZxaEZUQW4vVnoyRzQ5S2VRNEduWDlIZWdSZDFTZnpjc29LWHJQT1RIYlNuNUFDd0cxa2hvcHB4Z3lEWUwyODBvSi9BdkY4TUhTRDZub0pRM05sVUdIZ0N6cHlTcWRYZlBXN01RdDZPdGJZWXM0RzBCckdLeDNoZGJPRi9TYS9Ha25KSCtqd2tjOFlzeXJhL2VSQTZEUU5CZlNnUTgzTUFFcVBoelZxaHJ2WW9kZTZkdGxaQmJXcUJqVDVwUm1mUjZYTUtkV1pIbld3UzgvWEVGT0RXNWdDODR0K2hUK3dCSDJiR1NwV2dvWkdiQlRBQ015MnJKY3c0YzZSMWVsRTN5YUhtZTRoMzU1dXpJS0NXWUVDY3pZb3JYSDgwU3Z1YnJib2RWN2VHRFdqZ3ArSG9mWnFjOGI0bmRULytFRG9pQzBZOUFlWnRFZG1QS3hoMHg0clRLK3NTOG1jbFZNcnRLdjNiZEoweGFOUzdwVHFTbzltc1pCY2pXemdOZ24rOUpyZ0hpeFdnTURUZFpaMk5NaDhnbHhxUm85Z2NSSUVSMEZKWWE4V3lOL3ZBaWFtU241RGtXWVc0M1lWZ0hGbXphVElrRGZTMFppQmhUc2JUSWhIZDJjM1cvUi9EOHNhbzlvUC9JdGFweEFiVVRqL2FHUDJHelBRMG9IUWFUTGVtcXZaS1FOUEVZUjJQSmNRM2xZcjVua0Z0WUxrT0JLck5wbFV5cDFTWGVsUmN4R1grTkZNTXd6VDNYNFA5c3NCdUhTZEJVU3pTTXBPNXFWRzhnajhWU1lNVXZXTjQwekhEc2wyUnJtcHpJVVA3ekVtVUpwbUZnT0trbGJsWUhBK3MvVGd6Z2JUVDdUTWJyYm9KdzNwaG5YdnE3RVd2cjcvVFliTWlHOU81bDdqNmtEb3NQc0RHdElLMlJucGZsVm1qVWNaaENaN0xKWWRXZXZpbjFWUUsxU1BJK0VMUmgvRW9GTHVsT3BKajhiTEZqRzUxanNnblBjVkExMkQrMEI1cXlJcnpEWW5la09Fem9Oc2ltZE8wY3A4ektMenMxS05ablRxZU50bXlJaWdPZEl5elN4bUxVbjJYV1lGZzVFQ1l5NXdIOW9IM2RFOGVpUjFzMFduc3pMR0tPVkMvNkpVRHJqVDlFTEdtRWhmZGJ4MEhIUTZvZ3l3WFdmSVB1UFBvSlpCYUZiMy9aL21xYUZXNkZ2Z3ljenI2RkNDbmdCdWdIQWRURTk2MU91eGZIVHZsRFlwY0dXaGR3a1ByNnZ1djI5ekFoaG5iT3VRNXpob3lMd0NXWTI2QVFNMXYzMXZ5TlFHVEpTdzRhOXI3OHhZc3psTGFHWXg4NUVjMFJrSGc5T0ZGUzF5WndPK1lwWGFVdXRuQzhNWU5jcGpydVNMWkF6Y0V4aGx4QjBISGJKRFFKbzR1TnpFVlR6b0JxeC9VQWFoWVpZVldmblN4STRycUJYYTFqWW4xN1JjS21WUHFYNzBhRkpSU1hPMmlPdXhFTTZqakR1QXdSdWJlMXZ4NWx5VlZwOGl4UWhKY0Jsb2t2RWNnMTQrcy9ndzBkamh0eEE2Zmo1UzZXdTJQaVB2QzVtTWdoSVpENWx5RGdiR0xxdmIyYk5CSjZscGtQdlo4cFkxUnFFUkhXYWZqaVczZWlNTmJTOGVkWDRjZE5xMWJaZmMrcXAxdjE5eGJIUGpZUU9tb1R4MnRuNVRuWDFhUTYwZ1hFZTV5WFFMbDByWlU2b2ZQZW9lTEZzdTZqcEJCLzFrSW1hd05sZ0MwOTJsSStmb2JLVXJrWGV3MThpNzdvWXhiVHZPM2YxekhKZ0lvQ1JHczJGZEVDTXVOeW9kREt5bVdPT0xQUnZ3ZmQzRW1udFJlZE5keTQxS1c3RGxsREhxQjJLaUkxYVJUZHc5NjVlUEU4WnNUT2g4dWlDMGFXaTVRUmlTaXpOeTBHSHZCemlBUTEvQ2t3dnhNaHNNc2FEcXhnRHZWQSswa2hwZVpmNWhEYldDZEwzd1NiYkRwVkwybE9wR2o4YkxGdkMrTXR4MDBIYkdYTWtzZ0FZTHhrckJWbzloU1NHdXgvR2ZqQXBReVNvOGttUGhpSnQ2aUFhK0lxVUs0Z005dEUxQzRCVEhHNVhNZ2tFeHB4Zlpzd0YvZWlxeHl1eG5pMTdvMGNhb0YvampHM2dLQktvV3JCQVR4cVE2VGY3ZWNkRGhFTnZpb0hjeGJCYmpIeFdvRkVKb29zajhld3ROK0JaVHlkZVNLOUR6RGY5R0YvOXdoME9sN0NuVmpSNnJJblpqL2daK0JXalNablFZZVlwZnBHcTg4eHNuUzQzVUVTaHRSMnFpbk9GbWlnMFNOUWU2WlVacW5Pc0lQWjBqV1p1KzdNQlEzWXRqTTlGTHpMRnI0eFpHSCtIVVRZMjFicmJvL0RnOWlEOGZ0OThmLy9PclBuKys3akRSQ2R5enhoRDFPbDArQ2pvZFRtNDdWVisxSS9KS3BCbExJYlJlbERIVUdsQXVwbFlIdmVGWDh4VlJnVTJsYkFlRG00c01QSXJwVVZOUmRGVWZNVXhmMHIyK0xGeE53VVNRaGlVUWNGSm81SVkycG1EcEc1R3hYSUx1WXpDdUdYeGxTN3FsbFNHT3pOTXJISCs2Nk91eTc2dEpydnJnd3p3eFFNWFpPUWZESGJ1NHY4RjVFa096dk0zTEx4WXNSLzFzU1J2amtGcFRCSjVGSTFHbE1zS1hNbVl4YTQram82RFRkR3hkaWJWVVU0MDUrMHN0WUlvaE5OMVRSbnRXSis1M01iWCsvYnJEeDJ3TjRQSDlydjRmUnZoaFV5bmZ3WFNpUnpPY1Zwd1Myck81WWx6emhvTVZxNlY5UVdHaTFENU5JYldRaFg1TFpjK3RrU2FPc0tkbi9MWWtVVVpiTm9EeTNoSDhWbjEyMFQ5VGlIUHkrcVVDOGkwaVdRY0RIYzl3N2NqZGxCZGJOUW9KNDNSWGRyTUZkeElvWS96Vkh1TGwvNkVxNVkxWjJkNzk1QmpvZE5vOUlCQU1sYXhydmxBUlV6R0VOaERvQ1dZVnRZSkMycW5HL0lwVGwwMmxmQWZUaVI2MWwwMVBWbWVXUGRCYWJ6THk4UE94Mnd5cXJhQy9vYTJ5bUVGcnQzRmthNkg4TTF3UE1ZcWJnUkh3S0tQcUtFVk1CeFYySy80REU2REUyNSsvMys5djcvcC9yaXAzcytITnJaVlpCd01CU1Y2WGYzYlcvMjdEMkcyRHFCREYxN3B3TjF2d2hWVENHQk40QVlTUkQ1VkVCSFRUeGdUMmQ3MXdDSFRrdXg5QUFRWWQ2aEV5L1lSb0VZUTJBdHZ1SWtzQ1cwV3RvSUJXTHFrS20wcjVEcVlQUFpwSFF3b3AzTXdlSDRKdlJDVzlFSUpxYVJma1M0UmpQV09KNmJ3dG5EdEhEUmt4UFNaMGM2dXhYR09IM2pjV0ZIcHo5WHFUY1V5bWYvSHJxdGkrMWNGZ1NFWWgvLzZsRWdNZjE2dWVqN3JweS9YajQzNy9JbjA4bENWdmF1aDcyYUxqeTZneDNuTldQb0wybUNJemhqSDdqcVlEb0xQWmloQWptTFY2QmZNbjh2TTdCcGhpQ0RFbVVwSUxpYStrSCtxb0ZWckE2UmFzNVZadHc1aGlVU25md2ZTaFJ4TTBSdWZMeWlML3hHekIzTDcwUjdIRHAyR0haT2lKcTEwcWpQUGxMOGRtTHlHNVdseEtaNDZ3eDhNUkhOWXlmTW9wR2xZZTRZcGx1akt3UWZPL2RoVUJJMWg5TGhneXREb1l6SDFSd1lmMWhyckIxVjlxdVl2MGtCeHJIVzJoalltNFo5OGNZcEx4ak5sM1dIVWFCalIwOXQyUFNLY0Nxb29BMVBxVy9IbnFDZ2hOeDZScHZBbjBLbXJGRmpGSG1WeVE4YW1VNzJDNjBLTWhjR29pRXdDVG1ZQjBkNkZmeXNTZDJ4WjFQcGpscTdkVmczTWNocHoyalFNdFJDVm83N2dMK3VFSTVuOTIyNmo1L3ZObDRvWGIxZTR2Zmp4dThFOVlQNjk2WWJHcG9YZXBrODRNUEJRMVk1U0QwZEkvL2MvbGNpTmVLRkd0TDFIdFZwWDFlUmRiNlB5YzNiend2WXAzdk5iTm5YR05jUlYyT2RnWk9yUHhFRnRRNEhycW9pTFlqNGozMFZoVVFHaURBVkptSzhwMTFBcXQ2b2dyT1ovNFZNcDNNRjNvMGJnS0tyZ2tRTGFkNDAwZWZaaDJCUGdxVCtHeUFOZHRqUHc5b2VucU1uWjViQWl2U3NHSldZOFJJV2RRZkxnTGx1bDJVZ3lIWm5aQ0NDVTZ3U1lJRGptUlFvWDllVnN3UjNZT1l5cnNiNmpTQ04zWDdVWk16aCtWUHIxOUpKaWpZanpZSUxuVE1MTFovZlI3RzNHd2RYeWJNTmNzOTVJbHJHaStnK2xDajRaSnJUYk1iK05ZWE9uMzczOS9rTlBTamdyN3RERGJaV0p4RnBaT0grb0E5S2JpNkZVZE0vcUk4YjRxT3VLSlRUcnR0UVJqTUFzTU5KbE9WSUNqZloxQ1Q0WXRHSCtjd3BoOUIrZnUwRm56YXNhRHlWTHcrTUEyVlBKZFI2M1FnZzZxaytPYlQ2VjhCNFA1UzJGNk5MbDZsdFFGM0hnR0NWeEJFaFQ5QXdobHF3S2I2MGxxcU5iUXZPa09Ec1krOGJpWUV6a3l5MXZCTURYU1NMOUxkZ3RtTHdmSllCYVlFY2xPTEVFRFptQjZzVndpYlYyV1lRcytlbklLWTlhbTlUN2JIVHByVU0xNHNFRllyemxlUjYxb0VlNTRwdlZDWG1SUmFhR0RFYVpIayt2aTBiUHRUdnVQUXpiMHBYb3N2UVdqSDQ1SSt5RFhoajVRT09ZRGdiOXE4WlRNenppaGJBZGozdmlyV2QrNnhnNDhzRzY1c0Yrck5XWXdDODduNmdZMkZXRzFYTGdTM2tpZ1R4bTI2QlVVTGFMc1RrOWp5alJwTGIwN2RGYmhLZ2loRW54WU5HMWI0bi9YVVN2S1I4M1MyUWYwUVN3cTdlRmcyUFJZR2FnVDJHV2pTajRxcGg4VlVYNmFTSU5NdnYzZ3d4cDhCNU54Z3FabHZVb3Rmc3lYUC82NmxyUnpoelVDQlRUaE1BdDBQdG1KWlRyQXNHVkZXbVZpZFdtT0xSZ3FuY0dZR2dEcTYrd05uZFcwYmp3Z0c4a05TcXVNK2E2a1ZxeXRsTW85UDgybjBrSUhJMHVQWnF1aE5OdUFBSVMvckpRbEVIUUZCYVNuL0l0NnlROXJ4YWorL2Z2djc5MHNjSGdPQmdxbmw1NTJtSmp4a2NuNTJkS0RmZmRlL1FmbWNwaWxqZ1dDcHVBQ0xOQzZMYzQ0dHJ5ZHhaZ29mTjB1N2cyZE5hUnVQT0FqUjJva2xiS2ZiVFg5WFVtdElCUmh6QVJqZkNvdGNERHk5R2pZdVhDeW1pMlliUXlwYUMzalBORFdkTC80ZDJIY3FQV3JTV1lHc2swRWNzRnZhUWRqRjRFOHViN1dBeHpiTFpqMEtsdFFVUmF6UUhlSzVMWEFmL1l6aldVTCtyZ1RHQ1BZeHd4Uk8wTm5OYW9jRDVySHMzbDkyMHJoZHgyMVlpUGE4NlV6ZDN3cTdlSmdtUFJvUEFVdnBsOEFOczU1c3dXakh0N01MYS80cUVCakxpNVJmS0krQWRWL3FKY25QdFNMR3J4aGplcGo2bWd4SkhWa2NtUTVrMUlpRHJzSHlNRm4yMFBkRkdKMVFTVVBoRXJEK0JNaDkxQzB1c0t5QlhkaFJKeGNYMk9pRm5hN3VETjAxbzVhQ0hHT3FEOUI2R29GTjN4WFVpdTJxS2R2dW5FK2xSWTRHSEY2TkVSVXVrYlVLZ2RKaWovWnhTWWZGWVV1S0tlZlVkZExsZTJDeVhVQWIxaGpjZjRhRUpNZ01BTDdNWmt6UVB6QWJzRVVya3pyOWNEcEZFUUFXM20xUkxDUkE0NUs3Qkd1ald4MXlyTUZIM1FSR0J1ZGpRbk42M2xsWCtpc0pkVVEybWtpdEpsbTljSHZTbXJGdWtpVEpOM3BadmhVcXRtYVphTTRQVll1NDRCMzFXY0ZxRHE1Qmk0bkxLR3FNZU1GNkNIaitVdzBRSzBaQ3gwTWQwMWlobCtwOTkzYWZNUTU5QTU4bUZDM3E0akx2VHpwSzBqemhiTGFnSi9xYUJuVEZrZ1NqRzlNRmt6UkF2dENaMVd2SGc4bXg5NWxvVjlKcldnVHp0ME03M1RiZzVHa1I1dXF0ejNGL0RaOEg3allud3dtNWpmY2VOd0Evc1dsSUhSdlVRbWZUZzdHNU1oSzg0ZE1FSHNXTXgzRWZKeWhTWlAzZC9XTzdWK1k0dXJ6OGZQdlcxMmdCWUppemFzcTJGL3Y4dloxbVMyNDBoblhHTG9UZXR3NUFqcHJSLzE0TUROODRSa3JzdjI3a2xxeFlUQ2xiblllQUFBZ0FFbEVRVlFvTzhUUk9TYW0ybUpDNFFxRzYyQTQ5R2c4ZUdrY1p1aUU0dnZGdE9DSWp3cjRsOFZVM2VKeXZoWmM0R0NnNXdMSHVKYm16bENzS2krUUIzRXk5em5vT0hFMkJsaFhCcmk2VHlKVnBycTEyV0dyQ2NQdHdvMjI2ZE5TV3lDSE82d3hhVk9sN3g0Q25UV2lmanhZdFp0NzBhcXlmRmRTS3dyUXppbERPM3dxTFhBd01JVzVjNHREajRZU1NzTkIvZGh3VFNnS2JvUDFYaE1VOUg0NTFSaERZRjdvWU55NmFCa084U096eXMydXkrSzFEN3hxUm5lWHBmL2FMSmlpTi9paFN2VTdtT3FQT2xRWEVnNEc4a3FOZUtwSGJHNnN5RzJ0YWY2czJKYVJqY21iSzFuaUNPaXMvZzNqQVRadjhFTWwzMjBiNWQ5R2NDbTFZa002bk02MHlhWlMvVy9jTWc4OW04WkFhMEY2dE11NDB1bHF3TXNnRUx1TjBESFNDb2llNzA3MGZnaEJUWHdIZ3lPS3ZXQXpQTjBodm9saEkzaE5vNVY5SzBtd1JiWW9XUDc3SGN1dWFBdENGekpHa0MzZTlmdXBqT21LVkNDOEdUb3JzV2s4bUJDU3g3NjJSYzUzTGJXaWJBemdxWFNOYloxTHBXOEZEa2FhSHMxS0pHZUtOY2wrbStVRWR5bGxxOEUzNHA1L25nSDl5NnFZVHZvUVZNOTNNSmpkWktmMjdDaHBJa1RmL0oyT2NaeEFGRENpNGdwVTcvOHhseU9pQm0xcWhWUXVzS1hHVXhuVEFrUjUzVmJvYkl0TjQ4RXdvUHhTdjVKYXRWSG85bkpoTUpMVGlpTXRJdHR2Zm9wTW1oNkJnOVNIVGJoR2M1UGhMNjBHdGRFVlpKZU42Ri9XNGcxbnhrTlh2b1BCcEd1MmZkdERscWpYcXRpNzQzNmpsZEN6UTZxb2hrOU5iR0pzVVdPRFdNY2VZdXhUR2JNdmdtM1FXVjNieGdNeWpab283TFNRYlRiM0RiTlBmYXFZUTlOT0xvcmlVU25veVhjd3d2Um9lYWcwempYZU9VNzJhZVFSdXh6cTJPdGJCNjVSMmw3VnJmRWRETHA5dnVLNlVlOWhnN1Ixbzl3MUVVRDdEblFmZzlUaVB0NlBqT2FVYWVKa3dHaVdMdkpVeHRCbTlyalRBcDNWcDNFODJCK0xJVklqdHBYaTcxcHF4WVowNVJ4THNhZ1U1ZkVkakRBOVd2ZGRDcDkyem5YaE1kVE5SS0NvVmhEam1xRVExWlh2WUpCNitUdDZtT2RVR3ZOclJQWGIrNkxkNHgrTGloY1VGS3k1SUdNcHZEcFNNNkRhTjYwRXlaMDhsVEZ5c0hBazFVTm5wYmVPQitzSXBGK3JxcVZXdEV2SGg5bU5jUWFWYXBqNERrYVlIczBPVittTVJUcXZUWFBBOW5QZ1BPeHd3Vy9zbS9BeElaT3VpaVlkK1E0R2hhK2FTNTRZVS91OGRaRnN1ZW1tM2VQUGVQS21OcG9xcTRITXpsUDZEYW4rR00rbXB6TEdSN3YvY1MxMFZyUG04V0JZUmZ5eGtVcHExWFpoZkpoZlUrV3AxTURFZHpDeTlJZzdPb3J2UzZjNnVybmFHQlRTYTBuc3RPK1BaTzEwV0I0Tnl2a09CcG92ZWFaQkZZZFB0RlU3eXNmNzFrcVg5K3grbHFqSU05TEZ1ZllWSGVReTB6a1JQZTQvbFRFOUFLSmwxa0ZuNVFtTUJ6dFZaTWRWTGJWcXd6QSt6Rk5PbGtvdFRId0hJMHVQeGxFVTUzOUFDL1hKNVFpdGVldHZiRFN4K3RQK0piWk9VV01SUHJHNmZBY0RrVVZKREd4c3JVc0hyaTNmNzh3Tzd4b08zMHZMNzN0RjJ2SDlvNkxTRGhZOWxURTc0T1UxVVFXZHJTOHdIalQ1U2lkZWE2bFZHNFk4bDg4aDU2alVvbFN3eVM5TGp3YmI1SHJDS2VrZG9QMjFUeWloTDZDRFYrMWY0dUdFWG5iRzFsdHNCNE1yNHBqMzhzeGJIZHFSVXVkTlY2TDJPekd1T082TTkxTmp0alFSR0I0QnUxMlpUdHVYbWxGTHJkZ09zaGtqZnM5UTZhS3oxaVpHbkVzWlBKS2xSNVNtbkVWK0xiWld3K3lMbFNTYWZBSGdua2hidFg4aGxoajZabXdrc0IwTUZpeUpnblZuMStZRGZidDNQTGFQSnB4cjNiVWpRTE9waVlCQndFYVFvbk9sbGxxMVR2cHhwbGltWnROclNTcjF5dW90MlhqVTdoVXpMNUdJMGFPTmN4a05yN1F3UHIvMDBRQXJBNUpPVkYzYWhVQnRRL1lSQU5nT0J2cXViTVVHbmFnK3RlN1VXcjNydDQzS1RxWDByZ2pOeGlZQ0dnSExndEhVZXkxSVZtZ3B0ZXIya0FVNWN6ZEZwYjdxbXNLSXNOMHZLRXVQbXMxTE4xdmZyY3UvUklqZVY1WTZodkNhNEhnZGVkT3ZlZXVsWGlRNXlYWXdRTDJVZDRzcmJCYTdvdU12M3BMY1Zmc1FXZW5hVkU2REtXa2ljQTRFYklxQ2taTGlHMVJIclZZK1RsOE9TeVdvMU1wUzMvL3NQdkp2ZGxFa1M0K1doanhkVW9mZmY3N3VIeCtXYjhFcDNxNGZIL2Y3MTUrczNpdXhtR0dMT2llVGU0dmVReEU2TUloNEo3YURnVzBjTWorM1V0T2UySFJUV1MxYis1aHY2Qno0TUdLV1l4U2NyVTRFQmtIQVpyTUthU0d0ZlNHMWJvVGgzT1h3RFUybFN1TDcxOWY5L25HOTZwMXJsUG00YU1ZbVpZdlNvMFdXRytiNnJrV3JhLytXYkpvcnk2RmF0SXJtOHRSMnVnWXJYTUp3SFF5V3EvQ0hTbU5PUkxFWktFZWR1b2ZJNmxib1I2azkyNTBJSElDQVpUSEJhS3lVV3RkVzZ6VVYvUnlVVjVxa1VsWEdLbUh0ODc0cHlwZWxSNXNuRE9uYXM4QTdoR1dmL1YzMlQrK24yUitsdVRKeUhZYWJXNlIzQlZXb05RN1h3VUI2TC9hUWdHZm05dEQyVTJUZHRDMDZ5cmxCaVhEam8yZzU5WmdJaklDQVhXMVFyRnVoWXltMXJwdlFlL3pyYThRWlNhV3F2Q0l1K0M4YWlxcjlEL3hERGZLeExsbDZ0SG5DMUlxQnNLdnRNdkJmbks2L2JyZWtmMUg1eEkrcndpenc3bHdIQTluSVRBdUJiWFlBMHBtN29NckJGK3d1MmNpdndSd00wV3grSW1BUXNEc1VuRjExSm1odDFJcTFlUWtUbWtxWm1xNkx5ZEtqSmM2eWpORmFvN296U0hUSnVqV21nOEhWU0ttOUVDWEFKNXJWcXdPZ2N5MDd2ay8xWUVKblRLYjRpVUFjQVRkYjRyZHJyclpSSys1Rk1NTmdVU3FWcGNjRFV6K3cxOEx6ME56ZVpUb1lDTzJMVTYxNnhWcFJrYXU4ZURrYms0aysyaSt1NVJRNEVSZ0JBZnNVVC9FUG1wREtOMUlyUkxQYzJGQ1VTbVhwMGVZSkJWT1BKT0tiRzlnQm0ydHRwMHdIQTVGRmtGN0x0WXl5VlVYQkpYU3V5Y2I3Tm9BNmo4YU5Ccy9xRTRGcUJHd0FLWmVpYUtOV2ZFU0h1MUVzU3FXeTlHaFhodHc5L3VvT2pGU0VySk5veG9ubllLRHJ1RDNuYWExcTRhYzB0K2FKMlBmUUtueEE3TEN2b2JPMWlVQXpBdTZSR0xGbkx0dW9GZDBUV3hkQktoV21SeHZteW02RzhMcTcwaFJhT00vQlFNZFhtR3VSRW5XSnRDM05kK3dLWFRnTjJhelhGREFSR0JBQlhERkFUQ1lXYWx2Q3FPQWFoUSs2SjNZd0swaWx3dlJvdzF5MktaSmpBMndwemxVbEZHQTVHQ0RlbXFEZTd2S0xEY0NFSVJLM2JFNVBic1pJYURWbFRBU0dSRUErSHF1ZzF1K1AyODNzRG9ON0t0aWhGcU5TWVhxMEM4UDQ4OEs5UjBLdE1aUmVMQWNERzJJMVhzMCs5VnZqbkNpRmUxNjNLZUFoLzNWS1Q4T243SWxBQlFMV0gxUmt6Nk90VlZDcnJvSWVCaGRVQldzZk1Tb1Zwc2VEV2JQV21taVBtaGN3TTNsTDZJbUN5R0JwcVdMQUxKVVBPTEpkSzd2TmRZQWhzOG1Kd0E0STZKOEhvZDdOSzFmQXpyK0NnRlNyZ01FK1BITlE5SFNPRUpWSzArUFJlUisxRUt4aSszaC9ZNTltNUVGSFZPVURBWHI4bk9SVlMwemlnc0lGY1ZBYzFubDFJdkQ4Q0xqZndCSXl0WnhhVGM0QkhReThZMUMyMnl0RHBkTDBhRGVpeW13UjZnSWxCcFlGQWdUNC92NysvZTh2Z0tNK0h6Ly92dFdGdUpLdzlHUyt2YlFWWUVPY283RGE2cE01ZDYvQkRPMFFmeTRWM2YrZCs2V0hERFM5YmorVk1iMUFpc3V0Z3M2S0Voa1BicjRRekdFYjQzNlhVNnZsTDJoQjBWUmhyazZFU3FYcDBVWGxOWnNTWEtTVDVWU2MzYjcvWTdOWDRGN2NKNTRxVTNGS1ljYzU5ZTBJUE1rdXYzUkU1bkNRUExnL2JqWCs3MUwxbUlhazRqRlpUMlZNek1CKzF5cWhzd3BKakFlMzRwZmh3Z3BxTlE0R0pnVGtZa3Ixa0tCU2FYcDB6R3g3YXY5djVlaUwzNnJmYWdsbTJCL2d2TUR2dU1GaUkrcGdWR3J6Vmh1aDJCRllrRlRkS3JybnVWMXdqZndpdjBvamxFNGpoUEQ5OHZpczdjWnVmZkJVeG5SREtTcTRGam9yVEdJOEdIb3Z6VXhaRmJiZkZkU0s3M3JxM3d4V2s3Yzh6OUpPcGVMMGFEZWkyaGNSVzN6WjU3QW9xeUlaZGd0ZVFRZ3JLbEl5V2dMMlA3Z3lUK0RBaDBwVC9BeXNybG9UVnZiRzkrMUIvME82WXpybHFZelpGOEo2Nkt5ZUF1UEJUdThLWnJkYStOOFYxS3JZNmFLcFVNV3ltYTFrdnlsNzNFeWw4dlJvTjZLT0RNclYxdFp1WEtGR2NuUmhZN3NvK2UxaWt1Rmk1NWphYm9sZTlDeEtURkszYTJvOVhoNm1HVzNVRSttN2pSb1dBRTlsRE10aXNVSXQwRmtsMnNlRGU2eGZKZ1ZlUTYxS2hhdnlNTy9LdjFReGNpdVZ5dE9qM1locVRsTFpmcTc1VnI2K2RsdWtzRG5WY1EyV09zcXVqTG9MbFcwc0R1RU1mbmJDdGx4ZE5RVWI1ckthVENOWjlsVEdsUGRsUzQwMjZHekx6ZVBCeFk4VmF3ZXJoUGRkUmEwL2tOZUdtcFVUbzQxS085Q2pwcUNHUU5KRHRQNVFaVDlsT2pXamdvSy9LakN3WWkxYTlZc2dLMm1IYi9jaWY1UEpIUlZWdmQ2azJsNmpoZ1hCVXhuRHNsaXNVQ3QwVnBIVzhlQW1qRXpjWXNtaWNJMytlNzA4THZlYUIxOFFoeFlRT3RDamkzSjMyd1N4bzJIOXJXQ3BkTmxyT2VrekZlTzArVEcxbE1kUG01UzBrbUozbGJWRGF3c0JZeWJYK08rV2ZNUk1SWHFqdVBxVU1lKy9INSszeCszeStmR1RzSGNnWThTR0lFdFFDanFXQUZlb0VVSkhoaUk1WlNkdFoycXRwOUllOU9oSUtESHlYZi8xUEZET3M5RFRsMnVqSXBTRy9CaTBaOU9xTWlGT3VRVkZOZHllWmFQUlJZM3lDNy9ubjVNQjZrbTljd1J6ZU9mcFM5aVhNT2F2eW1zdm53czV5c2N4aHJDeDArVUVkS1V0TmtMb011QWlqMTBlUnEyMVZOcUZIcFc3MDUvU3ZoUXZyL3FqTTFlbzhkTWE3NnErR3dRdUJ2NU8yUjNXaGd4MXRrWFVhakR0cDJHbk0rMWc0R1VCa1doenExdnhPV25NTjhZa254LzNxMTM5M3FoQk9Jd3h4ZFkzVlNDaHE1RGFDS0daM0E4UkIzTWN0ZFpSYVI5NnRDSDVBTlAwdXo3dnlCdUs3eC9WaVUzYndHRlJpVldnNUJ2NUdlWU14V2dsd3NUTHd2b3ExUi92Zi9SclBLa1Z6TnViS2pPQyt5U04rYWNVZEl1V1grTmpya1M2WUJCanhMczZLWkNFTGxtTHV0a0dvWE13UkFkUnJVYXZIMGl0VlZUYWh4N2hlUVg0TkcyMlJ2Rjl5b3R1Ry9BTWo1SFpFZDQvOTFqUjE1Q09vRk4zMzc4dXI1UjJNRUJQblJlK0RPTklZeUFnOFhOaVpsRjVpNnM4aGpFTWV3V0xrTkRWdGRFR29lb3QvVWxGUGx6RlhwQmFJL1JvRWFYbk9oZlBseWdIMHdFL1BtdU1ham1UbzQ5Ukg3eGZMRTc4dWQvVlV6VGVKKzFnM2xUWmRLSnREL01vWTlTRTIvZ1MyRlZTSCtMUmhTR00yUU93cFEwS3VxVkUyVkVUaEdyOW96L3hBS0JNRXl2cmhhZzFwRWYzcE1PUVdaU3lEdDJsOUpsR2plUHBBWmRiRU90RVo1N042OTIrdm5WQ0tlTmdZSTJRS2RKOVlGREdxTzNyd0pPWUpHdjgxNHBHTUtZN1dxc0dLT2hXaFVwT21pQ1VuREV2U2EwQlBacUE2dmc1V2pLR2ppeHJoK0FaVW9xaThaZ3c2TEM2aWkxZzN1NjN5K1h6L2dzaEpNdkJ3QkxtNkovQ29ZeFIwWG5vMnlGa1Y1LzRnKzRER0NQYzBSbHhGSFNaYW9uYkxSQ2FQVElST254SmFnM28wZVNFUjhoako4Yk1RTGRzMm1tQWh5S3lxR2dtVTM4bE1zcloxb29Lc0FKWG5vT0JJWHpzK3BzeVJsMlBMTkpzR2lGMFBRckI0NDBwNnNibXdoUjBEWUpiSUxTemU3VnZWcW5MUzFLckJkRFJvMDFJeEtQSlNtaWZ1Wm9EN0FSR09nY1RYU29jYWdBTXhHeWVtK2RnZ0xDUFhjSlF4cWpyTWVUTkVJcnVIQjF2ekw3RGdvS3VRWXNXQ00zcVVpUmljVXdSR3dNTjlnMWQxUmx0dFlRT3hvKzlNTC9UQ0xpSDI4ZGJGV3dWdDZHeXpGUDlXK2xONTZDYUMzSklTVHdIZ3krL0hya0xReHBENU1FZ2FvZFBkQVFCeFIxcEROa1pYVzZRMExXMDFnQ2g0MGVCUjk5Zmtsb0RlclE1cy94c2IrbnlKNm9MajBIaVozd1djTHVNSXErTmlmWWhwQS95YzVqcFlDRFpIVjBPaUtwTUM2T013ZTM4ejBqMnp1eU5SZTdvLys5NnBERzBtVDN1VU5BMXRkVXdIaHcvUmxLYnBUcTlKTFVHOUtqSmNyNEd3eDQ5YnVzdVNnOXNNWHNVSE5qQndPU0xCdkFyWEpnT0J2NjNMRVBhU3JUa0NXVU1tUW96c1czY2p4eHNqQ1F3ZVZrVWRQbWFxUkwxRUxwOWsvZ2pHS2xHZzN1Z0JYek84RGhRb0h6dGhTMDl1aXlLQUtDMU9wMnJubVB0ZkFCK3RHRTJGWFB3RGtVRUJ0QXNUcStyd2x3SEE0UjlYSGVReHRnY1NmREtsSTJUVjhiYWsyT05zVnJzODAxQzE5WjhQWVF1QUcvM0NxOUpyVnQ2ZEJ4MDNQeHNHMHU3MXo3UnVISFJ4SEQ1VDRqdEdTT082MkNBRm82emtUUkdxeDhKWVMyTlJYZC9qelZtMy9sRVF0ZW1SajJFNWlVbFZ2aVQwZkUxcVhWTGp3N1E4Uk0rbWY3YzdiWWlNL3d3SXZEZGRJbzM1RHAzT0ZVQndPaFR1bXREdUE0R3c2YnNNMmxyMlhKbnBESFd3UVR3MjQ2SkpnbVBOVVlPRm80a0VqcE9aYnBNUFlTQ01abnQ1SU1mb2FkUjZuTUh1aFErWnRDN25PUDRXOVo5OENpWGF0OWVQUGJKV0k3ZU5sQWVMZ3VNMDVoaEFkZkJ3THVXaDgxajJoajd6R3VRZnJiY0UvZUpSeHJENkJUQklqUjBqWTFVUStpV0hlMnorMFdwZFVPUFpoK1NGVTgyZHZxelZMZHg2WGlQWm0wUmRrTzhQYUc4RmQxMkRuc1FRVmdmRWNsMk1FRGxSeGxKRzJQRDRXQ3RaajEvTkVXR1QxMGZaVXlrRXpwZW9xRnJiTFI2UERnSDB6NjdYNVJhTi9Sbzl5R1BmQWluY1REdFhkMUJGcWVIdmRWSnRHZjNrb2xmSlNGcnZ2Lzgvdm56ZGYvNHVINStYbTQzUDVqNytmMVZkKzRmMSt2bjVYTGpwTGxpcmNBZ1pHekJNSDhxUnJXQWpCMXI2YTI3TGFna1lZem1tREQ3YkRzbXFuSENtSGo1WGxjUGhVNFo5WE85M1Q3di9pcnYvZWVPL3hqMEkzaHNZb01CUFI0MkJiZW5nZzdHOFVRMEVicHQrR25PbmRtYUhqZis1bW5NN0dpSWkwejhvZCt4dlhyUmxzZEtIWXlOdkpVYmdJL3ZZT3dDV04rcGRUQlFtNU9UWmE5Z2tCZWkvZEhkRm54R21qTG0zOWYxSzhJdlpoTDZ3SHE5VEJ2akZkcmg4RmpvWUNHSG84MjlrYUwvL2R3RDBsKzVoR2cxaE80aHFQWVZ6SXRTNjRZZUhXSHNNR0NmcEFsSDJ4U3JER09uNit0Z0V5Q3RZbTltUWZsUmQ3RFJpKzFna09XallXMXZXOTdZeG5pMm1Wbm5xTk83QllkQW9GRmpOdVU2bng0TDNjZmpvb1lJVERhVExsUUozNXRlei93Ri9OSkp4Rm9JQlIzTWkxTHJoaDZoSStCREJGT2RoL0JHL004bHlGWnZTalNlZnQ4RTVxMU5vSS9BQVdrODdDWno3QmNYVXpWN013dU93WlFDOWg3ZndVQllHM1dqdlcxQkNpd01kMjBlaG9wUVNHTXNMdnQ4SHdyZDcwUC9Qd09nYWN3eHFzSHNjbzNvQmlqM2pPRFVRaWpvWUlCVzRYTUl0VlpSYVFkNmRFOHRIL2NXd1RKWjd1SC96bGh1eWh4ZE1vRVBweFg3Q0JCckY0RWpzRnVaV2dmemZiL2YzUUovUFVOZy84V0ZacldQaGtDR2lEWGcrQTRHVEkzTzVONjJ2TEdOV2JyWkJIbFJmYUVVYWN3aVlvK2pRNkc3bVJ3cVpoT1Z0ZGZIcDVkcnhKR2RXZ1BYUXJnNG1OWWQxa09wdFpKSzVlblI0Y2w1cHFmem9GWmpJalZrUkZwL3Z6dytXMGVPQyt5aUViT0lta0pDY0JwQ0VKVU05b2pHMVAvS01wK0FDRjNxclhJUEJpU25NeHhHSjc2RFFaVUlTOTdlT3RyeXhqWm0wYzRnUzY2bTA4WXNjdlk0T2dpNkh4dUJJQlkvNmttSzFZREJJQzgxLzJvaGRHNGgralBZSllBZlNhMjFWQ3BQajNheHZ1NitFaHpGeXFwUXBYT0NERlQ5dmowdWpSN0dZVGFBVTA2ajMrUmdNSTVHRnhNNEdPZGlLM3NNcExKOEh0L0I0QlBaWG9pN0FjWWhJVzRMYnBpd2pIRXFtU1V3dlliTEdPTUU3WEp3REhSWG13L0Q1dThmRzRMQ09SajBwWWRITFlSeURzYlJ4TW96ZWlyMk82eW5VbkY2ZE9tZVZEVFFEd2xQc3VLU2VFVDNULzNYMmMrN21POVIvZDdvWVZ4b1FqT0VaOWVSaDVoZUFEWW5ucUpONjRaQklOUU9KcktiTzNVT0JnRjArZlNVRW53SGd3T1pIaVRkYkhuakcrTU0xWTlCSlpickdXT2NvRjBPRG9GTzhid0pBL1VRMkw0MXBmMUFJbEtzaFhCeE1IUzB3b085QzdXKy8xNHZqOHYxVDhKeS9EK3djU3BsS0M1TmoyN0R1aXdHVzJ2NnBkNks0SDRvcWxPQkNuSEwvR04yNnZaYUZjYVo2dmkycGNjeUJobXRIVnFremNHNHgwRUNCK05jYkoyRHdRVVFhd3J3SFF6NlBGcG1OMXYwUTJSMHc1SCtOM011NFdFenhrUmtkcngwQ0hTL2JzVmkwb2tidXRjamNIUFJCNkVhUW9pbzhKTVE3amRFSG90UTYwWTZyc3ZVNjJja1dVSjVta28zMHFLbnd2U0lHZ09lQkx0SGRkaGNYQkltMkRHWlA1dks1bFNOWW5vbCthN0hlUFBteWRKVzIzck5XUmkzWlp5cmd6b1luSHIwYXNQRGorOWdrSEhvUWR5UEpmbkdHTHZNcGtacUNHYU04UURhNGZBUTZENXRPc1BFTWxzUGp2NGo5WEo0TllSdWNyYzZHQWxxM1hRdnpHZEE0djMzRm45a0Vzb25xWFFqTUhhcTZxZkdacXpLK3BwREVDNjc5VzhpbmxwWEQ4KysxVXZkSnM0d3NtOFgvN08rRjlaWFY4QkhwVlo5ZXBDM0xUeVdobFdLb3NGYy9ab0NXcHBTZVdudXVDT1RYcWcwdHh1em9HRFc4eHg4QjROYklmVEU2R2FMZmtxWlpZd1pCM3BQSXoyV1lYVFJ4dXc3b0E2Qnp2MTdINTFvQ3REU3k0TVVFTFVRNHNTR1B5VjlHbE5FZ2xyWGNzRy9vRlkvTUMrSUNDMUZwZSsvSC9oRENKOGZQd25xRXFWSFBkcVZ1dHNRWVcwYTU4d3RaQ0tXLy91NUd6Y1RwRnRBTkFSMWFRVjBiVHBDNVNqb3lrQjAweko4VkhYOWFRMXluRWFkRGc1eE1IL2gxendlbDgrdnlEalFkdUxVWTJGWDZHQUNIbks0VnJKazNoWWRvckdNMGNyb2FaTFpCb1RoUlJ2anJOcmw0QWpvL3JwOVAwM1R3V3pGeThrOTBGb0k5Y3hXZjRNMkM5RVdwRmJkTXRpTVVZZnVrWGdBa3FEU3Z5NmhBVFplU01JVnBVZlhKdlhPVndHcVJoYTFtNk9Yak5GcG8zZ2tlbjFwM0t3M2x3dE5SMHBhY25CbWhCdGYyVDRHTSswMDN6N0F3YWpGdS92Y3Z1SnhFazY5K0syTnljYzZHSTR0K2xrN2xqRm9tM29RRkdaM3BnS1VpYytJMzg5SDdIOHdyM0hqRk9LVVFhbFZEcVlSdWkrWHNrZTRRaWh3WU5CSmRhVTREZUVhcSswWjFNTlBxNE9ScEZaUUVyT0NRTk1ta285YlQxTHBOODY2ejQvNzFiTENqVXJqU05JajloL2dTWWFiMnc2Z3o0MHNVaElpRlBPN3NON054SUJtWTUzMHVyUlcwVHVLQlJ0V1E1S2dSZFdUdXVnVXBZWlNzcUVLWnZsV0xWNysvUDMrL3Z1bDI0NTJXRGNIUTBjTjNXd3BkVEJJTzluZFJKaVJVV04wV0J6bkZ0ZVpuRUtjTWxyZ0VkRDl2Um8rMFBNK25Lc0FVSG9LUTRFb2hBNm0rQUhVd3cvSlkvRjZ3VlUzK1ZvRkdjbm9GeUF3TVo0ckJFWGRJNmxVUFl1N0xGcFVjSUdmS3hIbkNOS2ppemRiL2JYS2MybWxFNythQWN1UXlQb0dLa1l1cjN0TVQ0Z3dsRm1YNHA1QlA5UmJiRU1BMXU4MWNsWHFVYzZOOFNqUDUxb3NaeFlWUXNEdlIrbVBYblRHQWdxY0ljVFl0clgxdDBhYXRicUdrUnpOdjZLa2JyYm82YzR5QmhSQlBiTCtCVi9lakJsakgzMU45aWVuRUtlTTdnS3RzZ0kzUk5kc3dLdGJhdzVsRGdNT2RGclB0WGlsbHc3aWc4dEdZL3hLandlLzVQb1lMTVZQVXZxNlR2Uk1rRnBCUG9ibjZESE5ySTdwUjFJcDRPZ1BHajA1SHpjM1cxY21DTktqQVRPN2dsaTFIejh4WXpZVlhhbldJckUwK0k3c0REWHJ3bXk1dUc3QlZkVko5YzdLTFg3OUxndWFHT0RDemc1R3ZhWGx4MFE0SldKNzFlZzJXUEFjNTJDNHR1ai9LTUF5UmhYQ09aS2FJVVlReFk1MjVDVkZjQXB4eWhoZGluMnpKSFI2Q3lhQWw3anNsNk1nOU12RWpwMWZZSVUxTVFubW1pQzFna1NNc0RFTzE3RjJMSExEUWpHS1ZGTng0MHNNbjk3aW1TTTVlblFveE5SS29CZTVwVHM5NWtGY1lUV3N3MjRESHNvdVlONHdxSXY2SnllOTVBQm1lcWdLVTRMdVlTVWg0aTJaSXZZcHRyT0RVZHNESzd2MElBNjljQmNIZzdhdW12ZFBpbG1TYTB1UmcwR1hHMlVHWDFkMVRCbGpPelNaKytFVTRwUXhPaDBLSGVxNUhsV2dGbkhaYUl4ZldNUy93RHlXZHpEdDFBcXFJMU1qWmVFMlhwUXhLU3BWTy8rQkp6SHJBZjJMb2x0c3hPalJwclVlaWNUV3RuSHEzSXpaK0tKTFYxSmpOYndOd1JTakQvUTRUODRzU3JQWWRhVnRMQWNSS3hwY002NDBrd1FPcXUxL3dYUkpwUzh0WlJZMUtqZjlxRDN4NWlLK2Fjd2NjSWV0WU5pMmxEZ1lGZG96eHd3VmZ0dlFKcm1DNFJUaWxESGp0ZHN3WUVDbitTblliZEM1dVhSNFIwR1ltNFZTRGthU1dwWE9PbGd6NjQyL3hGUEdGSldxM2c0VGFtWUl4T01kS1hwY3NxZzUzTFAzTGFDcGdpcnpGN0FONVhXM2NqRDZrMGpsYWNHUWhFeVAwSzBDeTdtYmN0RXdZaWwzK05HK0R1WWFMRVFKSXNEOFREQVFZbWdWT2hnNi9IQmRGa1FWeXhUdzV5RGJGczVHZ3JFTTM3QU0xM014dTRIbFlzYVl4RWFFTGp3cG5FS2NNa2Jra2REcE1OdnZHRlFLOWdoaXNhb0hBbVk4WWhENlpXTEhVZzVtR1ZleFZvcXY2VjVJVjZPb1ZGMlBNSlVsN0FCZGFFU0tIZ1ZSMEdNaDhUNitVbHNOakFBaVlKdHdXUk1VTTh2aTlKTWprVnJVSllBM0lCdXE4T2E2MlNFYjUxMjRqWDd1OUQ4d0QrRlRsUTBzWkJaRWRCTnNvb01JcGpuR1RrTTdHTDR0L0tmSU1MUEI3QWpLd2VERXo2NkM5UGpjZElVYkZQcUFVMGFYN0RZTUdOQVJleTN4WWJXMmtJUndYU3c0YTVzeml6aEJhZ1doYUhKeTRhb2ZMNHRScWFMWTJHd3ppWmd3QWFtYWs2SkhzeXlvNTlvRlVNWVdqSEl3QWFlREpRRURMVks5SXowbEFnRmVpYUpEWURubWROL0sxUUdVcXAvcDhHMjkzYy9kWlBsdlRkT0Z6S0xIMG5wVnFFVnNSM2NYQjZPNlk3TUY1TnZjelJZR1N4bzlGRVZzTmxwOUJkZkh0REgvN3RmOEQ3OXlDbkhLb0ZKSFFvZEw4SUFCTlhlbkhXajFlekJ0YzJicFJrRnFCYUV3SWpMUk5VbWxSQ1JzTll6dTh3dlJvMTBwTXpsK2dTODhNdW1ZbUFkMWhmK0VGQUJ1SXpOVVRIVVRFa1JYZEs0Ri9nR1lIZ3hkWG5XeldLdXV6MnRGb05TdUtUSTlsdGFRYWxlOEhjRVlpMnd2UnMzRnVJMFhCOEFFcEIxK0lVdnliV0cveWEvQ3lHQ2pOV296WEV3YlExYnJjdU5BNklBeUkvU2dRODNNQUtxRnNHM09MRDBnU0sxS3FDYS9kRUJNVVNuU1ZlenRYSk1OWE1lRXhnSWhlcFNqU2owV0lpbXdCWEo0Q3lEWVVvTCt6QXdWSzBHelRTU2JhQXVVZmNNSVpMYThFU3c3ZGpiQ0pVL2JKa3NocytnNXNPWjRQYjYyTVFFSzNsNk0yczEzTURqK2d0SGxoSGF6UmI4bWtqZEdPZFhnOVgxcXIxYS9Va1liNDZ6YTVlQkE2T0xEUno5RGxrbDdaTVlEalZ6Ym5Gbmt5bEVyeUl4SGFrdHJjRVJSS1prS3c3MVFLa3lXb1VlNVpJOGgzWFVBdXdZQWZscHp1MWlCWlZxNnppTERLTHRjYURzQ2VMZnE4Q1RhdFdXWThPUFYzNjFVMjJTaG1jVUJzTnB0eHRiV1FaYnVzdTJxRnVmZXVpQUJDZC9Cb0h1anU3T2JMZnJWbHF3eHF2M0F2NmgxeWpaNWFHRElHRU9BMWVueWdkQnBhdHphcFNNWnVxK3hmRFdFYlhObTBWV09Xa0ZtSEltbE5YVkVVcW54STZzWExiR203ZG1WR0hzaVE0OTZzYW1ZZGgxNDJrWUt2bzJ5Nlc2L0IwWUNjT2s2aXc1bWtaU2R6RXVONUJHTWdFd1lSTlJmK0pVb01Ncmx0c2xpeDEvb1I5MFNidVZndnEvTGoxRVlCT0xKRE1TUDlUZ1YzOEdnU3JUTWJyYm9ONnpwaGpVUWFxeUZyKzkvaDhBYTJETEc3RHU4RG9RT3V6K0lQN1ZDTnZuZ2ZsVm1qVW8xaEcxelpsRkNqbHBCWmh5SnBUVjFSRktwbmtRUmpyYytNQnJteVBscmRnWUFBQ0FBU1VSQlZOQ2pHenpONjNGanhUWlg4TDY2Y0YwUkVzQ2pTRDY0dG9MTlA5R3V1RmxWSXhKam5HMXc3VGRISHIrOGc3RWpNOXQzMkdQQmN4a1lLYkRDQ2oycU9DRUZyb3BXZzIzVmZXNmdCOG8wMnFMVFdSbGpsSEtoZjFGcm40QTdqYzRaWTFhV2RUODVEam9kVVFiWW9ndHdvZUZuL0JuVWFnaWxISXlEVFlTdmdDZGp6eHA3dlE4bG9oUEFPcGhndENGR3FwYjExWjR3cyt2VFRJOWlLSmpWUmZBVThuWFYvZmR0VGdEampKVmRxUk1EU05UaHB1b1I5MkFvUlRlNGlQTHVzbDZqUTRlNlMyTWV0RTBXTnpnQ1VzYkh3TUQrK0loZXdNQXk0YTRaWEE2dkx0WGNFZC9CWU1BWW5Ta29ySjh0R0NPbGpWR2pQSmpjU3FzdkVvT01NUTZlWFE2T2d3N1pJUmhpT3J5ekUxZk54U2dLMVJDMnpabEZGd2ViaElQUk5pZlh5VFNWMnRrYUtHSWRUTnlOaU5DalR1MnA2UjQwdmlERk90SmpJWnhIWkpwWlM0VmVpTTA5b2swZ3B2V1B0aEVGV1pjQitLclU0SXM0R0xmSUR4eU1leGt0bVAxcjRMV0VrUFpoN0xLNm5lOWdjQ1N2Vy9mUCt0bUNlNnRKWXhRN1JJZlpKeG5lWkl6eERldC9mQngwbXFPMzhhUythZ2ZWVnh4YnZXbFJBNDZVZ3hHalZqQkNMN1BqanNBWVNWT3A0ZVp3cnRyRit4WmhMVkdFSHExekkyTXBvMzMyUy9kNnNKM3lrOW5sQUFJSmxzQjBZMXJkNkd5bEs1RjNFRi95YnVMR2l6Z1lHK0FFTWVKeUl4eTBLOWpRRVVXaWU4aWNCVjVyVmRPYzhCME1pSFJwazFEVW92TG0zbktqMGhaOGxUOWxEUHoyNDZaUlBGV0wvbWhHUTkzTUdCT1QxdS9hZ3RDbWplVUdhWWl1UVEyREhIVFkrMEdub2dkd0h2MUNQTVJlRGFHVWd4R2pWc0JRZTZzTi91dlRCSlhxMm5iTnQxUXpwQjFmQW1xbnRoVG1IL24wS0lhQ1pvSmdvSVcvdUxIV1U3RUNNVURXNWN5WjhjVnhqeHV0a2JxSTY4NWtWRURVWGhBVTBvUm9wL2x5MjJUUjYzTG9vbzBpVGl4TmtWZ0RQWGlNZXpFbzVtREhkekJBWWhGWFpqWHZaNHQrdVo0MlJyM0FIMDhQS0JDb1dobGpyRkg3ZkI4SEhReTlvRlAxNUxQWm9uOVVvRklOb1J2Y25KMi9SQStJVU9zWCttYkV3ZnZqdkt2ZlBOeW5WUDczZGYyeVN6NnZEamhoOVluTlVGVktoQjVGVUFDVnRhcGJKbEpCR21VejJva09vNFRpTmQ2aEwwWnB4WDlBYVR0U1N5cmJEU2VhSVVxa2RTemJPRmxjOVRVUnVrR2o0RXQxTDFKQjlPVkM5dGpWRG9iUlI5Z2xLV1c2MlpLYmlKK1AyKytQLy9sVm56OWZkekNONlBxc01VUzlUcGVQZ2s2SGs5dE8xVmZ0aUx3U2FjWjZDSjIxMjRZTDBYV3pKQkgyWkVVNlpZQ3FsaytrWGpHVktobkdlMUVLUW51TXFSY280OU9qQ0FxcUJkM3JRVjQ5RWFTaFdyaEdDeFJNWE5DTHZXRFZuS2lSdWdYZEY0OHVVN1dXZjYzMjdBN0daZDlYYzAzMXdZZUpmY0w0MGdjT3ZVTThmT0NPWFQzQkdBRUZ1cXhJa09iMDZXY0xCbGZrUkhSSWdjbWJUelFTVlJwbmpYRlc3WEp3RkhRNmcyTmRpVFZWVTQwNSs1c012MVBqd1lvTHZoMm5yd1o5VUN4N1FZUmEvMzdkNGFObFhmSDRmdjhUbTFQRlZHcUdtUnFTbEtFUzlPaUdmOEZHU0F4YWs4M2JTRkVoYk5vWFFQUHBFcHZHY09vUno5VnRpakpPb2QrSTlXR3k5dUtpcTRad1VyYm96ZGJKWXV0Nzd3aXFsMTFVbDduWjg3aCtxWUE4cWpRR0E4UXVBM1E4eDdXcll1cERoVmhlczVDTlMzZGxOMXR3SjRFeVpnRUtMVm4vb1NybGpmRXMzK0h3R09qMHV4OEJQZUM2MkxybUN4VmkxME5valNWNWx3bTRGTFZDYzlxcHh2eUtVNmFZU3MxL1YwMU1Hd2w2bEVKQnB6STJXekR3ODdGcGJvQTFXblFEMU9HMlBkQ3J1bzBqMnhiaW5pTUZjZ3Y3NVJ4UFBMbUR3WDlnQXNiZS92ejlmbjk3Ly83RmNmenVPUmlFd3NmR0hrUGNTLzY0SXdRa2FYOEFZdjdaNGZtN0RXTnRJKzRiSmdQRjE3cFFOMXZ3eDJJSVkwemdoU0NGZjZpVldkNFlaL2N1QjRkQVo5THVJWUVBQlppdXBoNGgwLy8vTVQwZUtPUkdkREI2RFVscGpOZkxxZFJteU9MaG9SSXFRWTkyQnBjOHloV3owMHdlLzlZM29rSXR2M1JKcUJhT0lGL0s5bGpQV0dJNmJ3dm56bEhER2g5aHpCVmJTdVVVcmIzZlBGbmVUZVRnREZZSDhGK1JONEY1UkQ4SUliMkZ6NllFaG1RVTh1OWZLakh3Y2IzcVlFSTNmYmwrZk56dlgrUmtnTExrVGQxNEwxdDBmQmsxeG52T1NwdXgva3NzNzNEbVo0elo0Tm41OUFEb2JBWW54QWhtclY3Qi9LRkhHR004RUpnMXp4a2pWNHBhUVJ4T3QyQXR0eklBUmxZWmxackJTWXVWb0VmSEgxUXd0VEtDUERGYk1MY3YvVkhzOEduWUlSbDY0bXEzckdXc3d2d0hNcVM2OWdaQ0hJNWdlNXYrZGp5UlhMWFM5ZmU2SXpCWi9ycUpvbzIrWU1pUWRURGdYMUpyVXhCR0JSOUxCbEkzNmYybFJHTHFORG5XQVBKT3R1QW1UTlFZTjcwOEU3ekRxRk15ekpvMVpxOHhwTnZaSFRyNzdrY0VCMEJWVFR5MXZvMCtRUUlLODhaREZFS0JPWU55WGQrWEVSeXRVM0pCVmtHbHhsQ2F3aVRvVVFnRk1oTkF1MGNBRXYxU1lhaW1ZU256MWRGT1V4ZHhHQmEyajdJY1NkQzlRN1c1NjNXUnlmTCs4MlhpaGR2VjdpOStQRzYzeStYejg2b1hGb0ZSNEYrU2VjeFVGa2c1R0MzOTAvOWNMamZpaFJMVitoTFZCcXFzTG5TeEJRUE02UFIzK0xzQnN6cFlxYmFjY0kxWmF1eHh0RE4waGgxaWd3alhVeGNWd1g1RXZJK0dvZ0ZDMTJmUmtJR1B0QkMxUW9NNjRrbzZxbklxaFNtcVBnbXBFdlFvaElJVG81VmUvcVlkQWRwWXVJTEFkUnNqZjg4WkNlajJZME00VjlrWitBb09KZ2RHNUQ1MGJMcGZZVUlJSlRxaGZWaG0xVVFLRWQyM2wvSzJZS0IwRG1PMnh2VTliNFR1NjNZakp1ZVBTcC9lUGhJanJHRThET2hnZElJb1lhNVo3aVZMYkxvYS8zKzMyOHphM05TbkV2VG8wRXc0c21qajY0dUdjTjNGOSs5L2YxQjBPZ3JBaFU4aFIrUE9FMDFmZisrUW5MdDhmckhBQnIyam9hZXpKSDVnN0tYVmlGZmIvYXJyM25RL1NPdWxpT1ZDcEg5Y1U1QkNaZldScTVFNHdCQ1BER2NURmZPM09MYmdwc2taak1tYksxbGlmK2lzOWkzalFXck9PRGx0MUFvbTZhQTZPYjZMcVZRbnVlM1RlQmE0OWJjQVBUb1Vtc0kvN1dHM09YZHdCVWxROUdNS09TWmEyMno4QytFV2ZzM09EeUJ6KzBvM0RuS2hYQnJqZGV2MkRPcmhSNHhWckdUWmI5ZTl1em9ZTlIvZ1FRRDcrYjNIdWhobVJJMXZ0MUpYM3pBRDA0dmxWZkdDRTVZdCtCelpDWXdwc0Z1ZzZBSFFXYTFieG9QVW5IRnltcWdWTFVKbmtGNGlJeS9HNXBtRlpQT3RLWnQrQ2dlTEE4VTEwcU1NQ21ZTFpyT2VWV0ZFZWd0R1B4emhVZEVHaE1pcHd0SDRrTWpOYjJYTlJUMVArLzMzUzl1VjdkcGFCSjBmMjVXNEl5Wm5Mcm51M1ZOUE5idFhaSHVKL2h3NEJwa1o5ZG0zd2M3Q2xUQlBOczhXblNUblNjeVg2bVpNdm1uSkVrZEFaL1Z2Z1ZCcXpqZzVXUmF5V3BQZktJcDZ2a1hYUWgvRXAxSjRnMFNSWmFhQ0FEM0tvR0MyWUxiaGZEYXFMRVFGbjh6K1JHYUtQWUtrOXFRdWptVWdodGtRWGFUL29FekdDVVpxdWQ5WWlHa1JMWC9VUmRlOU96b1loZnc2MGlCK0VRVTZYMGd0U0JiWFJGclpidUhhZ3FIUzZNWmtyUlV0Y0FSMDFvQ204U0ExWjV5Y2RnY0ROTFdaVk5aVSsxMUlwZmhvYU9SZkZGbHgraHVhYmFSSGgwTFQ3QUJGMUdldEhTU2dNbExSekl3WDlZV3E5WXR5dWxocm00OVQveUJIUFdQa3ljSkhJTmFodEM5S0g4TktKTDMwRE92QWxibUNpZU9pcmlwaVdjK29md1QzTjdIQXVubklEMnlqbTNXSnVqTzJMVzhuTUtZT2d0cGFoMEJubFcwYUR6S1UrSWIveFFGWU1VZUNWbW42VzFOWm1rdkxxQlJUVGxuL2dqVFhTSThpYUpvdG1HME1xWllhSHVISDhNT1ZUK3hHL0JxTUc1Vm1OQzhJYldWL2JvaE1hN1VtdTYzYzZXQzJpTFNlSzJMWlVQMFg1ZVdoTzkyS3M2VmRXTk9tRXdoMTBndHN3ZTNFb1kycGc2QzIxaUhRV1dYYnhvTUlKU3BWcE9UWUY0TFNHeXhGVklvTXlwZ3hBdlQ0SHpVMzhaUDJqN2JyNHQveExSajE4R1p1ZVZXRUNzNWhKQyt0OGViaERBWGF4dVhncW5GN2NXMEJEb0wxSmRhWkNHeXNsdG9LeVExeXBoNS90dSsrdlNzL3Yra3BLNnFOQjZ3VTlRM2pUNFRjUFpucXNNUVczSVZoVE5sMUM3R3pUc2JFbXVwMzdSam9yRDF0RUVyTkdUbU9nRWdzekE5WmEvVjNDWlhpaW1pMVRicVc1YzRFNk5HaDhGOG50ZndBalFzaVZ6VkJjdy8ybEtDQy9rV3ZSN1RuMkN5WXd2ODhBMmtMa3QyMGxiVXVXZ1MyY3FDTGEwaE5GbTdES25CVjcwaTZEM1pBT0RDc3REWWlzRktRMnpuVHhWWGdIWlRaSXVYbHdPdDJNSVpuc2xTcFk2Q3oyamRDS0RWbjVEZ0NhWEpEZDlaWSsxMUFwZmpMY3V0dFVpdGw4eTFBanlKb0doN1phS2YyU2piSmttMEJ2WnV5V1hjRWhjd0ZjT1BHWVptVTNHck5DS05xKzFvV2dwNWNSUUdDeVFLRU5pS3dFYklsTCsrc0ozaU15R2ZWVWI1NVNqMEJNb1ZXbVlQSWJ6eHpYR29McEVTR05TWmpxL0R0ZzZDelZqU09CNms1SXlXSC9ORlBheTkrOC9kZzhBM0w5TTZCbFN4QWp4SW9FRnN3YnorNUJVekpZOHJnWDF3S0FnemZQRmFoTjhMV3lSZzkwRlBjSTRDZzdZd2h2eVc2bDI4WVFTekJ3eDlPSW95Y1hCRGlDbE1Ic0ZEbHpSZEtRdXg2c1MzNE92K2d4c1FNN0hmdElPaXNRYTNqUVdyT1NNbkJCMGl5UTV6OUZCaytvTXpjRUJHZ1J3a1V6SUJpTGJyc0tORGZiRlF3UDdZc05YU0x5N21TcHIzY2VoMEp2MVNSL3NGanVMK3VzMWFRT3BPQWpaSXRlWDFYUGJXUEIwalhuMVUvcmExVFlVUE5VeW9ySVdxZFd0T0ZLeG5CU1lVdE1FYkhOQ2F3cnV1Rm82Q3pScldPQjZrNUl5WEhQTlNVMldSa1U2bUNoL3duR2haQyt3M3p1R1p1ZWFaN2gxWnE4YmQrYkxnbUZJVmxTZlF0dkswT1VORDc1VlF6aG4zTTlZYUxXK09nQVAyNFdTcXFoUGJYZGJZdHg4OGxZSXRMbHIyNnE1N202VDdBZFBWSkpZNlVndGwxYmhvU0ZVWGNVb3ZVZEczcWJvMHRrQ1FiMGhqS3lEN1hENExPR3RNOEhxVG1qSlFjM04zTDdmRmpCTTZoVWtYV0hwRmEwSWh2bU1hTjlDaUJnbUVUUXNuVVpWeUpwQnlBcVl5T3lIY25XdTNWYk1aTDY2V2ZYc0g0OVRiS3dNWk5WZUpjQXJhTkxsMU9oOWNUNG9KRUIrVkJnUzVraktDOElJRVNUMldNQUI0RklwcWhzMjIxandlcE9TTWxSKzlVSjlJQWFEcVRTaFdUQnEvdi8vMGhBalFKZWhSQXdTd25hcFpTR095c25ZSWRLUDQzK3BkVk1YaE1SYmxpdjVENlY3NlhUU3BlbHlLM21OVzdtU0NsSXJVbitJeTdiNEw4c1VEM3lpdTFrcWlHUUREaVZ3VXlKeW9pVzIrOFpjcDN2ZjFVeG5SRktoRGVDcDBWMkQ0ZXBPYU1sQno5Vm5jcURRQzI4NmhVdWFGd3RwR1B5RWpRb3dBS21zYXJlQnA5MDhZcjJKR3lmS04vV2JzQjlLM1owQlZ6ZHlzdnRBakZJOXk0eWJhL3FRU25BckJGcE1wZk9vR2VhdmpVeENZR0t6VTJWdXRZZVFpTEpENlZNVVdXTnhkdWc4NDJMekFlcE9hTWxCek5kYmtvaWtXbEtxVVR2cjcvdlE3VUxaTHFXNEllQlZCQUdzK1N2YWYzY29qWXJWM0hjdE1lb1gvWk9uQjhBam1YM1lMMVNaSi8wTzNYSkZnRVlMUG1kZjArZzU0cXF0cjJMaHNUeFVvMU9XSzIvT0tDVDJWTXNmVk5GVnFnc3cxTGpBZXBPU01sUnorK2xHTXBEcFVxdWd2OWkxcjdVQUdlQkQwS29JQTBudDJFc2tOZy9aM3pBS28wK3BjQUFyMjlRajhBQzgybzBhWStpUXlaTHBFcXNOWjJPUk9BYlJIVzhlZ1VlaXBteVFVWkJFUnFCbFQ3SmtKazYrV25NcVlWakxMNjlkRFpka1RHZzlTY2taS2phWXpZSnJHVzY1ZGwwb3Q1NWFrQ0hsWDF2OGdZSEZ0dXBNZDJGQnEyWUhTcUtXYjBnaHY2bC9BeElaTWpXMjNNTEpYMEViNHRrOFFjaFcrcmNjN2JZZU8wMGw3bUhIcXFnVnlUcDRUL2VKM3MzbmI4S2lROGxURVY5amRVcVlYT05pa3pIcVRtakpRY2ZBQTVsZWpYNWtOelNTcFY2RVJYKzUva0pxWUVQYmFqZ0c2dU5nYUY5Rm9TTzdReDlwd1J3aDVIekl3M1hPUWtoZVB6R2JuSE0rem9YWDIzdzdZUzErM2tKSHFxeUxQaVVUSVZaT1F5MDkyQVRRaCtLbU1TZG5hNFZRZWRWVVJvUEVqTkdWRTVVZGRnRGNmdkhKWENqODJ2S3BnVGhScVZmZ09ScmZUWWprTERGb3pKWWlWV2Y5cS94TllwYWl6Q2g2NkxqMEJrSHZtR05VNVZETndPVzZ5djVhK2RSYy92NkQrOXpPRHgvbEd6Zk04SUZiajlWTVlJNEZFZ29nbzZLMTlvUEVqTkdTazV5SFA1SERJRytqUWRxaGY0NDlsa1ZZK3FKVUdQN1NpZy9aVmJNSkRrU0FXdjJyL0V3MVJNZ0NWU0svZ1lRRG91eGp4YnpIdlpJVXQrdDhOR2loYTljUlk5UlkyZXdpWUNEUWhJelJraE9VaVI1Q0pqc1RORHBaK1AyKytQLy9sVm56OWZkNkRKUmNqcVNJUWVtMUhRenpqVXJhU1VPZUJneVB5NzlpL0VFa1BmSkxPT2VKdGEreGtjc1UrcW91Qm0yRlk5MmUva0xIcjJRMkJLbmdpVUlTQTFaNFRrNk1lWnFFV0daMXFTU2syZUNjb0VINHBEUmVpeEdRVzlGMElzdnp6emlVTXdQTDUwTTgrUGtSdFgyck5URDRuQmdqSDdrenZRZCtsTkdrTHIrUjRNQmN5OFBoRTRPUUxObEdqc0Y1S0RrVEpuSnlSRnBZYWxBOStDRnlqK0ZhSEhSaFRlelJiLzQxSzFFTkQvSzRyZ2VQWFVvdnFFTDU3YThhdGZoWWtuSndFYnVxYVZBTEJUNk5veThlOUcyT0pDTzF3OWk1NGRUSjhpSndKVkNFak5HU0U1S0liRFVzQ1hTU3BWOTZPZitCYkVHLzdXUGFmaEVHWFBkTzh3TEplNDhxM1NkeDhmbXVPMTFyZnJ4OGY5L3ZXSHNaano1R0tHTGVxY1RPNHRlZzhGNkczK0tLVGdYNktQVEhndHEwUFl4aUh6Yyt1aW03TmEyRFppdXArZVJjL3VRTXdHSmdKTUJLVG1qSkFjWkZjT1M5RlVhaDZJMGp3ZC9xVTJFa1Rvc1JZRjM3V3NWUzdjTklmSzBTcDZBVU1aRDRORmIvTkhsakRnWHlLWHR3TU1rMnhsL3RDS3FJWE4xdC9yK3l4NjdvWEhiR2Npa0VOQWFzN0l5TkU3QWVtSGxZeEZKSlhTWkExVnFGMEdHWHFzUlFFeWcrby80MTR1bDAvNHFHOTFCdHFXNXNySU5CVjRpZlQ2Z2xyalFNMlVZN0lqRE5KNzFBYVhMVU44MThKR2lPdDIrU3g2ZGdOZ0NwNElGQ0lnTldkazVDQU5Vczk1clMwanFkUnBBcFFhZnRaUzNKa01QYnEybzZzSTExaS9BL0FTMFRUWDI5ZnRsbGtaL3Z1NEtnZTM5ZTZxUzNoZURuYkZNaTFRZGg4T0c2WFk1dnBaOU55b1BVOG5Bb2NoSURWblpPVGdIajl2SjRTbTBpb3NaZWhSQm9VcUEwd2xXUGR3MWh2Y05wVGp2WHA1cjEveUZUNTh6TnNyeVcwQXloMFBHMC9icytqSnMyYVdtZ2owUjBCcXpzakl3ZlFXTXd3V3BWSWhlcFJCb2FYWFlhK0Y1NkZaclNqL3NwSjJvVktNK0V1WHhEczIyWmFPaHkyckloWTRpNTQ4YTJhcGlVQi9CS1Rtakl3Y3hZNzBxL1liTUVTcEZESmtBdlFvZzhMRzBLSlQ5SlJGTlZLRkZTenI3WDN5UFZWY2hXelRheW5SL3IzallmTzFvWS9Qb2lkdHdid3pFZGdYQWFrNUl5SUhmL0NLdTFFc1NxV2d2Z0E5aXFEUU5nQmdiMHBxQjBqNWwvVnk4aCs1alE5ZHgrMjV3TUFCWUF0MGlsMzRqeklTUDVKSnlGaEQ4OXBFNEVrUWtKb3pJaHlCVHhoVEw2b0VnQXRTcVJROWlxQVFHRnAwb2NtVWRVdkt2MnlZOUd1ZE1QT0t3KzdacHJCM04zTTRBR3daRGZWdE4xbHFZeEZXSzdQUVJPQjVFSEJ6NXI5dE5vbHdCTzd4c3plS0JhbFVpaDVGVUdqckNQeVhZaUlFK09leCtmWGtkL1ZnQmVIK1lUbkplQmVUTUcwRTJBalZWcGZQb3VkSzZYa3lFVGdRQWFrNVV5L24rK04yTTlzZklHUzFwNXdHQnR5Q0NKV0swV005Q21sTFMrNjJHYk8wQk50UzZtMGMrMUZuOENGV0tiQWhWdDhWSThDMkdFNGZuVVZQMm9KNVp5S3dMd0pTYzZaYWpuNi9EejBNTEVrb0JvdWhJa1dsNnQ5Y0N0RmpOUW94ODJxdnRWbGpXd1Vwa1UvOHQyYWdKd29pQTl1Ry9SNENOcXRNNHZzc2VpWk1tTGNtQXJzaUlEVm5xdVhvWHlqQmx3UGhOVXZPRDEwNmdHU285RTJPSHF0UmNDWkpIQ2d0R3RoZWEwRDRGK0lsV0NqTlRtMkdKbzRCVzZqWDlzcFo5TnpxUGM4bkFrY2hJRFZuYXVXWVh3NURCd012TzVZOUFLVmFiYVpTL1J2RU12UllpNEpzNzhPaWtFaGxjUnN5djk2dkJLMC9jZjhQUzgvMTQyYmNkblM1TVdETDYzd1dQZk9XekJJVGdYMFFrSm96dFhKTXBJeHVRdEZVNFpPdUFsVDY5aVpJajdVb0NQZTEycHlLLzE0TXV4M3FGMFBqN2x5OUgxdlljV3RGQm9GdHJWVGs3Q3g2UmxTZmx5WUNoeUFnTldkcTVSZ0hBNmw5MkZVdTNTaHVwOUszTjBGNnJFVkJ1dXVWSHJXdmpWYW9vbEtidDRZVjRQeXBtQXJNWjVXSndDa1FrS0xFV2puNDg1YjYxeFRWYmt4NW5xV2RTaVhwc1JZRjZhRUNpN0pTWDEydEEyeGh0V1hrUm9FdEI4Rlo5TXpaTWU5UEJQWkNRR3JPMU1wUjdIVFJWS2dXSS9FRVRCS0taaW9WcGNkYUZKSW0xdHhVS2E3OHY2Q3NFUnlwbzdiT2lMZGpJb1dqbDRhQkxhcmRjdkVzZWk0YXo2T0p3TEVJU00yWmFqbUtDcS9Ldzd3ci8xTDFwbDRybFlyU1l6VUs0b05BNVJ1YnRrWDRDcW1PYTAzSGpRTmIydXl6NkptMll0NmRDT3lIZ05TY3FaZnpBdzhxUS9YMXp5cXlJV2lqVWxsNnJFZUJiUzYzb05yY3FsZ1FjcVV2NVJUOFZZSEJJbUh1d2ZoWXpPT0p3RE1oSUVXSkxYSityNWZIaGZ4SEkxbTBXNmhVbUI1YlVNamFXVmhBd1ZMcHNrc2FVZ3ZJZGo4MkVtd3A0OCtpWjhxR2VXOGlzQ2NDVW5OR1NrNk43ZlZVS2syUFI2SVFJS2VjWi9sREU0R1U5QVgxdmt4cmZrdzFNQlJzQ1lQUG9tZkNoSGxySXJBckFsSnpSa3BPbGZHMVZDcE9qNGVpRUVDbjNHZm5SOG5VRXhLTisvdW9kQnRzNy8vK2xuL2lQM2tUUUxpKzBLYm5XdFk4bXdpOEFnSlNjMFpLVGgzbWRWUXFUNC9Ib2hCZzkxMmZkd3hrUlMrOGYxUVI5VlpXRTJ6ditzZUcxQ1plMGFmR01UYnB1VFY2bms4RVhnQUJxVGtqSmFjUzhpb3FsYWZIZzFHb0JPL3dhazJ3NlY5TExYSXVVTGpteVlRbVBROUhlU293RWRnZkFhazVJeVZuZndTYVcvUk05dzZieGI2UWdEYllQbXFXTUplYVYwUGI5SHloRHAybVRnUU1BbEp6UmtyT0NUdkdNOTA3UEtFaGg2bDhGdGpPb3VkaEhUa2JuZ2hzRUpDYU0xSnlOdXFkNGRRejNUczhnK2FqNkhnVzJNNmk1eWo5T3ZXWUNFak5HU2s1Sit3UnozVHY4SVNHSEtieVdXQTdpNTZIZGVSc2VDS3dRVUJxemtqSjJhaDNobFBQZE8vd0RKcVBvdU5aWUR1TG5xUDA2OVJqSWlBMVo2VGtuTEJIUE5POXd4TWFjcGpLWjRIdExIb2UxcEd6NFluQUJnR3BPU01sWjZQZUdVNDkwNzNETTJnK2lvNW5nZTBzZW83U3IxT1BpWURVbkpHU2M4SWU4VXovajMwZG8rWWgyQk9hTHFUeVdXRHplbHJJOGlsbUl2RGNDRWpObWJOd1JJZmU5RXgzaDUxL29xV0RGVWVLZExEOTkwZ3Q4bTFMVFpaOFM3UEVST0E1RUpDYU00NGpYbzlhbmVuL1BjMnZOZzQyZHFVR1lXK3p6cUpuYnh5bS9Ja0FGd0dwT1NNbGg2djNRT1U4MDczRGdSUWNYcFd6d0hZV1BZZnY4S25neXlBZ05XZWs1SndRZU05MDcvQ0VoaHltOGxsZ080dWVoM1hrYkhnaXNFRkFhczVJeWRtb2Q0WlR6M1R2OEF5YWo2TGpXV0E3aTU2ajlPdlVZeUlnTldlazVKeXdSenpUdmNNVEduS1l5bzJ3emY4SGMxalB6WVluQW1rRUd1ZTJFeTRseHdrOHo0Rm51bmQ0SHYyUDE3UUp0dm4vWUk3dndLbkJSSUJBb0dsdWV6S2w1SGdpejNMb21lNGRua1g3RWZSc2dtMytQNWdSdW5EcU1CR0lJdEEwdHoySlVuSThrV2M1OUV6M0RzK2kvUWg2dHNFMi94L01DSDA0ZFpnSXhCQm9tOXVMUkNrNWk4VFRISG1tZTRlblVYOEFSYzhDMjFuMEhLQkxwd29UQVVSQWFzNUl5VGxodDNpbWU0Y25OT1F3bGM4QzIxbjBQS3dqWjhNVGdRMENVbk5HU3M1R3ZUT2NlcVo3aDJmUWZCUWR6d0xiV2ZRY3BWK25IaE1CcVRrakplZUVQZUtaN2gyZTBKRERWRDRMYkdmUjg3Q09uQTFQQkRZSVNNMFpLVGtiOWM1dzZwbnVIWjVCODFGMFBBdHNaOUZ6bEg2ZGVrd0VwT2FNbEp3VDlvaG51bmQ0UWtNT1Uva3NzSjFGejhNNmNqWThFZGdnSURWbnBPUnMxRHZEcVdlNmQzZ0d6VWZSOFN5d25VWFBVZnAxNmpFUmtKb3pVbkpPMkNPZTZkN2hDUTA1VE9XendIWVdQUS9yeU5ud1JHQ0RnTlNja1pLelVlOE1wNTdwM3VFWk5COUZ4N1BBZGhZOVIrblhxY2RFUUdyT1NNazVZWTk0cG51SEp6VGtNSlhQQXR0WjlEeXNJMmZERTRFTkFsSnpSa3JPUnIwem5IcW1lNGRuMEh3VUhjOEMyMW4wSEtWZnB4NFRBYWs1SXlYbmhEM2ltZTRkbnRDUXcxUStDMnhuMGZPd2pwd05Ud1EyQ0VqTkdTazVHL1hPY09xWjdoMmVRZk5SZER3TGJHZlJjNVIrblhwTUJLVG1qSlNjRS9hSVo3cDNlRUpERGxQNUxMQU5xZWUvKy9YKzc3Q3VrMjM0bVd5UlJZWWxiVVQ0cE9hTWxCd1drR01WOGt6M0RzZlNjV3h0emdMYmlIcitlY0RuYSt3T1ptcjNUTFl3VFpZc05pUjhVbk5HU280azREdko4a3ozRG5kcS9DbWFPUXRzLzBFeVYzLytEZ083L1hkcjQyaFVEODB6MlZLUFFuWE5NZUdUbWpObjRZanE3cU1yZXFaN2gzVDVlV2VMd0ZsZ2M1TmxuSlRVaC9GNTF5Mm1KengvSmxzT2dIOU0rTnljK1c4YkpHZmhpRFlybzdVOTA3M0RhTkY1TVlyQVdXQWJVRStyMGlVSzdMa3VQcE10QnlBL0pueFdxOGRQR3lSU2N0cTBPS1MyWjdwM2VJZ3FKMjMwTExBTnFPZjFpVll3ejJUTEFUTnhUUGlrNW95VW5BTTZwclZKejNUdnNGWHFLOVUvQzJ3RDZ2bHJITXp2RTR5WFo3TGxnTzRZRXo2cE9TTWw1NENPYVczU005MDdiSlg2U3ZYUEF0dUlldXJNK3pOc3dieTlQWk10Qjh6ZkllR1Rtak5TY2c3b2w5WW1QZE85dzFhcHIxVC9MTEFOcWVmdjUrUHp6NU9NbGtOdEdmRXRrckorUFJRK1FsV3BPU01saDFCejVNdWU2ZDdoeUJxUHB0dFpZRHVMbnFQMTd5bjBHZkl0a2xNZ2wxUlNhczVJeVVrcU8rWk56M1R2Y0V4ZHg5VHFMTENkUmM4eGUzbHNyY1o4aTJSc3pEamFTYzBaS1RrY25RY3I0NW51SFE2bTVORHFuQVcycytnNWRHY1BxdHlZYjVFTUNsYUJXbEp6UmtwT2dlcWpGUFZNOXc1SDBlNE1lcHdGdHJQb2VZWStIMDFIMjdmUDhFTFJTTmhhWE9kN01OVzk0a0hvSFZhTGU4R0taNEh0TEhxKzRCQnFObm5NdDBpYXpUcGNnTlNja1pKek9DRGxDbmltZTRmbGNsNjN4bGxnTzR1ZXJ6dVM2aTBmOHkyU2VudEdxU2sxWjZUa2pJSkxnUjZlNmQ1aGdZQ1hMM29XMk02aTU4c1BxQm9BaG55THBNYVFzZXBJelJrcE9XT2h3OUxHTTkwN1pGV2RoUkNCczhCMkZqM25zS3BCWU1TM1NHcnNHS3VPMUp5UmtqTVdPaXh0UE5POVExYlZXUWdST0F0c1o5RnpEcXVKd0NnSVNNMFpLVG1qNEZLZ2gyZTZkMWdnNE9XTG5nVzJzK2o1OGdOcUFqQU1BbEp6UmtyT01NRHdGZkZNOXc3NTlXZkpzOEIyRmozbmlKb0lqSUtBMUp5UmtqTUtMZ1Y2ZUtaN2h3VUNYcjdvV1dBN2k1NHZQNkFtQU1NZ0lEVm5wT1FNQXd4ZkVjOTA3NUJmZjVZOEMyeG4wWE9PcUluQUtBaEl6UmtwT2FQZ1VxQ0haN3AzV0NCQW9DanJDUmk1UWdJYSt5SU9nODFYZ25GOEZqMFpwc3dpRTRGZEVKQ2FNMUp5SWtiTDhTSkxVa1NEOUNYUGRPOHdYVWY0THVzWmZybEN3dHEvSFFWYnFSMW4wYlBVcmxsK0l0QUxBYWs1SXlVbnRGT09GMW1TUWdWeVZ6elR2Y05jTGNuN1A1eC9heWhYU0ZKMWxIVVFiTVYybkVYUFlzTm1IenFyZndBQUlBQkpSRUZVaFlsQUp3U2s1b3lVbk1CTU9WNWtTUXJhejEvd1RQY084L1hrU3JCK1IwbXVrSnppUnRKQnNCWGJjUlk5aXcyYkZTWUNuUkNRbWpOU2NnSXo1WGlSSlNsb1AzL0JNOTA3ek5lVEsyR2JUZjRTckZ3aE9jV05KS3RhNnkrdWlpdTJFWGdXUFRkcXo5T0p3R0VJU00wWktUa0JFRmJ3dU9ScE5WVDArRDhtVi9YNFA0RWRQUy9vM04vamtmelA3SEtGeEUzNWY4ZkFWbXlIMTlQRmRXZUZpY0FySWlBMVo3cFJxeHd2c2lSVmpBR1BIdit2WmNxZkNqbjFWVmovalUrdVVMMmlSRTBIMi84U0JRYTVMRFZaQmpGbnFqRVI2STZBMUp4eEhDRk5yWEs4eUpKVUFiZ3ovWDhQZXh5SzlmL0U1UXBWZ0pTc2NqdkdMeWQxaXQyVW1pd3gyZlBhUk9BWkVaQ2FNMUp5UW96bGVKRWxLVlFnZDhXangzNG9aSlQ0ZDcvZS8yYkt2TWtWeXJWVWVOOURzTERtdnNVUDY5NTl6Wnl0VFFURUVKQ2FNMUp5SW9iSjhTSkxVa1NEOUNXUEhoMEt2K2txOCs0S0FRL0IxZlhSVGx6M1NpL1RSek4wNmpNUkVFSkFhczQ0T2E5SHJSNDl2akFLTGVQUlE3QkZUUGU2cm51bmcrbU85V3pnT1JDUW1qTk96blF3c0tId2VpaTBUQWU3QmZQSVp2bGFXbW12NndiNVNBNEdsdVgvMm0wYlFzTFF0Z3l0SEhiZmlCcEt6UmtuNS9XbzFhUEhUM3Y4WjRqNWVoWWxMR3JUd1pUM1dLZU54WEpGQkdvTWJjdlF5aUg0UTJyb0hFTmpVUGJDMU9yUjR3dWowTUl2SG9JdFlyclhsWm9zZ29yMmVqUlNVRVcycUtGdEdWbzVoSGhNRGFYbXpBdFRxMGVQTDR3Q20wWWlCUjJDZzZkNnBDWkxCSUxhUzcxZTdxclZwNlhlMExZTXJSeWlQcWFHVW5QbWhhblZvMGY3YXpTUHI1YUo5bkoxUFFTSHRsMXFzZ2dhYVZWSy90Q0ZZSHM5UlExdHk5REtZYStNcWFIVnF2Vm5vRjZZV2oxNmZHRVVXcGpIUTdCRlRQZTZVcE5GVUZFNzRwSy9FaVRZWGs5UlE5c3l0SExZSzJOcUtEVm5ySFV2R0x0NzlQakNLTFF3ajBQd3UwVksvN3BTazBWUTAxK0QzVE04V3pPMExVTXJod05xVEEybDVzd0xVNnRIanpZTitvSnV0b1UwUFFSYnhIU3ZLelZaSkJYVlErNFpGakJ2YjBQYk1yUnlPS0tHMUZCcXptampGRk84M3U2RFI0OE9oYnNraHp5N3JIY1B3YUZ0bFpvc29rYjIrVGV0b2lxeWhRMXR5OURLSWNRamFpZzFaMTZYV24xNmZGMFUyQndTS2JnZytCNjVPOUFscWNreWtFbFRsWWxBVndTazVzenJVcXRQajNjYmk4OFZUTUdvOVJFc3FMWi9VYW5Kc3IvbXM4V0p3REVJU00yWjE2VldueDRkQ2gvSDlPWTVXL1VSSE5vQ3Fja3l0SkZUdVltQUlBSlNjK1oxcWRXbng5ZEZvV1ZJZnR0MTM2TkZ5ZzUxcFNiTERxck9KaVlDUXlBZ05XZGVsMXA5ZXZ5eVZEbFhNQVdqMjBld29OcitSYVVteS82YXp4WW5Bc2NnSURWblhwZGFmWHAwS0R6SFk2TTdEVWtmd1oyYXJHdEdhckxVdFQ1clRRVE9oNERVbkhsZGF2WHBVZitlcVZyR1RBZFRNQlgrMlhYZnJhRFNFVVdsSnNzUnVzODJKd0pISUNBMVoxNlhXbjE2ZkYwVVdzYXVRM0QwSDlTU21pd3RZTTI2RTRFeklTQTFaMTZYV24xNnRML1c4UGc4MHhnNFdsZjdPK1BEb3lZMVdZNEdmTFkvRWRnTEFhazU4N3JVNnRQamowMzJUQWRUTUlBZGFxTW5GcVVtU3dFMnMraEU0TlFJU00wWlJ4SXZSNjNPY2tXUHp0bU1udXdaYXN5NjRHVDBaKy8reDhZUC8yY28vS1l5RTRGaEVmaC9RblBtZGFuVnAwZVhMaHQ5dTNxbzhlalNxNk03bVA5ckowdmp2MzhkQ3YycHpFU2dJd0p1enZ4dld5T3ZTNjArUGZwUGxMWGgrVXExSFlLai84Q08xSEwvbFRwMzJ2cmFDTnlFZ3JMWHBWYWZIcGUzK2w5N1ZKVlo3eDV4SC8yWHVLZURLZXZZV1hvaUlPVmdYcGRhVi9SbzNmWG9QM295MU1CM3Z3THhaeWkxUW1XY2czbUdmKzhWbWpldlRBVEVFWkJ5TUc4dlM2MHJlblJ3RHY3RDgrTGpxRVdnK3lYdTBYbDdPcGlXYnA1MVh4RUJ4NGl0KzVaTzBLdFI2NG9lSFFVTi9zOS9oeHJxRHNIV01kamJLdGU3bzN2QzNrQk0rVEVFL3QydjkzK3hHNjk4elMwOC9qYWk0Q2JmcTFIcmloNC9MWjV6b1BISGsvdDMyNjFqa045a1hVblh1NlBuOHVyTW03V2FFTkNic2FQdkl6YVpXRkhaRXVLamRYSzd5ZmRxMUxxaVIzZnlhaWhVREQxWHhRMmQwV01UcCtoME1LN3o1b0ZCd0w2bzBVcWtUd2FvbUlONVdXcDFyQVAwNkpZemM1anhKNHBiL0k2ZVhYVmRQUjBNdjNkZnBhU2QrcVAvSE1YTy9lRWNUR3ZJYmZGdFhncnRERUJ6Y3l0NmREditvMjhuTkpzdEtNQnQzd25LN0NMS0JWRXpEOUlGMzFNTHRUd3dmOFJqMVkxaUR1WmxxWFZGais2WjVSbmpyb1paOHNTT3dlRi8vbUE2bUdRL3Z2Wk5PemptQ21ZMUR1emtmclN1WUY2V1dpMkNTSS91cmNzWjQ2NkdXZXJFdlVJMWZPeG5PZVF4ZXpmVm9hOTV6LzVrMUh6Q2NOWC9saDRmclJ1c3IwcXRhM3Ewbyt3eCtxK2VyQWJCc1NmdVJ5Q0cvNTFVbHdhZUR1YllJVE5rNjNwMHpBWE11blBFSE15clV1dWFIdTJqSkkvUmY3ZHhQUW9PUFhNL1l6YzhaczdCakJRK1BOUGJGK2UyNWZmejhYbG9hbnhBK0Z6ODNieUNlVlZxWGRPamN6Y3prR0U3TGZmL0RrYWk3YWoySXpxWVozcjc0cGxzaVE2Z3ZoZEhoRzl4TUsyUGlMNHF0YTdwMGVFNS9INUMzN0ZlSXQydGZZZFBQTGtIV2NaeGhUYXVlNGJINHAvSmxwSUpJRlIyU1BnY0lUNWFIWXlUOUdMVXVxRkhtM0ljL29rb29WRXRJTWJ0M2cyL1Blb2N6RGpKUEx1b2VvWVY4elBaSWpBdlNrVU1DWjl6QzgwT3h2M2E1WXRSNjRZZTdkUHc4K2VVMmZQRDBmYnc3dzQ1VGNkeE1IYThQVU5ZOTB5MnNFZS9YTUVoNFhPSnJYWkN0UGExUzVMRGZBZEpqblEwUGJvbldYZG8ra21hc0pGWDg1UHkzZkZ3aitLUDQyRHNlSHVHRmN3ejJkSjlMSVlOREFtZm9JT3g5cjJZZzluUW96dHRmZXc3SEVEUGVzVU5uTllzYlhlQW5JTVpoODV0aG5iNDlDS2pjNTdKRm9hNTBrV0doRS9Rd2J3b3RXN28wWEZRNjR1cjBzTnZYSG51Rjc3R1ZkRm81dEtoNHpnWTgrdDNBeW5VMEl1YVFwN0RsZ1lZYXF1T0NKOTd5TFo5NStSRnFYVkRqemFNZUF5L29WQTdqTVhyMmQvYWFSK0M0cXB0Qkk3b1lONE9mL3RpQTFMTDZUUFowb0pEWmQwQjRYTU9wbjJUOEVXcGRVT1A5bG5CeDZGdlhGVU8wR09xMlFmdmhuK1IvODBOOGZGVlBhWXJaNnNUZ1RVQ2pnL2JwNHdUOVZyVXVxRkg1N0dIZjZsalBSQU9QTE1JanJOelRvSGgzbmxxbnkxVUUvUDZST0NaRUhCVHBqM3grYUxVdXFGSDk5ejMrSFE1eURoMjI0RGp1MlFYUTdXdjl3Y0JmNm94RWVpS2dGdjB0L1BoYTFKclFJL1c0Y3dnbHpsd0hXdVAveUNVaTZIRzN5NWlnaitMVFFTNkl1QzJMZHNkakh2VDhxV29OYUJIK3pyUURIS1pBOWZGT09QLzJvbUxKbDdzVVh4bVQ4NWlFNEV0QXM3QkNQeTYwa3RTYTBDUDdySGxMZFR6UEk2QWUvcHcvRGVIM0NKOU9waDRYODZyRTRFMUFtNTJDeVRBWDVKYUhZQ1dIdDJGTmREempFTEF2VDlGRlJqb3VzMS9UZ2N6VUtkTVZRWkd3UDNRaWNDalh5OUpyUUU5dWlXTjlUZ0Q5LzRRcXRrWGljNndyMkdmU1cvLzViNGhvSjlLVEFRNkkrRDRVV0NIOVNXcE5hQkh0eEU4L3BaQzU3SEZGRzlKdS8wNVJtYUREY1ZzRnJqNXZ5YzE2RENyVGdUT2c0QnpNQUl2bnI4a3RRYjA2UEwwQW12Qzg0eWpCazF0MmtsZ0Y3QkJDMTVWRzA2TS83dWNQSHRtcVlsQVh3VGN2b2xBdlAyUzFCclNvM1U1QnhQbXowV2dTem1ENy92V3RQcDFZVW1URkk2aUFtWGNkSm0vTkNlQTVoVHgvQWk0a0V4aXgrQWdhbTJpVW5sNnRKQWVtL0s1UDI0U1hjcVpBWmRIaTZudVZkOHpjTFpiOE8va3ZEbnd6eklUZ1hFUmNFbGxpWjlLUDRaYUc2bFVuQjR0Q1IzNklveFNZamZDZnI4OFB1dUhqM3RRdmw3RWZ0UExQUk1qa0ZIZVQrdlowa1RnS0FUc29rUGt1Y3REcUxXVlNzWHAwVEhtVVgycTJsV3BuQjFqN08vYjQxTHRIaXhubitFaHNqZjNvT1RjWUR0d2RNK216NE9BM1VJUW1kNUhVR3M3bFVyVG84djVWSE51OC9CUlM4bjRqc2EvMitQMmVSZjNQV29mcGRyRDJHMk5VL3orZ3h2aEFxK05OZmZ5RkRBUkdCMEJ0eTh2a3MrUnBkYjMzK3ZsY2JuK1NmSTBTYVVGeUF2VG8vczlrU29lLy9xNHNqOFV5NmxGSFhIcjIyUXhpZHNGb0syTHFwNnZkUkEyU1h2d014RnJlNmd6OXlUK0tiU2xySmpYSndJN0llRElzSlllVm5vNmFWWFV1aEwxOW9iQjRnVlNlQWsycEtsMEl5MTVLa3lQZGxVWVgwUWtOWGx6UDIxbWhTUy80N0pVSG9mZWRYL1hXWjZHVFpOb28wcHE1YS9aV1FOUGtYUnkzVk5wYkJTN2VYRWk4S3dJdUdkRVpTYU1KWXNhYXQxQURKa1RFUFArZTZPcEswbWxHNEdwVTFsNnRERjV3akdTeW54ZlA5R3BXaVFmajl2Ri83ZzlNeXdRRlFNa21GcjFHUThUclZ0L1VSbGQ1U0xjR2xvaUtLbFhuMW5UaFZDMEIyZEttc1VtQWkrQWdFdHF5U3o1VzZoMWpUYjRGM3dNNmdlU09nVDU1S2gwTFRKMUprcVBkdHU2Z1lSY3BCeXgvTi9QM2JpWjZNYlp1N3FaZHZDNmRvMzdTMEFJMUZ2ejNKcXpOT1VURSszdWU4dTVRNUdVOHI2Nno5WW1BcnNqNEhMS01uUWpRSzBhQWhDRWl5b2Ric2ZYVjNrcVplTXBTbzhXMUNqL00xVXlXOStVMzllYnpkRzhwbkxJMGV0THcyYW5lcmtnY3FTazFyQ3VVZWJSQXBhSS9qd2hhbHppNXlUcThveWFwU1lDblJDdzB6c1Q4M0pibDZCV2FBc3pkL0NxZ1lsdjQydUJQSlZ5OWNZZEh6RjZkSGxIZnZOQlNiTVdqQ3hnZEZGc0krWjNvUXN5YjFpYU1EeTl6QWsweWw1UUM2T0tNTVUrMmg2ekpkdmsvZ1hzR2wza3NmNzkxWjh0VGdSMlJjQXVPUjR5TDQ1SlVDdllqODg2UWM3RUJQSlI0bUpRYVFHV2t2Um9vdHlxbEpGVzJhWmlhQU1nTklpc2I2Qmk1UEphamliMXpEcG5YWVZ4QnYxUm5pVERybFkxcXpad0dGb0pGekVEOGpFZGpEQ3dVOXhUSW1Eanh3cG1pT0tobUFJLzVVVGppME0vaFF1S1JDRFBvbEpmYXZwWWtoNXRtRnUvUmpCN1kvR1ZtelpFNFJ3aFplalE3RzZHV1JkbXk2VVJDKzRxczh1ZGxoNHY1RFpiME1qQkY5eUV5YXdTRDFaek5qOFJHQUlCRjVBSmtVMDd0UUlzT0lzeER0ZnpPWm8rWVZGcEFjaUM5R2haS0xyd1lxbGtWcFlSRCtLcXE2NExsNTNnbXJNTG1MYzN2YzJma3U2YUtUZ0FyeGlxbEJiZ0hzc1NHb0RwMXRydjZqMUJaV2hiQ05XdXlKUXdFVGdCQWpaQkliWGliNmRXQUEyaldxUXE5VHN1QkdNeXFaVGZCNEwwYUhlMlVndVF0R0xHVWFkWVRGRmRlQnNDQmdaVmE1cXMyWFJLcXEyMEx0Mzh0bzh4bHRaTDZ0SHhKaXgwOFZQcVNUdnFORVZQQkVaRlFJZXk1YnhBMmROT3JVcXl6dUNZSE1UZm56aGhNcW1VVWpSeVhZNGU3YU8zMWF5WjM0TEJ4eElDWkxoZUYzT1EyWWNCSWhpbEwwSHZGeTZMN0lvZ3VraE50M2JJWGR1MXBYWWVvdXhzZENKd01BSW1IS3ZJbmNjVnQvT3ZtbHBCckNhZGVBUDJLcGRLYlhuR3R4dzlXdi9BV1V4RUZXTnN3YnlwV0Rxb0MxNDNYTllFeGQ3ZTlBcXBQb1VYRWFrdWdkMkZQUThhdzZmUUw4WGIzK0dxY2MxVkQ4enRvTjVzWWlJd0ZBSjZkbGYvekVkZ1N6TzFna1RNMjJYU1Myd3FEVlFrTHdqU284bHdVUytJa2lyWUc0d3RHT1ZnQWk0SEMzaDVMNzNTREFUWTltdS9JVU5hbGp1eVMyanllZXhhVlRyVmN3UDhMRXV1VGpoTXNSTUJCZ0p1aTFVc2xtMmxWbEFhdlY1YUl6NlZNbEN3UmVUbzBUNzlYUnVYR3hTVGk1RS80YklUM0VZYU4ydXE2WGhwV29jRmJOR0RaSTZ2cldMRGYrUGdMRFZ6ZUt1bWdoT0JIZ2pZakpiUWU1Wkt4VlpxVlNJMCthVURZVDZWRnNBbVI0OTI2enF6REtOMHM3UkwzY2ZyWCtGUHRJRmZZajQrcTUvdVlEeHdsdFFodUFuMHk5UUE2OW9CV09TVmdsYjN2R0FqS041S2NVL05abHNUZ2RFUWNNL0VpSVd5amRRS0FHbWwwalJWUUtVRm1JdlJvMTBaVnVhZ0RPMm1XZmNlTEZaZ2Z5QmRaOEhDOVB4eVFlWUlNcGU4TlpSdVQ2ZnF5dXJJYUZvcnhXNGFoUnRndFJKbnZZbkFzeUpnbitFcGlqcVRZRFJTSzhqV2k2QmtLeVZVbWhTMHZpbEhqM1pySVhqT2E5MGdjV2E2SmMzVTkyRFpDY0NsNnl6dG1VVlNlcDI0Rk9jZWdkOHFpZTN0WSsxaUFRNVgwZXB5YnNwVVM1Z1ZKd0t2Z29DZDM0TGhXQnUxQXZDWXZVbEg0aVZVV3RDWGN2Um9nYTBqY1BOMjBwWjEzMWNYcnNFakJJcmNnMnVrOVRvU2w5NnF4dmdpdVhXMFZzZ21uTlpYUno0elM3K3lUT0RJQmszZEpnTGRFREJNRmo2UFZOOWlHN1ZDdThDVG1kZlJvY1NLYmV2MTlXdkswYU9sSWU2Q3d0Y0NuL1lGQzFjWDFjbDE5UWp5ZmZzUU5DYld0blhJYzVQTHJGdGlrVkx4K1dmK293MTJzeWtkVHRDdEhYREhQYWZjWWZ3ZFlNNXNjaUxRRVFHNzNLamNqSTVwMWtTdElGRFA0T1RQZUpWUmFVeEw0aG9FMUNMMGFET0ZWY0JTV3pDWmwvUWhlVlBBMU9EQ2N2ODVob0FwY1JuaUM3N1Jkc2V1eWc4bnRPaDR5L3JFZ25IU1Vac3BlaUl3TWdMSU1lcVA0Tk5FVGRRS1dHa1BsVXl6RkZJcHZ3Zms2Tkc2Ym43YlMwbGlDK1luczdzQnk5RUNwdFpMVGI0eldQUkxIV0h2cFFxczd0bG5EcyswR3JBOUt6aG5WcGpNazRuQXN5RGdsdnZKOVVLaHRYWUNGbFp6eFJsNy9Ha3EvYm5lYnA5MzMwTzkvOXcvYitwL0QzL2s3SlNqUjVzcDlOVndKbVlPaUMyWWF5WU9nR2loWU0vSHJKT0VjMlE0cE5oRzJ5MFlZU1V5K0xiZHRtbGxhZGZjcHRXc1BSRVlEd0dib1ZqbDlsdlZyS1hXTCt1WmdDamRKNXJ6Z2Jza2xhcjJVWktMTU4rMXk5SmtsazZBeWRHamhUYmRYaHhyWS96bXBzck5rRFpEVVhRWWJHcFhGVFRlTlFwdU5GdWRndkk1UDI0cjJIUlR0Sk50b2RHKzdmZ3VlVmh1TkJ1bVBoT0JQUkN3YnlGc3Q0dWIycTZsVmh2TkducTFYeEZka2xUNjhiZ29sb1Vza3dreGxaRTN2Wjc1QzVTYURqeWhWUkY2dE55WmJpNWluUDJ0ejJBN1JkbVJEUFF4c1JZVlNGdzBmcGU0VzNzWnVwSDdiSnBaUkpVazltclZrcXZuSm8yY3lDNlNmaTRWaWNmdkczZjBkOUdaRXZwTXRsQTI5cnBlaFoxVnBuRTgyQlI0NWZ1QVZvdjFkeTIxL3YyNncwY0hpRmM4dnQvL3hFTHlGSldxWCtoQ0dnWmZnc0c1a3VlQ2ROd2ZjaXVidGRyNlRJNGVUU2FsQXRyNEZvelNQUjB6dzNQSDZSSWJnMDJDTlAxRzY2Wk8vaFQ2ajJ1MHNWUjBBWjNYc0xHRURhRFM3cjZ4a2ZicTk4ZXRwbWN2bVFpc1hiRUtDYzlrUzRYNVRWVXFzYk50dG8wSCsxYXliSXFpbmxyQktoM1Z4dnlLdFJuL2p6SkZwVGVUUjBMVFZJM3I0OU9iWitpOVVyTGw2TEdlUEtOYk1QQ1BjWkt1RVROZVplc2xuU01yZUM3QTlVRGlBSU9XeEgzL1Z0dEk4U1h0ZUd5Zll1bnhuTHljR1dvZ3A4WTUyWkFhWjUvSmhUSlpzOStOWjdLbEgwcHh5YlhZV1dsdDQ4Rm1wZExNWmR2aWZ0ZFRLN1NnTXhESnRoS1pMdmVrRmZMY2ozcHBjOFc1R0gybUVqaHk5R2dmb0hETHA2UkovazIxQklDUGYra2JVVWx1d2VEclEyVWRxVHVLdTl6dzlVa2NvNmFlVDA4VTFXODg1UnhuU3NBaDkzVDM4Rk9wUnlpcDRxdUtCQmxvK24xN1hNYnlNTTlreTk1am9SNDdxMm5UZUxCVHBad0ViZk94NzNwcUJXbXdoc2lrZXFBRVFhVlhtdzlETVNyZnR2SXYraDJiRktNSzBxTmVIMndVaU9HMXVXWTJKbTVmK25QL3VLb240UENUblBjWVdKZDFwSW5GcXlMZGpkTExLZnB3SHJuWkxaaTA0MXhFRDNKa3d6TGhwWitrZFdwcFdMMlhvcWJ2VUI3bW1XeVI3R09PckJic3JQeUc4V0IzUzJxREhhdkM5cnVXV2xFT1R0L1VJa1AvMm5LY1NwVkZob1ZOOW1XVC9OTVdKNGhha0I3UnhmSDNJeHlJZGdHb25ZcjNsOG9LNnBySTFvV3NvcW1TOE5WT29iSUREQzk0ZWxoTHl4bzR2TFRkdVZ6SExvZXI1U21naGw2RDkxTnpZRE50UE5HN0h6NlRMWHVEMTRhZDFiWitQTmdJMHBLeWxkajZYVXV0MEs1MkFYSDNZZlJLVU9tdld6QVlKN2ZKMWVpWWZYUFJOMWVRSHRGWEtmOVF1a0F3cnRIekxPWXc3UWp3RlI3ZXlzRVpyTk9ScVJXZEs4bytRSWg1OUdZc0haZW80MGJyTjRFclFvZTRPUG1yeW5FM1lhcnFKeU04ZVkxcGljOWtDMjFsbnp1dDJGbXRxc2VENWhmNW1WSkxyV0NRZG5wSm9reFE2YWZOREpqc3p6YVNSditSK3Vsb1FYcTA2OE9rczdSOTZIMGJkK0t1dkgvLys0TkxqWFFtU1kyQ1ltZG1ZdkVrMms0UDdnSG93ZU1uS0trKzIwN2lOblJVT1QySWxPSkhLWkJwRjZaUVlwRU90Zi9ka28rWXFlRldPbW96T3RYZVR0bnkvdnVCcjA5L2Z2d2t6QjNIbGxvTWF1dWxzQ3VUV1l1aFdXa3c2WUN2VXkyMVFndmE2U1VHakg3SGhWZ1h1Tis0MVQ0dVdPbnI0RE5sQ1RDZUVEM2lnMnpGNlFidFliY2hLTGlDSkNqNm54d2sxbVlSbzIydWgyZHZSRUQwRWlBWUFCOHJhZU9RTXFWamtuYStCaGJDcDNSdHVvK2E3MnJ4bnZIWk1NWlM0UXFFV1VNWWw3RGxyNWxlMEJGcTE0aTBlQmhiOXVuOXBaVUVka3NoM2xFdGhqWVpJeDZ0MUZFckdvdE9MNTIwUVY2TXN0SmY5d2FHNXM1Z2t1RGw1RjRHakZZaGVyU3BsTFJqMkhZeHJrU0NITHJ5MlVtMXpjTVJSVTBwTUV3aWNhdEQwemtiUVJQZnNOQnUwa2k2TXE0bmxaa2txVWszV0NSUHplbzBwUHFYTFZJT0JzSzh6SEFyVXFtNk1HbkxOdzZlejQvNzFaTFlqV0t4VVd5cEJxR3lJb2xkaGJ4S0RJRUs0Q09iSWxINjExRXJHbzZUTjUxQnhyRVZwZEl2dDdlSllzSjVocU14S1Izd0NPdEYraVJQajNZaFY4WkRac0pzKzRSOGJzNnFScU5pUzJ5K2xYLzVOQ29teVdaVExYc0tDTExZQ1FxcUQwVU0yWVlPSzJDNjNnMjJ3eFNKTlF4ekx4cDltY0x2ZjNSVWtlNXpWWWEzanhaVFFld2FhY3MvcFo5YnRQeWFLWE9OY2dMK0pOSUF0b2lCd2hSRVlzZXN2eTVXTlI1d3Z3R21PTkV4NnlaS3p1cW9GVnNBZlRKam02YlN2MWN6dGJRQzRiREtTNGNTVXZSb0ZuSmxHU2hVTWN6dnAzTWFDanBzcktBbmxYOVJUNk5xRlpNdXQ2VGpvU3p3VjNvSnFpV2FYS0Q4NkN0VnVMaThUdU0yN3FRWHQ4cXJBQ09mZmhyays5ZU15ZHh3QW5vSzF2ODhEZVJLa2JaQWN0VVAyMHlIM09JYUQyR0xIQ284U1NSMnZPcmJVbFVZMmh3NGh3MjJEV2JPcTZnVlpPb04xSFIweGFCU2JkcDJGY0I1Z2tDU0hxRlg0Sk1CYTNYYjBPNTJFYVhHUzhaNVlCaTNFcFU4Z1dTaDhzWm1ER1JrSnlWdGIzSVJCQTNVUjlTNWJYWHBjMjVkWTRlSjA2d3dSRit4M3Z5NTM2ODJ0WWU0cCtjWS9PTzQ3UmhzMXExVUFHV0xJb21OTHpFOVFqeTVNSUl0cGJhM2xxZXdxNVZiZzZISjlqUDN0SXMwcTZGV2JFQlhUQzN4emI5VVRxdWp5U3NvUTF6MnkwblNJMFFSOEFrY25kL2c1amkrQmFOY1kyNVpWZVpnQUFsVUN4VVVUVk1oalcyc2lwMEMwdXJqUjZLeFlnTmVzLzBhWmZKajlZVUFMYnFBTWU3OGNmdjYxaG1saklPQnlDTlRwTGVsbEMxcTl6cndKQ1pRMHI5RHVGVnNBRnUyS3ZVK3A3Q3JicmNHUTd0YTdwQUV0MU93aEZyUmRvWUxVRC8vb2o1cHBKRGt3Z2lNdU96TEVxVkhnM0IweHZ1TmVzZDY5Z2MrNlUrY05yWVZ2ZlBrSWNDc21SM3pqYUxCS3RORnd4U0FUeXpjVHVvK3dFMGNKRXIzNHVIZFhYY1ljVkZFNzdmTDVmUCtDMGtrbG9PQkpjekJLelRLRmpWa1ErRDFPQ2FDNWVOdDZkN3htd1lvN0RiRkNrNHJNRFFoWktTM0N0b2xpbFpRSzByQ3dSOTZobFVyZVFlai9WdXdCYU0zbmRMK1ZKUWViVnkxVWo5OUFweXJQdHRDMTJ3dkllSlJidG5LZXNOSG1vM1hNOG1GOUpveGxKQzRBZ2ptbGx1cXVsbXFuVEJEcHZHRFhrb1BwUVJHdlc2eEFsZWVnNEY5alVQdG8yeFIxeU1SV3pLa1BkeVdYdjFOeWFXd284b3pycGRqYUxza0lETkdhOWtpRmRTS01tSGF4c2FQMzJDZVNuWHJRWmlqODIveG5VRGJnQ3c5b2prbDI2WEVGc3piVDJST1daWDFONFp3UEFjRDZ4ZEg3RHJNQ0p6eFduakpHUk5Cc3dvNE9BMVRZdGhTMW96dUJjVGwxckZITURYUzQxdnB4M013UUErSExtRW9XOVQxMkRBM09jQm9jSHE0TFh1UENncTdCajNLTWJSYmxkRXVhZEJFVnkybVZxeW0xeGladEh5ZVNvbEVHODZzVEhBdFM0OW0xR2U5ZzRPYjJJSng5K21EUENxMkxpaTFvS0JiWE01dHFlcHY2UG44bUxLUE1GWTNjMlJGcS95aEJCd0JBRWdnMzVNOEI0Ty9PbnVnK3lkdElWNkVocUFkUHRHMU9FeU9BMjJKZEZYWFN5UjJMYTBXWTJpZTdjczhFMXlyVWpHMVlrTTZOTXpFWUhrcXhlZzRJRGxOQzVsWUhjWm9VRE1Bd1RKTWNHTnp3WXg2UGhGQjZLRSt3ZUpySXpkeWlvQkhaOWVtTUJUME5rbU5paG5NTnpKU3A2Qy9XeCtSQmMzbzQ3dGVVdElSTi9TeUx4NUtINkdQYVJOQXpZeHZWWkxwWUNBQXpjK0VidFpTdGlCRmZFYVNkNlpQSW5mMEQxQWRhRXMza0FqQkZIWkVjZDdsNHZHQVBLMEdVUVdaTVRRcXBsYVVxY1BwalBnc2xZSURqOHcweldrWkRvYWFndlJvRWtGc2pLRjU5Y2tnRUx1TjBESGFRZlI4ZDZKVkZHTjZCRC8vNm85bXVYdytKMmJxOGRmczNCa3NLb2F1ekl4dmhSM1R3ZUIvNjhsTDY5VVpsQzA0Zm1PdXo4Um1jVDhDaytvNFczcGhSTW1sc0tQSzg2NlhZcWlKcFlyTU9Bb1o4UXpLODZUaElNa3Q4ck5VU216Qm9FWVo0ZEwwcUowYThYQ0xaN2c1Tkc0NVBrbkM0djRWTkRwUGVEZy9WOFcwaXR0RjF0ZmxjZmx3VS9MZkhYNVc4UFB1T3lhL2NlOFlGM2ZaTU5vc0FXc005ZG82N05BK2hwKzFjMWNOWWZRd0VPVTZHSmlNaHhsSTJtTDhTUGg0dXc1T0NUNDcxSlpkQjRGcWpNU3VUWkZDREhXWXp4cVJWWG9WVXF0dUE1ZTV1ZkEzUzZVNnlObHF6Y3FRU2RPalJYbXJESEZ1UUt1WjF1aWJNcnRYNXZtbnRYaWo0aW9TZ0grVUN1TkpyMnYrcWNQTDlRTWNkSzV2ek05aFovVXdiSkF0UitCMDlHWGpIeGxyM1QwMWhYRy83dHRvNjF3SEExNDBFNDlGNVl0Y0pHMHhTOThRZXV2MFkwOEE0STlYSFdhTENDQUZRa2pzQ21SRWloYU9CeDNtczBaa3BMSDhwVUpxUllHNlRqU0w2aldZcFZJY2cwRW9wem5OQnVYdVYyVTh3ZW9RbjN6STBsNEJQWnBreW1yTnNHN1NQd05TVjU4VjJmdjNFOGVJWFk1ZTBQVnVuWVNlc3F1citJOUJZWVNBUU9YMTdqaHJ3ZXhWc1pnNk9LNnlCcGlFZVV6QUthN1pUWmlobEdVT0hhNkRRUy9LV0xOMndZQzB4VHFZWUg1YlFyTXpmS1hXb2Jhc05ObmhoTVN1cmUxQ0RKRnJsQ3BaTHFqVnFveGFzUlg5WUZ0T294eVZhamNWY08wNlEvWVpULytMMHlONlE4NjJEZ0lBUTBOOXFpQ0hpcG1kRk96ellHYWEwTTlyOUsvMkl5RHhYVDFOOUdubkxFenVYTy9nSXN4VzhHU3VEZzBaWk5SZFZSbnJ4RzdDSE1XL01UUnc5c1J1Yks1eEhReThhM25VcXpDMExSYjVJTkt4RGliZUpRZmFzb0cvK3ltTlhXUFRaUmdpM3lLRE5EWkxWUytqVnBTaU0wVFJOYTdmaXRJNlJhVnhONlhWc2FzajVZMTlpZTVZbmg1TnhKVTFDbFF3a0FVdXdLbVhPb0FPVGRkRS94TCttb1oyeVA1am5GZTlJUXBoK3UvZFMwWndsakRZU0VwUHVHZFdhamsvbEJOejNIM0xablk4SGFmSjBqTDBUbm9BNkxKc0J3TmNubi9nWlZGQThJaTJSYy91U0tDVFRKSGhROWNIMlNJSUMwc1VqUjJyT2wyb2FEd1lWbUdOU0xySjVKMFNhdFdDTURyWmJqZUhiV1NvRkFBT255RFZWeTJsZlJFelI1NGVEUld4bUVnN1dFNGVQUVFGU1RzVUpoaFFBQUFhTUVsRVFWU0pIZG9XVzdqcG9IQ1pmdDltVkFDTU54OG9UaFlXZkVjdTIyMEdINGNOSTRhT2NNbE9ud1UwVXF2M245OC9mNzd1SHgvWHo4L0w3ZVozMGMvdnI3cHovN2hlUHkrWFczWnhTRGFoYjhCOEM5YnRrVHBzQjRPVXZSSXdnaTE2R0lmelNVOXdJbkRVLzBGa1pjdk9KN3RCaDA4SjB1UGc1M3JiUEszei9vT1A4RncrY2xzRDRYaElZR2dEQVZxVFJHWGVyUkpxMVJKeFZaV2ZzOEJoL2p6ZHFJTVRLT0E0bE8wbzdlSUg3Rjc5RHZTbzAvVUpmWmZtVFdDZnkwSXRGZndqOUU2SmhaS2VtTEhOSU5OUnJ1NlhUb3hvRXZWWFBOaUUzMmJrR016TnBiNk1JNDNwRXBFNDVDVVRQVEc2MWM0MGhRdDgvQnAySjBmZmFYVXdJSVVES2R2QjRJSjZsWEVhd3BaL1g5Y3ZHeWg2WThOTUhoOWY3MjVvaTNkemo4UGRvTVBIeThseG9JSkpISFZ1aXVwL1AvZEFlc3drUklzd3RQNStOWDZFZ1M2Z1Z0MHlUclM4eTh0UUtVcHhBQnFiY0lmS1BkdjRielhQUGJNNzBLTkJtdXh5cjNYVW5JckJ2SExSdzB6M1U0RWZ5TklkNVFLWWk4NlE2U25oZXp1UVFVeGdxeEo2cFp5dGVqUUhNWUNWY1ladi92elppMW13SGM1MFpqc1lwQ28zS3FCWGhyUEZHeXA2RUpQQkRjeXRsUzFlMVQwTzk0Sk85eEUxRGo0ZUYzVUxCcStKNHhXWDN2VGJCMzhCd0hSMFg0SWhQd0tyUjcrQVdyRVJwRWhHSEplbVV0MlRXNDdUVjIyUWprOUpSUXpyUVk4bW01THVPdFRGak1GYTRrMTJ2L1l2VzdkcklOQTM3Zkx1M2FTNHNQdFdha09RYUV0RjBJTkwyRGVSK05JdmJ1dzhjcnI3NmxRZDY3SEsyUVEzMWtMdndNZDMwSVlUOVkzSXRrS1JadGhkbkJwOEJ3T0J3R296ZlRoYkZudHRoMndudmkwUjJHSnY3UFM5RjNUNlYyUUpvMzRmT2lFQkF3K1RqR3BCNDVLTkdJTVRES0hsbFdCb0JuVlNIcUVsK3pLZldyVkl2VTFublVDaUdWQ2VwQ2Z0MXJaU2RQOGFtWDlYMDl4cnFBczlHaitiWVYybGhkNExXVTlwVDduY0lkRC9pZzY4Q21zWDR0M0FRek01alliZjV0K2JJeEd0dElaeFNiVmdaRUlmK2h5NmJRck90WjI1VXJHYUExMHp6bUhsZ0tQcWZkL3ZkeFBPS1d4VzRNRCtpK2RrL01WaVZGVHlJblEvS3piaE94am9xRlUzRFdmTGdvaVpaU3QxbDd0NjBKRTMvWUtkanZlQ0R2ZGlxWEZ3TXpsVVRDY3FRNi9MRTZMcURPY2x0ZllCV0lMeEFCZmpIK3RQS1g4ZnIxVjZsVTJ0V2pDeUlJV04zM2FLU3ZVdllRUlMwRDNiNlB0Q3VhY3U5R2o4YkM3MTkyNTJKaDZYRmFuN2RxZVBBVzFpQ3VtT1VQOGltZmhvenRsb3FNU3QzUWxpU0RwMkxSckdZTVlIR1R4YzVFVG9OUGhsbkkwazRGdmwxVC9KTXArZ2g3VHZoN3R0RGdaYXlMczdwUmpmd2FCcVcxUGVSckpsVWM0QVRBN1B1QzFML1YyT2RvQU84OTNFT1BpeEVRaUM4YU5Hd3FvZzdzV21KbThCaG9iNjQ4L3FpbUhOcEZiYkhxYm1Vd2JhZ2drcWZjUEVjU1FUQ3dQUXlLWWVJZE11T3FOQUJUMWl2MURjLy9iMmpjOFllVUh1NDNiOStMamZ2LzZRRHNFQ3NmckdvQ0hxbkV3NEViMkhJdlEyLzVyN2NGbXpDa0RRQTlKQ1VCTEFURTV5cmE1eHBHWEdyU3dkNGNROEdSRjdLaSttbnZGSEVZOWtZNzFXQjZPQWp3ejdpQzU4QjBOMCtFQzJPUE5NZHdTQnBTdEEyT0x1NzNQUUh6cmtQeUl4NVhZR1VJMzd4OXEvNlBUMm1nVFdxQlJnYU9oczVjRFd3a1RPTXRTNmFRT21TSTZkc0FwTnBmWmRrakFZQkhEMEN1YlBnd3psKzlDamZzQ0F0TXgzTFFpQis3T2k5dzFZa1ZPb0Y2Mml3NGtRazBXR2p2OVdTeGdjVFNzdkFBdkgxUGhUNHRBcnJTb3RiZGlqU0Z2MjFvbStUYUN4cExEVHV1dVpFQVBRNUNmVnJWUUhwYVdydXpqSVdLdEN2b05CMWc2MUdzZ1dCd3NHcDZsL2hrUFk0Z1RzYzlBZHV0UTRVRVBXVEUxRE9UYWpZMnpYUXpveGV3c3dWTU1aUHBsWXN4bjBETFd1NWV1Wmxzb0J1dktnZTVSSzMvUUQ3eFpJVjBFZEFLaEt1UHBoTGUvSDZ2MEMvZWhSeHkxVWRBV0RUcjBmY1ZILzB4WSs2bHVkZ1lXbHVUSm9KcnIrd3MydFpGOUgxamhoVGg5MEltSWppK1BpeHUyVjRGdnZ0TVY2S0NnNjlBWE1ZOXVnSmF1cFRSbUVIdHJNRVlWdFNPVlpzVXNCN01Ga0g5dXlmQWVETXpLVU9aQXQxaVl6cUJJT2xyREZDdGpwdXp0MHFSKzcrblVyRmgzamJYOWZXby9FUklxQ2o2RlpVRzVia0VjNVRhM3I5dlFnV1Y4anprZ3FOVTlTcmtKeEkrTWRKcFo2bmUzeFFmcm9YdlJvT0lSd2lZU041WmVCWStJcmpLL2JMZVNKVlFQL1BxN0t3Zm5lWFFsYnV4UHNINy9FU29BK0FkYk50S1Jqell5amlvZ2U3WkxoTkthbjdNNHNxQTdMUmZFZERJN2JjQzROWklzWkZHWnZJeHBkbVNLRUxUdVBxdTdRNlFBN1BnNCs3ZFEwZkxTZHFEckNUemdZUG9hYTkzT1BuQXFBYjB4aFVTc3VIMU5qWk5HSHBsTDFrUGZ0RnM0SnJLcGVZbjNjUHVMZ1k0RnU5S2p4M3F4SUYzT2tqaUF3U1poWDFBejIzS3JmQUoyNC8zS0NjWkZOK204c1ptS2JkQ0VuY09BRG15UGJUdE80eXQyWkJSdkl1SCt0R3QvQllENC9uSkVEMldMQTVzd3ZOWHJqNi90NGgvVzUyaDA2L1pSeWZCeTRmNG1qNTJCQVIva0luNDBoRkZTZnhJcFNDbDlPMTV1MmNPRHpwaXMrS2lGRnBjN1VmdlJveUVoY1k2ZTZQb0RoRy9MQnBoRHpGRWViN3diUUJzSjFXNW13Qk15c1RmUUNKaVBIeWh2NjIrVEllSUIzWnhZTXp4TFI1d0psb1lNSmVFaHpHUEJIRUc2WWVGTGRhaHJxZkZ1MFZUckJTKzZzNmtLZ2NHakxBc3N1UjkySHdSdU4zZkp5QnBZSkgwL0J5MVFpSCtIaFlxZzd4RzM1OUlTMmdGcEJlMmJDQWNjNGIyWVhHTmVSSHZYQTZ2MU1CWUpkWUhDcUtFUUdxOEdHSGtlSFJuK291UXplSXg0OTJhYk0wUE05bDcxMXRtOGQ4REYvZUtFN3MyQWt4NEoxZkFmRHR3WEhqUHJ2UlRCWU04WkRtWWlEK2YxOHhQNEI4M293Y2dweHl2VDN6ZnBsbGlnVVgrNlg2aEN2RUFzY0dFbU9JakJjZzZYT3RBZHpXejdCZmNrTGJHckY2Q2UwT3E2TEpKVzZGanJTby9HemFmSjFpbFFmd014Y3BiV3FKZUVhY2JVWWdlRm5QQTVGcXRDRm1SN1U3TGJEMHJuZWNtNU4wNmU4WVAyOERtWVZaU0EyQTltQyt1QlM4ak5LcWw1ZkFqbUd0cUF2eXpFaHB4Q25qUDZSRmxDazIrSXY0V0RjdjhEU0F6ZE1JcUJpNGVVc2hsNEJjMmdlSW1DbW84TDZKVmZZMUlxSlFUYnpDRktwdGFZclBjTHFTQzUvWlZYZWZqTk0yRlloenRIZCs3NEsrMUdQdmg5cVFrTGdrczZONkFWTWtGb2hsQmo4c3NtUnJkd3dwWEozVWtabGNpU0wyaFdzWUlBb3dzNGF5Qll3Q05YSitoZU1tQUpiN05OT1NTcmtGT0tVc2JvQ0V3U2E0SVNETzVrWmhGMlkrTU1ZQjFyWFlLTHF1UmxjOXR1S2p3ZS9CQjdycHdYWTZhaWdmdGtGTHJYaXNvbzFRNkI5T1NwMTF2U2xSKzNVZXk5aHdBYVJOakQvNDZmMHNSdjFoU3N4QjhBSEpWZlk5aC9CSktlejY0L2hEd3lwQkZ3UlU3dzdLYVBiaUxVY1hCdmZ3ZkJ0VWNaaEwyU0dIV0FRSlVjVEk2U0hMYWNRcDR4U292c3cwTC9UQVBiU0gyVGE4QjE3NHJJdko0cWhYMEFmR3lzWm5STFdyYmlTb3Ridmo5dk5SSUNRb0NyWVZoR2pVbXRSWjNyVUdmdmVtRE9Nc1BhbXYyR0Z1R0pPd0Z0bkdQNUZNZzBvRE1aVjJydnAwQ1pNVktSMUdmYXVzaGMrYVp1MTl0MlpoVS9LQlE0R2svVUIvQVBaWXQ1ZDQvQkcxQmE4cUxvd09TUTVoVGhsRkpEZG9lTTRHTlExVEdVVGwvM3V4eUwraGZpeEFjTlBnTVFMeWx4TlVLdGVsYUdId1NWaWNuMjIxa2FNU3EzWTN2U281M1dCaFZheG91KzhGVHh4RUJXc3BpMEkxaGVvLzZVRFBiS3FFcmFrNDd6ZUdJVHRkcnFpWTc3Y2MzUFllSGRtNmVKZzRoSHJRTGE4ZllPS3lYMEQyL2RSVy9UT1NXYmh6U25FS2FNMDZRNGR3OEhBUEkxZ3BuTjA2VDJLS0lZV1lQZHRzMzN1UXU4RG1scEJZUk1wZ3h0S3hoRmJMYUd2T0xIanRoNXgzcDBlZGZRZUJnNkVQcldYVmZTUVlYbU9aQnlFcXdnRU1oRVlDWHhSOHFGRDBpbE9IVThJcU1jeFlZY3lKdGU4V3VrUnpYWm5GdlRkYWZpTmFnVXJHSmlmNGFRY3lCWjh3NUtYY1kzYW9rZGtadCtEVTRoVFJ1SGZIVHI5MzhpVDQ0RFlndEhyZ0RTalJqRU1ScnplRkdIRlhVSGRxZ3NrdGZwSmJKZ2dLMGJMTmlWRHBiYVovdlNvNDkweUc2MTIvRzhZNmUxTEJPeVo5VEJWY0lOMy9LQ2VFNE80SlRQVjlkSjVMWlp2MllBbHRVRWN2THN6QzRiUUxHakhkekJzVy9BQlplYU1pcE9qSnNQTUVvaFRpRk5tRHdlVHgwN3pVRENiY0ZpRTBjU3FYQnpEVlJGMW9nZVlaUFMvYldGN1RsR3JtWFVZMGlwNktvenVaYWpVNkxvRFBlcmZzOGgwNFJhNjhuTUZOaWVrVGd1R2NHYlRIWkNNK0ZSaEFMV05wSWJWcHNhMkNSMGpwUmZoMnpwam41dFlqYkVtTzZlRFVhTWcwcW5qMktMRzNDMGRjeS9qSjI3TDI3Lzc5WjROeURpRk9HVjJXTUhrSFF4R1JjRlUxWG10aktjbE1GeEFoaU9USVF0YVdKY1NQYU9vMVl4VWVEWUpwaXAzcUZqZFJLalVDTnVESHZXQ0xSUGxXK1BxdjlVQVlqMDVtMnpoNHhiK1pOdlhwL3BIQXRSa1ZONUQvN2M4VWl3MUNzZ0s0OS9RNld6cXRTQmYvKzZrakVIYy8yL3Z1aFpiQjJGb2t6U2pTWHNmKy8rZmVqVk1EQVlaelBLbytsQnZRQWR4Tk1DT3ZlelBydDNaWndjenllOUhRdkVkaXMzSUF1Nk8rT0ZhUjJROENNdmkzZGIyUkhQb1p0N2tIeVFUcG1EWVY0b29VQktHZzR6TmVjN3VLWUZheWFYbGJ3YURlN3k4UlZXb2xOclpoeDVwYUplSEZ6YXlnWDMwSUpiYTZrQXh5MDZoMmtxMlp5aUo0OWp1TFZzbXg4Szd5VjlNeWUwMlp4YXFJTklETEZ5NmdTRXU4c096cmNnQ0N1Vzl2di8xTGFRSkJWa1c5bmZwN2MyaDR4aHBUZytZaTcwN0tLNkpwRmZTTU1ROEd2eVZRclhzK1RDMVFvUFBURGlnSzc0aVI2dW9ScVdJbkFlNVczME5la3dLUTkxcWM0NUFoYnlCbDFQT2ttZkFtWXprdmpvSnY2VFI1ZmNPMC95K2x6OHRXbWFXb1FoZkErL24zL1BsN1ZMK2U5M2dVNjIzbDJTZ2lUZVN3cEowQTBOZDVtZE5OaUlMTk1OWGMzR2RpU0RMdEo4YUh6ZUhqbDhMbXRNREpyS3BuRW1qTXdsRE5tQVZraWpUSnM0ZUMrMkh4bHhoeEp4QTZQZ1lEVlJRaTBwNzBXTlNIQnFRYytFcHFLWm5CaFJhQngwWVM4c0J4c0FJQ3lYWi9PM00xcEhWY3lDRnpDeG0vZEhFeFlINWE1enhHbUNGWHpINlBWOHY2R1lLamhqWnFhUWtRTHFCb2FiNVpXNURGa2c2K0svdlA4VDVSMEdXemdyV0hEcit5VCsvejBZNXFmczlldUNHR1hmbS9WV1o4VEhjUzhLUXh2bjd3ODF1QVEyUEJHcjlwblVKTUd4OFB5bXBNWFdvdEI4OVV1OW0yZElrT014Tm9DNENENWs3Nm02aEcySkNNWTlLL25mZDVuUXNiZkRYSXRIYm5JR2hQREdNZ0ltQm9aKzN4ZEp4WkFDK0wwcjlJQStFZTViU0YwbWpLTjNBa0hCK1pDK3paRWRab0cyK2ZRSC8zYVBPUVJrRVdUcXFDbGJWSExxUG1CN1FkWjl1M1F6WkxaeGpUOEdReXhlN29SM2VFclgrWENFVDhES21jM0g5TmFpMEl6MXlKRGNYd1M1R0lQZ0F3SkpFTnNHSEY1OEV4UXV6bmxVU2FYQ1VoNjBIZHJMTEdlZm94SnJNTE1NMHpzVEFmREdpY0JhaUkxZ2FiZ1lJRGlPZjhoRXJ2RFVXUlJLbTZRWUdCa2JJRmQyQ0xPQ3ZoRXpKWFlSQWtLV3pscldITHFZSDdPaE5WWWp6dEdaNEFrc0ZjVW5Ca081Sm1aVU0xbEJ3c2hXMWxsTnBWM29rSHk5S1J3VTRENDlDUDgvRnllVVZXQ1dBZGthWmplUU9VWUpWemk1M0I4cUkrUXpEdUFzc0lSL21SSUhLN1ZGLzVWK2J4WXMvTHlzOHhPckN4aHd0ZUJMQTZRYUcwdlYrcjJ4QUZsQzVZTWg4RTJjQ0JWbDg2WnFlYVEvZFIwUVBXRituS3lINHJQRmk3bUZ3ZVlWYUJCOXlKRmRKaGJlaTFsSXE3VXlQbEtLTThuR2tGeE11Zzluc2xJK0NvTmk0UG1LNzJMMHdDaXpldHNNTFEwb2dTSGVXT0pSZEFCUGcrWWJqQmR2QVBBWmJnUTg4N2VHT295ZzhrWVdLbGVTNXBCc1lMREpRMmRoa1MwRGNIUzgwbGdYZXlRb0NEcDFoVzJtN2VZSXM5aTBkOWtlRUpwV05GMndKTXRTQVh1V2YwUVBxZmE5VHlTeTgzUlBwWTFBSkdIS0ExTSs1dFdIRTVzVmRYZnVKdEgzb213SXE3VTJQVEVnZHFQYVJuM2RNdzkzY2RScVhPcGxUM3BiNlBtcUd2TWYyY0dJSVlTSTl5amtJSEFFVG1kamp3d3Myczl6WlpyT3kyTzhYa1FzOEtZSVA2Y3JVTXczZG1XNWdNSDRLK0VLcnl3SUxJTUpSSEdBZ0lTRElFZ0tvNGJuMjBORWJoU0lLbkVuMU9wWDlQNVB5K0NjNUtna1ljc0ozeHNBMUJMY1p0UlpSYVhkNkpGL2w3U3cweEh0RFJSODJRUVlZczFwSHA3emVoc1Jsd0hFR3hzbGJuemxENWlmTU1kTVRIcjdFWFNtZUZoc1l3eVl6V2tLU2hYSi9hOHNDTC96K2ZOdC9QL0QzZVgraFpJSThvaXpDL2ExT040ZU9sNUdKZXNBYU5lMVVQbXMwazlhWEJBQkl3SEFZREN1NWtudWwxc3IwU05uZ2psUHdBVlhwZklyVXp2YkRPOWZmdGpycVQ0SDF4NW9wd0FBQ2REKzRCODllS0xyREsyT3djQm95VXhRZE9ja2d2Rm53VHJDSUJMTkJTZnFFck9id0pmeFFaTGF5TEcvQVVPTEpuNEFOMDI1SWxyR0h1dXkxaDQ1bStVVTlDRS9Cc0lFWkFQaVNkSmxjbUhrTUIvR01xZW9DcVZYSlBxbTFPajJTQ3luNkdCWmVSOWtsUnBDUzQ3c1hrdk1MVVc0M3ZxdjFjdUFEZ0Ruemo5d1NUMTd2NElrakhvOG4rNENrS2M2UXhpeEZPRDFFeVhmaGtvTXhVL0pvelp5TDlnRTZWdUZvYVZWWjdLQ1BaYkgrU3dESXN0Z1NkOWh2RHQyOEhwQkdlVk13cE1MR05wOGxWVTdBRU5XejZ3TFdTWS90a2xxcjB5UDlob1hYeVJPb0RuUklFZUNCUXpabXZGaUhVcS9qOEh0K2ZqMU9INmZIRHlvV21Kc0pZZG9kajdjN2xFbE1JTGluNkp5RzdZRmRKTDZ5U1g4L1VUY1RHK2JVL2k1blRWbUdPYTlCaXVsR1NzN0lzcnlGNnJQVEhEcDYxMGJVQThMTGR5NHN2MFZhUW9ZZlVwZjB3VUJISTEyZUJ6TzN0ZHZ1a1ZvYjBDTkZwQWRtWEZlQktBSjA4anp1OWQwZkRTSE1OTEU5bGV0RTdwWExpRmRnZWRuQVVFN0NLWlpTRUU1SU05WkNXaVZjK3pqZDc2L1g1WHBsRjVNYkFaOEd1THhlZDhGZThZOE1DeGZYazhWYWJ1VkN5VWRTbkl4eUM3S01DSGJaYXcwZHYyOHY2QUV2TXZCQlFyM2lDT1l6OFAyZEFaYzRoaHllK2ZhckM3QlV5ZjZvdFFrOWtoZjJWNUprNkRJZmRnS0d0SnBOaEVreHlLUHB5MFFQVElhL1p6SWVzb0VoYytJRUdvU2xWQUdXNnBnajYwWlM0NkhheVVheS9VUkdUdTFXZVI5cnlSS3cwclk4YzhRcXltTEwxV0cvTVhRMENTUG9BWWNZQVNBUVZpQWtpRy9GNzFQUDZ3UGlOaGovUVBFZFVCMnEyQjIxdHFGSExEV1dVK25YS1UxcklwMCt0akVkMk50M0REMWdUOS8zSzN5MEV2NmUxODhCbE12djgzayszMjVYRGlpc1ozd3R3U2RGQjNFdWhRRk41RnB1OXQvNS9CVGVLSUZXakY2dDFTUnJkeDFaekJ3R0loSDRzOXBuNzhaa3NlL3RzTjhVdXJsVWx1amdVMXgxQnMzMGY2WEQ0QkhIa1B0bTVkU01QMmlNQUp2Y05xSkgraW0rbFh1aUQ5NzBLekNDUDlXbkJSMXE0WGtCS1JUSWJnQVNxR05PNXJVUjJVTk12aTl2Qkk3VWVsbWxJOG15SE11aUp4WkNSemt5U1EvdXo2ZEFPOStRUG4xZVpweWtxRDZROVZwekJvWlEzaGUxTnFOSDlCakNFNmhGdXJpOWgvK0Iya296cjl0cmJXYUxoaENtY3B4R2N6dU9iY1l4TGxFSE5CMURveG1HV0NZY3lWUXQyM0VrV1piaFdIejNZdWpxNm9GcGYxd2ZPSHU1K21EZkZiWCtDWG8wS3FUYmJBUm90cVMyeDBEeGlrM3hOTVlGQnhTYmpvRlVOYThGUlhMQ3AyeHc4TUVqeVZJRXhQS0hGME5YVnc5TWc2UDZ3QUhNalA5alN0S3RJcUFJTEVTQTVsVktQbGtVcUEvblZKeUpPaXREOW1tOVR2TitsQXpRKzZod0J4UHE5VUt5SThsU0NPelN4eGREeHgrWFdGcE43UDZvUG1CNFhUT3BHbXVRWGxjRS9nNEN4UDNoTHpCbWc0Qkd5NGtoTUFjeFdKendOMUdRaTV5Y1duYmRINWlZaWErTFN5Ny9TTElrQzEzbnh1WFEwVFIvSlQwd01rVDFnVmRBT3c2UmVWYTNpb0FpVUlnQUo2Q3J6WUJBYTd6Y3U1VWgrdzdic2lnTHBBdUpYOTJvSjgyUlpFbkhzTXFkR2REVjlnNVFqcWcrY0FCVFQyV3FnS2VGS0FJSFFZQWR1SW8rUDA5YjJPOTEwRVFQbjdnSzVJODBVQ1d2aGNhczRxbzRDdkFPSWt0bmhjMkJqc3hCRlQwd3drYjFnV2RncXMwQW1ucDFxd2dvQW9RQWZXaXZWb0lLUzhSOGx6TmxpalZ3Q3VLZnlaUk5zWS95d1BRQjZSalhDMVJrcUNQSklrSFc2SHdPZERRTFU5RS80UFVqcy9yQTc4RFlTMUlhNGFIRktnSi9FZ0ZhMFM0UmZ3NGltSHQzUE1KeGtaajBpMUFKUkpEV0VqUlVUdDFwajRsM0hVa1dVY2cyRjdLZ280Vmtzd1poV1dPaitzQnprS3N2VVY0bWxkNnRDT3dJQWY1UVJyVlhFM0ZNdXdFUlZrQ1QvdmNaOGdkUHNvSmxRRnRXMFJzOWtpeWROVElUT3Z4UmhncDZZSVNONlVOMTc4cFVyRnRGUUJFWUVLQjVmaWVwVlFJTjJTdVg1SUUwY0pMbk1yZThDM1BoeFRPdE9MRmN6VkpDaTQ4a1MwbWZaanliQ1IyOXpsK3NCNmE5VVgzZy9IREZrTW5VckZ0RlFCRVlFS0QxUHRHZnRreUZDNU1Pa3pVRCtESHlHNnpXbWMydXcxZ3ZObkpnS2lkVnA3WTZmTitSWkFsTDJPeHNMblE0ejErc0IwYXFtRDdVMVh4VHEyNFZBVVhBUm9EZjU3Y1hTOWxYbCs1Zm52NkhCKy93YThIWGlHTUtjWTd6OXN6U2V1bTErOHFmdno2U0xNdnhMSG9pRnpwTWtoWHFnV2szR0xsNWZhQWx5dm9Lak1GTHQ0cEFHd1FvU1RZYlg3U3AxeWtWM2NtaVpBV20vU05HekttdzRjR1JaR2tJVTdEb1l1eE1xVkY5NENYS1JUcG42dEt0SXFBSWlBaHdxcUR5TzlSaWJkSUZTTnVIUGlRajNlNmRCMzkwTTh1QmppU0xCM1RqRTZYWW1lWkY5UUZpcFEycGpHbTJiaFdCd3lHQUdmTjZxZTljZUNCVlZ6Q0ZBc243U3FtVjNQYmJ6eDFKRmx1dUh2dGwySmtXUnZXQmxMNUE0VXhGdWxVRUZJRUlBcFNOWHAyZllWVnA5aHBWWUtXMWszd094a2VTeFJHc3cwRUpkcVo1VVgzZ3NMM1d6S09wVnJlS2dDTGdJMEN2TGZ5dVB0cUFXV1krNis4M2V6d0RlWlZzMnpTV1VuUHZTTExVeENXbHJIenNUT2x4ZlNDZmFqTTVWZE51M1NvQ2gwUUFCbVJSZ3FvU0tPQjNacjNJQXA5VVd6Mytta0p3SkZtbXNyVSt6c1hPdEN1dUQ1b2dNMWpwVmhIb2dBQ2tyTFBEaDRyTkEwT1hzYXdIQXJBTitxSkhrcVZpRnljVmxZZWRLVHF1RHhTeXp5OWlOb1hwVmhGUUJNb1JvTFhLR2VSZVhyTlR3dU9Wa2FnN1hUSWVjcXB0Y25Ba1dab0FORk5vRm5hbXZMZytVSUpzSTR2YVRhdDFxd2djR0FGODM3N21SeThQREpXS3RuY0VLRUdXT2QyM2Q5bTEvWXJBS2dqUWUyYzY2RmJCWGl2dGlnQWx5RGExNkxDcitGcVpJckFHQXJCMkoyc0daSTIyYXAyS1FENENtQ0RUQ1poOC9QUkpSU0FIQVJ4MyttbW1IT1QwbVQwaFFBbXk5YWNiOXdTWnRsVVJLRWZnaEIvUDBDUlpPWkJhd3BZUm9GK0JXZnZEU0ZzR1NOdW1DTFJCNEFSTHlUYjJ2bUliUWJYVVA0ekF2K2Z2YzRPcjJnL2NJLzhCbFVRRFYrbWxJU1VBQUFBQVNVVk9SSzVDWUlJPSIKfQo="/>
    </extobj>
    <extobj name="334E55B0-647D-440b-865C-3EC943EB4CBC-250">
      <extobjdata type="334E55B0-647D-440b-865C-3EC943EB4CBC" data="ewogICAiSW1nU2V0dGluZ0pzb24iIDogIntcImRwaVwiOlwiNjAwXCIsXCJmb3JtYXRcIjpcIlBOR1wiLFwidHJhbnNwYXJlbnRcIjp0cnVlLFwiYXV0b1wiOmZhbHNlfSIsCiAgICJMYXRleCIgOiAiWEZzZ0NrWWdQU0JWWGx4MGIzQWdaZ29nWEYwPSIsCiAgICJMYXRleEltZ0Jhc2U2NCIgOiAiaVZCT1J3MEtHZ29BQUFBTlNVaEVVZ0FBQVZRQUFBQmNCQU1BQUFERG1GQmZBQUFBTUZCTVZFWC8vLzhBQUFBQUFBQUFBQUFBQUFBQUFBQUFBQUFBQUFBQUFBQUFBQUFBQUFBQUFBQUFBQUFBQUFBQUFBQUFBQUF2M2FCN0FBQUFEM1JTVGxNQWlhdTdSQ0xOM2U4eVZKbDJFR1lOWkxSTUFBQUFDWEJJV1hNQUFBN0VBQUFPeEFHVkt3NGJBQUFIUUVsRVFWUm9CZTFhVDJpalJSUi8vYmY5azZacHZhN1FzQWZ4bHFMUVJSU1N3d3JpcGNXTENrS0xoOVdMWkVIY0ZqeWs0c0ZlSlBYcXBUMko0S0YxUVZqTklSVVA0aWtMSGxTRXpZSUkzbEpYdDYydU9yNzU4dVdiZVcvbW04ejNKV24ya0RsczU4OTd2L2Z5WnVZM2IrWmJnR0dWbDRXbHZEVXNiNXgyR3haUHhaOU9sV0VOZnIvVktkWHpUdTFtZmxqZWVOcHQvTzBwT0h5eGthdURtSU5SVkVkUkhVUUVCb0U1V3F1anFBNGlBb1BBSEszVlVWVGRFYmg3OWV5NU81SElZMC9ieW1JMG5xSlNGcnRiTjY5ZmYyTjdWL3plVm44QmUyUkg5WlRBZFZ1cjgwSnNkeUFBSm0wcHVSQW5CREpaWTFhRHZOOVdyWGU2emdsVU4xZUw0aDdjcmVaRG5hblY3VFpNbUpDSHJWNWNoYTl2WFEwd1Q1LzYvTmUybVkrZXFBWTlyMytaeE5VSjhSZkFKK1F1czRZdzZtN3o4VzFzN2hESTVJMUxpUEdQV21VNGV4VWhIdTR4b0M1UnJZczhqQWtSemt5Z080RzRSeG9LM3RNMnRXYWE2amlEQlBoUm5LMXpKTGVydUpBT0FNUDRoNlkyamJnbHJZMHllYTJacGpxRGtEU0c0K0pEQThqdEtzN01IU2dLdGE5UXY0bTRCS1pCZ2t5R1BCc2JIQkpuOHRqUWRidTZMODRBS3ZyYUJEaWtRUWJJV1dBTk84Nk9Gb2VFY1F3UkwyNVhDK0loUUlIT2NCMjNBRUdad0VYU1d6RWdZWnBTYWdEdmRsVUl2SHYvSVAxVkJZT01yS0NWTWJiT3RDSFBxZ0VKVFJxTkFNZnBLakwrQTVSNlVaK01yT0NVUDIrWkxFOGYyMkltSkJ6U2FIUjNGV25xaEJ1ZFExZFhTT2NDM1dWa3pLdGhRa0xkc0F2Z2pDb1NBUFVLTFdmUTFXUGl3UUk5LzhpWVY4T0VoSXBodDR1ck9TRVd1VEZKcTN1a2M5NnlCWWhBdDRZSm1XWFJDQkNjVWQyUUp3QXJUWFNWZG8zcFp4a2Q4bXVaa0hNc0dnR08wMVhrdTNWdWJVMElGc1ZNbUx0eFNlLzJvVUdyR1JhTjdxN1dlUUJSWlptZVhkaVQrYy9iS2JzZ21tSGNOSzJmNUIwbFoxVExQSUNvVlZablY3WVVvRXlvUEt1RG11eHZoVE8xbFZiZERJQ1pHRGVxYytCRW0vd3kvM0toWkcwZE10UzAwYXJUVmN5WmpMbVY5NERORUREWG80OGhqQ2V0T2wxZE1DWUdaUElhRWRqaGpkQlliMzg4YWRYcEttS2NjQzlrd2w0S080dEhmRFJWMjVOV29XVTViS1hCc1NyNjFDNkVtM0xZRnpxVU5VazNsYXROQlJucVcya1ZYb21aUlBsVE8wVjNZRTNSYXM5cFNvaXJRWVk5VmxyVnZTRDF5Y3UxV2tHSVoydTEybmY2d0xLaTFRMU11L3RSTk1nUXprcXJUbFA0Yy9lNFFEbWkxV3pGWURJdTdOZFdrQjE1VzdiYUdiUC9iVVRMVW8zam9taHZ0YW1HVEx2dDVhZHJjZVY1aTBJRUdZMVphVFVhdFZVSzhtWkZpNlRWOTVhV2xtNnRWb1dJbzlVc2pzV1ZZNHFITFoycHcwRmJ0bXJva1k0S3VmOEhRNUpXb3hLekkrT2Vpd0s5RldKQk5uU21EZ2NybTJIRjl3OGVlQ3lMQUpDMEdwV2pPS1FuSXhGZU9Tc1pPanBUdHdlejBTRmpDTWQwNE13WWlVZ09iVXZ4N0t2ZlduTFpHQ0IzZHdkU1NjMUZoNHpxYzlmd0VkQllqV3NxdGF6M2V2c0xyU01rT1dUa25janRtRG1LTDBrN3ZIZFowV3JUMkhOYzJLK3RRWVlLdGtjQU54WWVXTVltS0t0RmtSc2NyU2ErVnVBaVd1US9CcGZxU2RpWGk2VlZydVJ1YTVDaDRLR3hSZHdJQVB2bXh0RTVzR2tzNUc2QTFuSDVhcjFKUjVMVGFzdThCT29jdUhhREdralp3czNMSnk4eHJVTGRQRmQxRG13Y3BYU09xc21YNVJMcFNrNnJlT0ZqSkNMZko1WDdSV3FBV0V2UTBDSGJhZ3ZNZFE4d3l5VndUZVBBenp3Z1BFUTJCTTgwTGlWK1dKcXlYQUtYRmExNmVPRWxncitldmM0MEU3TWdYaVNOeTB4UjBhcVhIeDVDTFNQVGFDWG1LdHp0SFFxTkxPSlNOZnFpUVZXWmpVdFhyNW41YWlONGJsYTYrS0MvbzdkODZyZzFPUjFaT05DR2xDaGZ4YWpLNTJaVkZ2Q2pYc0tDWDJqeVRNWENnVXdpYU1xRElxNnNjQVZjcS9Rc21VbWVXelQ1a3krQXlZSGNjTHVkSkYvZDUydksrWXBtdDRjL3Q4UkdjaGdyMXRWekV5TkNvanJMajFrUEN3MzVlWTBXaklCeEtsQ0o1QzNNMzhoYW5UYWZkTHVDRm9SQnhlaDk0dnlzbXgwa0dwS2lGVWlybTNaN3ZFSytyQVo5eGY3VEtpQ3I2SlNmTWZheWg3ZVdDT0pTOWFGVkQzQk5wRWhtcjI1N3I5YWtiVlg4dGZ6VWtDVEVxZGFtbXF3UE44QzlTQ09UWWxNQlBxNlNuWWxvOHJOOVBrTHRWd1dmUnFNUDZsT1ZOTnNXRVZnRXM3aXJ4RHY5OGxEaEZCV3RwUHRlanlTU1YzRHcydVVyWmZSVWlQZXYxQjduSktiSnBhaGl2aDRHNERkS0JyNVlPWDBKQlI5V0FrK0RmdzU4UWZ6a0NrSjhnWktUdDhYcHVwOEdsZHFuTDVaMXNmdUIvTTlQVzd0VnkzOHJvYXBKVzNOVm5LemFLcDR2cGFTcWdYeXIvMmRvckI4TGxXQ3k3aC9FU2pnSDZqdzVkMHIzT0RqMXpadm5iMytWRnFSc2ZyTktDelZvUFpOV0IyMHhMVDVlQWpmVDZsNndIbDRDankvWVpGcHplRmoxbCtqVE91TFVlMm4zQ0dENklnbkE2WTVqRVBNblRDQTNqTHpLb1RLc0lieXBZdnJmNHNuS3NOeHgyVDBNWEMyS0E1ZlFvekcySER3aXFjVHMwZkRLNmdXNitnRG16ZmNxcS9Cd08xc3ljNXJSTGhIRGRjZGx2WG0yQjFCbkQ0a3VoZUdOellsbjRHZnpNOUR3SEhKWS9sU2M5Zjlsd21Hdmw2RmZLdS95aThQL3JBUEtmSE5KejVzQUFBQUFTVVZPUks1Q1lJST0iCn0K"/>
    </extobj>
    <extobj name="334E55B0-647D-440b-865C-3EC943EB4CBC-251">
      <extobjdata type="334E55B0-647D-440b-865C-3EC943EB4CBC" data="ewogICAiSW1nU2V0dGluZ0pzb24iIDogIntcImRwaVwiOlwiNjAwXCIsXCJmb3JtYXRcIjpcIlBOR1wiLFwidHJhbnNwYXJlbnRcIjp0cnVlLFwiYXV0b1wiOmZhbHNlfSIsCiAgICJMYXRleCIgOiAiWEZzZ0NtWWdQU0JWSUVZS0lGeGQiLAogICAiTGF0ZXhJbWdCYXNlNjQiIDogImlWQk9SdzBLR2dvQUFBQU5TVWhFVWdBQUFSMEFBQUJMQkFNQUFBQy81RTRXQUFBQU1GQk1WRVgvLy84QUFBQUFBQUFBQUFBQUFBQUFBQUFBQUFBQUFBQUFBQUFBQUFBQUFBQUFBQUFBQUFBQUFBQUFBQUFBQUFBdjNhQjdBQUFBRDNSU1RsTUFFR2E3M1hidmlhc3lWTTFFbVNJN3dxeFFBQUFBQ1hCSVdYTUFBQTdFQUFBT3hBR1ZLdzRiQUFBR1hFbEVRVlJvQmNWYVBXd2pSUlFlNStkeXlTVTU2M1FVU0lBalFXOUxnQUNoeUNtaWF4QnNya0pVU1JHbGRVUVRtc2lXSWxHQUlxZWg5bFhYSUpSSUlKb2duSUlLSFNRU0JWQkVhd2xPb2pzRHhzQWRkNDgzdTk3ZGVmUGV4dnVuM0RTZTkrWjc3ODNPenpkdmRxMFVMVGRlR2J4YXBxcW5LVTBEM0lLL2MvWGdHZ3czVjQrUGoxZTNHckR0ZVpwdkREZmYwZ280Q2ozUDdMMHNsTmZDOWxHbERrdnFScU5scTlQSUhZaUs3MmdoVkd5RWprNURIYW1FN1g1bEV2NVY2bFA0ejFLbkVxZDM5eHd2eHVmNzcvYzh5OWtQdnZRVWovWVBRaysvZk5Id083SzU2cFdSRkxiN0ZSZGFhZ2JnSDB1ZFd1eGlyTnVtMVRlbytObFVZSDFlZCtna1VNNStobDBhQnBML093dHdSNTBDL0VuVjZhVTJ3R05pVldyQU8wU2hoVHBGNGRwOVJESFhBTW9hbFc5Qm8wOThWSng0czdTSGZOYzZRRmRHeDU2WURneVVzbEdtMTRUMVJaeUlQc1UyLzZJeVNpVWJOVzBOcW1wckJZNTFpOW1tVTB4Z3BCbzFhZjlPWlpUbUdBcXNUZ004Vk9xbTNVdm1hS3hDYi9BMWluS09xSXdTUjlVeHZGRnd3VDlCOGR1eW9jdFVuY0wrSEJETGt0MC9iT1dvSmwxMHVOUDd4RXRXb1lMOW9iWnpWdjkwSzBldDAwbkY3VldqYmpKS2g0d3lGcXorYWNjY1ZhWERjUjFHQjA3R2JvUm1MdGdyYzBxZ05JNnFib1F1ZE9XQnBzTWlpc1BvcDJMdEhCMkZvOWFQU1BRcVFJOG9NZ3FNV0hCdTZFclZqZ1ZVczBVaTRnQVNPYXZBaVVXNWRHVm96L3I0b3VPaDNHMFNzbXVmSDZRMXVjQ0pSVGsxWm82NzJWNnU3aEpCMGVPTk5LVVNPTEZJOUlPN09UemRuL1A5MTAvTU9IaTYvMkhLbWVzVmpFU054OUZQL2NERHUyWFRERThkdnVwTVFOTDZZU0w2T1RYU0Mwd3JlTUZwNzNOdEJvMmJpSDZhVVY0emgya0ZMVE1OSEdPL1dEa1J4U1dTSERiUUV2MTBvK3hua2ladkdFUXZ3YUFraW5rQlNDQVdnWDRVaGd1bW8wTFBkZlE5djN0KzNnWllQajgvZisrQ1VJbWFKR0lKSWtjT1RKUjFqbzVBdU1BT0luejJta0FzRjlQUElxeEkwZGJ0WFNxQkV1aE1ZdkhoWStqbkpweEpidHM2ZTViTHMvZml5dmZjNERxdURLcVY2Q2RDM1k4NXhoMDd2UStkNG0wbHRxeUZxS0NDODI3dFVTbjdRZFJ3WjJkbmQwL2ZGY3VCcmZHTDIwSklDanlBWG50eHBXYTQ4S3ZOaUZoR2JWTlcvN1FhVVdFUjV3V0R4dDZUUHd4TjdjcmdaQlF6K3VreVJ4WGhRb2Vvc0RENjBjN3dla2pUMXloQ3VocUc2Vk9MUStGQkE5UUxuempBNkVlYlh3WFlvRzZ5U1NheGpEekVaRCtqcVY2UXh3RXBtcStGREYyUzZPZUkrVEZRSlpsK2NBTnVNN01NQ29sK3VHTVRKZE5QSjRZRzBuWUpuNHZSendsellxTGtXMFMxb0d3ZW44dmEzakgwRTZCS0l2MG8xMzRzOWt6SkZPdEo2U2NnZ1htUmZsUlIyWHc5S2YwRUpEQXQwZy9tSTdJKzJhaEVLR0QwVXcwaVJ5QXorNWtVbXBYQ2QwaUZaUFA2WGRTS0VSaXIzUTBxbzJTUzFOd1phMFlGWHVJS3llWjFwQllKVUJMMnMwRS9CQnNKaU9oSFV2YWFmamUyUnN3bjRJVElXcGhFRk5lYU1FU3NtREtwejhhbFAvZFkvb1BIb01VblU5WmJYTzNacEI4U0tSU3UyTU1jdHVEVnY0RkJZZ29kQzZYMCtQUU1XNldxd3Jyc01KSWlKaWhVN0dFMkFIcE54SldhZ2ROVmpTMFRYV09GaUo2d3prakt4cHhlTktFcDhoKzhkZFBqWXRxYVBpOXduWkdVM1Ivc01YMHNHNUJRMXJjdjRxZ1RuQXVtQXdUMVRablgyL2JIQXc1SnBuR3M5ZVBvZDdaVzBZTjRaT2tzMGNuLzFjTDMyS1Q3NjZvMFhYb1RibHNkc01TeEM4ekN4NG9kSVB6blNoK0x4dE1QanFCNGpNU0dqVzNBV0J0UjQ0S1lkSTZuSDZTTllySjVSVjlydWRKcTF0KzA1Q1FqZkJCOCtiTVNDdmtxTGtUZmxuNlZsMjE3N0RjL3pPWmIrYm9SV3VPRUJYdUhmVUh5UWMvZ2NoNzBRZ09wZ2pPNkpPbXo2THBCc0lrRzMxeUw3LzcwTVhZSGI4dXY3Lzk0TzlaOXA2Q1hMVG9BM3VRZTkvRDN1d1o4cldWUzlNVWlMQTlKa3lsVUxaWTMyMUxYNytMVEwvL1FCZmlLbXk3QWNHdFZmNDIvdFFYQ045WEF3QVdKSjRMV3RMOHYrU1B3VVZxN0NOOHRKbHNOSE41L3M3RzVmQ2VRTXZ3V1JqOFpZZ3NtbUlVSGUxUm92WHdWWnZOcmx4ODFQaUxTY3ptKzlWSmJmdHM2MCsvRGk5eGVlZnFQK1M3ZVN4OFVkYnJuNllwbmkvY0t2STlVQ3p0TjgzYm8wT3RQblI4MGVSMW50Rzk2UnorSWFVcEdsN25Nc0Q5UDhOMXFJWGYzWEIwWkdWZDFjbkNsdUdRamI1OHFnd09seEtRN3IrZHM5blB3aG5wZVRMcXorY3R0ZFJjRytmK2dsYnNYaG9NWG5iZDdodmgwcS84RC91RnNiNmpxNDAwQUFBQUFTVVZPUks1Q1lJST0iCn0K"/>
    </extobj>
    <extobj name="334E55B0-647D-440b-865C-3EC943EB4CBC-252">
      <extobjdata type="334E55B0-647D-440b-865C-3EC943EB4CBC" data="ewogICAiSW1nU2V0dGluZ0pzb24iIDogIntcImRwaVwiOlwiNjAwXCIsXCJmb3JtYXRcIjpcIlBOR1wiLFwidHJhbnNwYXJlbnRcIjp0cnVlLFwiYXV0b1wiOmZhbHNlfSIsCiAgICJMYXRleCIgOiAiWEZzZ0NtWW9kQ2tnS2lCb0tIUXBJRDBnWEcxaGRHaGlaaUJHWG5zdE1YMGdXMFlvWEc5dFpXZGhLU0JJS0Z4dmJXVm5ZU2xkSUQwZ1hHWnlZV043TVgxN01seHdhWDBnWEdsdWRDQkdLRnh2YldWbllTa2dTQ2hjYjIxbFoyRXBJR1ZlZTJsM2RIMGdaSFFLSUZ4ZCIsCiAgICJMYXRleEltZ0Jhc2U2NCIgOiAiaVZCT1J3MEtHZ29BQUFBTlNVaEVVZ0FBQjdNQUFBQzRCQU1BQUFCenh0V0FBQUFBTUZCTVZFWC8vLzhBQUFBQUFBQUFBQUFBQUFBQUFBQUFBQUFBQUFBQUFBQUFBQUFBQUFBQUFBQUFBQUFBQUFBQUFBQUFBQUF2M2FCN0FBQUFEM1JTVGxNQUVHYTczWGJ2aWFzeVZNMUVtU0k3d3F4UUFBQUFDWEJJV1hNQUFBN0VBQUFPeEFHVkt3NGJBQUFnQUVsRVFWUjRBZTE5Zll4azJYWFhxK21aNlptZW51NTJ2THV4NDRSdTJTRkJpTGpId1N4ckxLdmFaTEl5TEhaTkZCRXJmNURxUk1OQUNISk5BdkVDa2wwZDFsa0ZtM1dQNHNUd2g2RTZpakVXVnRKdDJSaUxqZnhhQkF4S0NEM0JJV3ZKV1ZkTGlUZUFpWHFjSGJkM1BkNTkvTTU5Nzk1NzdzZjdycDZ1NmJudmozcjM4NXh6ZitlZSsvMXVSVkY0QWdKVGpjRGN3NGYvZEtvRkRNSUZCQUlDRFJCWWlKTkI4aE1OTW9Zc0FZR0F3SkVoY1A3YWZsdmF6eVh2aVA1bHN0R1dUTWdmRUFnSVRCQ0J2V1NySmJXRlFiSWZSWHN2dENRVHNnY0VBZ0lUUk9DN2t0YW1mU0g1ZWhSOXRUMmRDWllxa0FvSTNPOElQRGhvYjVMOVpEM3FKRW15YzcrREdjb2ZFSmdXQkJaZUI0dHMyMnN2Sk1tVjZDTG8zSnFXWWdVNUFnTDNOUUp6ejc2UkRMdTFhWjlMa3FYb0F1aThmRi9ER1FvZkVKZ1dCS2lqUFh4djNOcTBSOG56VVRRRFlxSFhuaGJWQmpudWJ3UXVYbjNzZjk2STJwdDJOL2xtRkoyQmFhL2QzM2lHMGdjRXBncUIxcWFOcVRaMTE3MGt1VEZWQlF2Q0JBVHVid1JhbXpiRzlaY0E0ZXluUDNoL0F4bEtIeENZTGdSYW0vWmlrcXhNVjVHQ05BR0JnRURVZnE2OVNndms0UWtJQkFTbURJSFd2WGFjM0o2eUlnVnhBZ0lCZ2ZhOU5vNmh2UlJ3REFnRUJLWU9nYmE5OXFraytkYlVGU29JRkJBSUNMUTFiWnhWK1ZwQU1TQVFFSmc2Qk5xYU5oYkkxNmF1VUVHZ2dFQkFvSzFwYnlmSnpZQmlRQ0FnTUhVSXREWHR6ZFpuMEtjT2tpQlFRT0FrSU5EV3RKT3dyWDBTcWtFb3c4bERvS1ZwenlkaFcvdmtWWXBRb3BPQVFFdlR4Z255Y0NmYVNhZ0hvUXduRG9HV3BuMDJTZjcweEdFU0NoUVFPQUVJdERUdFViaGM1UVJVZ2xDRWs0aEFTOVB1Sjdqek1Ed0JnWURBMUNIUTByUzc2ZGZhVTFlc0lGQkE0SDVIb0tWcEowbHkvWDZITUpRL0lEQ05DTFF6YmV4OXRiM3JlQnBCQ1RJRkJPNTlCTnFaOWl4TU8xekVjTy9YZ2xDQ0U0aEFPOVBHOWVPSEp4Q1VVS1NBd0wyUFFEdlR4bmRmdUlROFBBR0JnTURVSWRET3RQY1MraXUvOEFRRUFnSlRoMEE3MHg2R08xYW1UcU5Cb0lDQVFLQ2RhU04zdUdNbDFLU0F3RFFpME02MGszQVliUnFWR21RS0NMUzgwWlMydFM4RkZBTUNBWUVwUktCVnIwM2IydUV3MmhScTlTU0s5SnB3YzI0OXRiWXliZnBYN2ExNi9PN2wxT2ZqTjl6TDR0L2Jzcy8zd2w1TVBRMjJNbTFzYXlmNzlmamR5NmtQd3JVVHg2YSt1VzdZWnEwSmZpdlRIc0cwYS9LN2w1T1BLNTNQQ1Fkdko2N2p6di83dmtFNFFWRVgxbGFtM1UrU08zVVozc1BwdTFWdWxPbUgvMG1hdUlvM2NRUGZadWkxYStMYXlyUzc5OWNmZnUxVnVITDlmUGhlcG1ZTnJKRDh5YXMvZjJNVVRMc0NVanhKSzlOTzdxK2IwUlorblNQbmQrTWVTSDlFQ0cySFFERHR1dmkxTVczMFVNbUxkUm1lOFBSbks4M0hUemdJUjFHOFlOcDFVVzFqMm1kZzJyZnFNanpoNlEvQ3VQRm9OQnhNdXk2dWJVd2IvOUlaL3N2UEFudzFqR01zUkNia0RhWmRGOGcycG8xTHlKT051Z3hQZVByTmNNUHIwV2c0bUhaZFhOdVk5Z0ZNKzBwZGhpYzgvU0EwZGtlallkdTB2L08vMDNNMHZPNGExZm1qTEFSTWU2VnBTVlpoMmx0Tk01L01mQXN0NFBRak12YzNQT0hQclhnQ0p4TDAwVjJYek1KUHVHRjNQY1EyN1JFcVg5MnprTDdDR1FWcGk2dFhXWnlEQlNWMWpuVUx3Y2tWdW5zdE90N05TWWhWRjQzQzBuZ2pTem0wVlNqamVtcmlpaHEvaTVHWHp0TkhkVzNWeGNOOXlZTzllNWVZNTVpY0V6QnRmK0Y0ZWRyaTZsVVdaeENaVUI2cGFjTTZieHE4YTNnR3lGd2p1VDlwWFRUOFZJcENTemxVVXVqOHd6K2xKaCsvT2ZnUEdjTzVHK1Q0eitvdkRjOU4raHJJYzRuZ1lKV3YwL3VrRlRJaDc2WjNNL09CTzBzVG90K2N6QVJNMjE4NExsSkxYUDNLNGd3aUU4cWpOTzBQd1RyL3RLSGVNUGhzZjg2ME5ob0dVRlU4NVJ5cUtMVFR2UlBmM2svNXZUSjVPdmxKNFp4UHZvazNnTGlPMXp3MWRlSlpFNUVUK2VuNlAyVjg3blpEcFJVTE5aUHMraElzRE43cUM3NnJZYTVwMTBVZ3AzQkdLZHJobXFNc3pzR0Y4bUR5WDFoMUhuLzJpWWRGVGJ6OXlGUFBySEQrMWR3WWZDYXREMHczUXFPYWZGbXFDaHdxS1BTQkY2SUx5WTRnMmVtOUlZcHZDK2NGQVFCT29OMkNsN2I1MDJkTlJOYi8rYlkzM3Y1TFpvVzlrTE1TY2o1cGFteWRqL3paZi9UbXdVMi9jSEhPMzY2T2pxWWw4UXZoRDIxdjJubUY0L3lhNHdvcWVjcmlEQ0lIeXFNd2JWa1J4ZnVTd2IrU0J6VzZ5dmNTaGJTYW9WRkkwb3Fzd3FHQ1FydlhvNHVpaTQ2aUdiUm40OVRrbGdVQTU3SWI0anF2ZUVVL2VmRVZyekN0TTVXbjg1Ri9rMjlSbWNob0d4NU52bUhJdjJsNmRkeDIwKzl5Tm9XNk56UWw1anFYZDdIR1hOYXFzYlQxbmFmK1pzN3pvMVZvbFpqMjdCTi8wZlA4WlVZNXQzQXNUUlQ1Y0wyUUhGNjkvUFRUVDErK05oQ3oxNHZKNFRYaGYzUmduT3ZJVlJibjRFQjVKS1l0NUlQSVQzLzYwVUVEMHo2TlN1S2RtcW1TbE9QZERBMWlFQ2ZYTGo5R29sOUxodzdqNU5wVjhsKytscVE5YWlaRkpRNCtoYXBTa09NVWFNNWtacmU2RmtXYjZRckZkdkl5SW5IZ1ZnNmJjN2UxeHdVV1JRem82YUs5K0xiQmhuQ25QN081OTFQTk50MWtTMmNOSzR5SmRnNXpWK2VHYWpWQnA2N3Jvb3M3dkU5ZTgyVXdLREh0UFM5bHZoU1VYempPeDRmcmlORW1PMWxrL2xzNmM3NnlkQnE0YkNpUHdMUU5mazA4VkVKV01nK0pVcndib2dGV2RINWRQcUpDU2crOW1TalZPUGdVeW9oRTBXbVk4TmxzK3RIYnA0WmxnK0xIS1FCN3FvbkwzZFllQ1BsV0tGUGVNME5VUHFGYUNVcTJsLyszUzAwdkhma3ZqejhKVWZaOVFzem5YMDk3ZWdJSEdISk51MUt6VVdMYWYvanBGT0hrNm1YeFpENWR6SUxDNlVSd2VYQTk4NTRuWXFHK1R6MzFNL3RJTWlmOVAvRFV6OTdRbVF1VXBST2hLbGxRVHFOcGsrR3VjYUVkZHluZURkRWdSdS84NHBzRjNIY2VlZWIxNVArM21mLzJJOC93QVY1RkRoNkZFbEgxcktLMVBraW5INmZRa25TeUxjTmUycXZPU3B2QWd0b1ZsY2R3RkZpVVREZEdjNEhiNWxoRjd3eHk1cjdJY3VCZE9wZTBDdCtEbkdYOGg5SlpoaS92Z21xOGZMSFZ3bkpOdTlMY29zUzBJUUpkd3Buc1Nsbk8veHFzbS8xclZVSGhaQmJ4enNHMUM5by96UklPNGY4Zzg2Tk9GQ2lMSjdTaG5FYlQ3cU4wRzF4b243c1E3NlpvWkl6b0RQczNsalJYdW9YeGhYM3RoNnNxaHh5RktscTlMWXlreE9nN09vMUY4V3o3V2xwNEpFY3ZDR2ZOdU1xZE92SXNLa3VHY2NnV3Vtbis1WmhjdUxNSUNlK1prbWJWbHljTEcvRG1nNldMQzJ5c2I4eHlXS2JxenJuWDRrbDdVM0s5OXJYdi9HSVBHak1NTUo5YXVXbGpRcE9OcTFJcVdMcGdCU29xSE9lYWcrdW0wZVppVG83YklYZzJXa1RiTVFQeWZCYVUwMmphUURLdmoyS2xLc0s3S1JvWmVTeGZHVzNMSFB4cmpEV2NWVG5rS0ZRUzYxRHpQMGk3Nk9WMUlpc3FEUmltbGh4bldpM2MxczZ6cUl3Sk9yVWxxcDFzNXJscURaeGZkWHMzUzR6WGdDWFVvUlZjYUpDOGc0RlRhZE9sS0hRMjJVRzRzM2tyYkNwNU5VY01IZWtaVStkM0RHOFJpUXFtallaQ3Jua0lTaVBXaE5tRnkyZmx4OVdtUFRZVVJkUnNaZVZ5c0tDY1J0TWVRQzI3dVFXUUVUWW1ITyttYUdTMGFSMlBDMEJMOXRjbDMvUmRtWU5mb1pMWXdnK0s4ZDRXK2Yvb1NoU2xLK05ZTTgrbTlaczMwNVJGWDJ0eml6S3NKczBhamFnYk1ORHFHSjBRa3ZYazZJQ3lyQllNRURLUy9oY2FwQmQ5TWN2VzRTWEFxNU9kOHVmUkNTcTZZdWlJMC8xMjh1Nkx6QjhscC9tOFExTXROMjBBelBHaDNjaVhWSDY3Y0NyQ2NYaHhkV2hEVVNhSWpySWN3akxBZ25JS1RadE9yRmk5aWhTZXZSMU1HTjZOMGNqb0wwTUF4Z29MRkxJWGxhSFZPWGdWS3NtSU44WUl5dDlQSjllbjVZaXZ1NUpHRlgydERZdkNXbHo2R0ZhVGhXMVNSZHprNDVCemNncWZwUUNGcjJWT3ZFNVhIUURxTEtrTERkSXRPNHo4bTlhYTNiWnhGMVNQRFc1OXVTdUd4ZEFSQXpLS1BnenZyc2lNc3RzUHU1KzQzTFFCajdXaHdMNmR0d3VYTDY0WFY1dTJVNjBqVzFuNURDSVR5aWswYlNxdHJ1eDVKYkV4aVNLTmQyTTBNbWFvZThadXpiSWpVSFVPWG9VYWhWcG13N3M0RzV2TDBmTmdQMDFhOUxVMkxHcGRFalN0SmcxTmFOdjhBZGJSb0IvUEJnTlpOcXd0ckVrS1dLZk50dGwxU0VVWDJwVkxucVRuT1d1Szd4cXp5VzJzQkV6Z2lhRWpvOW9zREpKczllNUQ2ZG8yLy8wNXpiSGN0R25RZGtWbmdLc0xSTlBIS1p5TWNOOWVYRzNhN3YvbTJNcHlDYXNRRThvcE5HMWF0Q3B2eVcxTU9ONk4wY2hBR2llNm1hQ2dQY3ZVSThjNEZMcU93NnRRSTlXcW5zaGh3TEpDY2R0WmtKaUtVMEMyR1VaTzU0RkZiY2hBMDJwRUtDb0xkZXEvdFNUVGtHMHhENElYRThQV2UyejlWMmNxZHkzYkZwQm1tZUZEQWdveUY2Vk82NGFwbkVWK2loaTF4akJ0MHRyMS9QUXFwdHkwM1VIYlVJMlpuY0lwdXE3RGg2dE5teXEvMVl4WXluTHBxaEFUeWlrMGJkckwwSE1aSmJmbHNESEJRclBDMjY2NlZsYnVOZEhJWW5yV2ZHZG9tYnBySEp5azVmWXAxRWdTNjdxTnRWY1JOY3hHdHFja0R0bG1tSkZQZXBabDc0UUFEM0tvTExkazB2VHQ5RFFqV2tQWFQ5K3FYRHFtMkxWdFQxdlM1SFpEaXhWNzFla2h4Um16R1MxbWtSOGJKL1R3ZUV4ME5yZy94MTF1MnNzVzRTanFxL21MWGJnY0ppTFloNnRObXlyL0xpZmlLSXRIV200VHlpazBiZlFoL3BWV295QTJKZ3p2NW1pa0hKejVUbXl0a09KY2k3UTVReWF2eDZkUW5qRDdCa1FFWGNnbUFuRTIzWjNKRm1ZaGtkbVVjd0t3cVAzTWIxbE5SdE1lSm9zakxKeEMzNWo4WWkxdm5jZFdkbzlOMDVMNXV0YXlITm92WlJsSTArR2J4REpQL1RkMGhJZm5BMmc3M0ovakxqZHRBR3pNejdEU3FCcEx1M0E1VEVTd0QxZWJObFYrZzRhakxDUFc5SmhRVHFGcGoxQTYxUUdic2pPZmpRbkR1emthS1gxbkdnK0JsQzVGa2pvY2ZBcGw1YURESlB2U254MWVRZWQ3VXdRdFptd2gwUTJaeG5tUHRXMVlWcFBTY01hbHkzeG1UV21zWWZ3NW8xZDErT1VHOUd3TEVDazd4c3dhUWViTW5sYlp0bkpKVm8rSW9TVExLcnFWbXFoeTB4NDdnN2JWOVV3d3AzQkZBdnR3dFdudjJaTlJSMWxGSEF3b3A5QzBWNkVpM3F6N3kySmpBdE5lejFJMlJ5TWxZRS9qYVdsang1Q2lEZ2VmUWpreHZxK1ZIaDJudzY1YklzbjJScG9TRXFVTzMyOVBMOFBaVmtQSkR5UXhsYmR2ejBHdFlmeDhoYVVPUlV3NzBFdXloV2NWZmtZdUNjcVFSZGx3WlFGN0ZyZ3lYYjEzRENWWktHMWJEYktmWUxscDk1eXVwaStyZzFNNFA0ODAxSWVyVFh0b2Iyczd5aXJpWUVBNWhhYTlDUld0RnhWQXhObVlZRUF1OFc2T1JzclZuc2JUMHNaMVE2QTZISHdLNWNUMnFJK2NTemRhc3psMmRpWU5IZG9OS1pFWUVjNnM4SXlaR3hhbERvb3NXbFpEU1ZiWnFDRE4wdFBEQkJIZ0RPT2RIR20ra2w4TUxYeURyZE5pRlkvbEhWbHR6YUtkZ0tXdDdveWhKTXUwcXhFdU5XMEFiTGNSdzQxTU1LZHdoUUs3dURxMFkzdnVaeXVya0lGUjRpazBiUml0UFR0MHkrTmdnbVcwalN4WmN6UlNBc3NRZ0hOMGxqWnd4R09mSnloMnV3bzEwb3R2dXVnckVUempkS2dzVjlNNjhzamhZdG9mRHMwR0ppVURpMG96d3p1eXJDYWxhUlNHUG9DNWsrYVV2ODR3dm11MVpESmg4UnREaTF1ZUZDTzdVKzZiTTN2MTRac25iNDJnR0VvejFZWU4rbXlwb3BCTXFXbTdnN1pvTEJYaEZLNlFsWXVyczllRk1oZ2dPc29xWkNDL0lSU0pwcysweVdqTHExWUIzaTNRU0hIYnM1Wk4wQmVhMWxHUGc2dFFyaDRVOXlac2NrMkVqZE0yYlRhYlBjL0s3bmdrK3NPT3QwR0JSYTFMZ24zTGFpZzh0aTM1b2oxQ2RvYnhxL1prWE5JdmZHT3dzK05KTUxhVmFjM3NjVzVldG1DZTNKV0RZaWpKVXRORlBad3BJRk5xMnU2Z0xScXZaQVNkd2hVd29nSFVtaFZQdEsrd01LZGFPOHBpaVYybkFlWDBtVGFWcm54aHBRRHZGbWlrWUEwVGM5SUlVemY3dVhvY1hJVnluYVFyWkpzcklxeWZHZ2MreVJmZTVYWHhvanBCVGZsRjcrRnVXTlJHbHN4ZUR4UEIxa1NhZHJHdHp1eXNQWXcvOEk2c0paTzg5N0svUlU3TXpSdzZNditTUVFKYkJEZU1nRWFlR0xWR212WWZYYjVKTkU3WmJaaVg4SjZwYkl4OGxzeDBmTkQybldsVWR6ZEw0aFRPekdyNVhGeUpOaSs4VTYwZFpWa2tUYThCNWZTWk5wWE8yejBacFNqQXV3VWFLWXZZbWpRTzdhV05laHhjaGZLU2lCNWFIazNaVHB2MWg3STZtaGs4RGRUWGtXZHZqV2VVN21YVzd0dFdnelNZU011K1A4dXhadzc1UE1QNDAxWnRsNnp3L3AwcnpHTTYwUUx1bWlIa1EwdHRCam96ZTB4djhvbWFlUXQ4VUJxZU5NRmVPdmc1bjd4UWtFRkc5YTFVam1rdks3cllTMGp0Y0x5VTVuWUtKNG42M3k2dW5EYmw0ZFZhMEhDVTVhY3NRem1VMDJmYUdCNUtGVW1CUFcrT2lZVjNDelFFSTVvUjNPSXNZM3Rwb3g0SFY2R2MrQmthRWN4azFuYzJuVGFQVXlPaEQ3alRSL1RtQ3o3TEVWOEJwdlZObURHVzVNd0hTM0l2bWlGRGU5emN0NGZ4NTd5N1dFVGxmRUZIT1BTcWJkWWE4ZUNJaXIzL3NWbSt0R0tXd09lRGt2Q2tNZHNwd2ZLZHFjNHIvczkvUmE3My8ydDJONVZqMm56UVp2WG9UdUY4a3Vrd0YxZlFWa3FtZEl1cURGa3VSMW1hbXMvRm9adyswNmJTbFUrK0N2QnVnWVpBaTJZRWx6aHU4QnVtSHRYajRDcVVFejlQdXUzdnBFRm5SQTh5ZDN0VkNMRDM0ekxoaUhyekQxdTlieFk1bGhWYTNJL283QnE2aTF0eDJlU1h2aHFYbkszM0tkdFFXWHc2cWYrMU54NitiWVdGWHJBYkEyZG1uMDAzV0o0bXpoaGFrbUpucGgwOThVZ0pKZFNpN05IYmRvNXBEL1dnYmM2cW1IYmh2ckp2TVZ6NHZUZXhFQmRYME5hY2tYSmt6LzBzWlMzOEdDTW5uSC95QTdKaEorOHFxNm5UWjlvSEFMdDhJRldBZHdzMEJGZzBJN2dpWE9rUFJwQldQMWVQZzZ2UXIzeGdjUFVQSklmdVlYUlIzZXU1U1Rkc3JQNzR4ZVNscFdqMlVDbHRGajN2R1VNbzVKNTczK0N6dS9SQnBtcjNiYXVaSFVEMDlHR0xCWHdsNDBrWmozZDZUVEtKaFJJcjF1VFhUNEZwWTdEempXamgzY2xoTHpsazhDMG1laUJ4VHN1VDZNS2hQbHZqQ3MydnVpc1dKVW5UOTgybU9aL0lIdTY5dS96MFpWeURwdzNNTVcxUWxvc1RkREVsZjNqaEVMNGc1azA4d1Y1eXVLLzlMcTZnYlpTOXI1dVJOQnRYRmtJTzdPUDk2SWZlcFJrWVVFNmZhYTlDUnhwb0pyYmhMTUM3QlJxQ2hiMjBnUkdrMWMvVjQyQXJ0UE1QTVN4SkVua2R3UVBKcDVKUHlyS2RHaVNmZmZqT1BscmZPMDhrbjVPaGRHTHJpY0hmMTE1eVBUaElyaWJQTDhHaUNDMnYxZEFHdlh4VVpsUUdiYmN5bHQ2eS9pSmxrcXlvOUlaalRyY2pSamc4b1B1dGFQWHdIMGZSeDNqVHZNZnE3aUpudDZzSUxOcXJBU3FtaGlNV3ROTU0zYXFtN2FQdm1EWUkzOG9TTHV0bVNvVHd3aUhBdVorRDVuYlhHUk1IVjBaYkpPc2FhaENnYW1VaFJjeWFhSkZoMld3TE9KVFRaOXBqRkpmVk1nWU1keUpSRHQ1RzFhMkpodUJBRlpDelFsK1k3UEtBdWh4TWhYYkd5Zk92anhiNnlucCsrTnBmMGRSUGZXQndad1hlano5NisvMDZORHIvdnRzc0VVV2d3Zmx5Tk45N2EzWlF4R3MxOCs5NTl0bk5KSG5Mczg4Kys2T0tHQVlseWgxOUw2SytoRFYwdko3WjBzRTl2ZWl1QThrMWI2MXVzMWpRdmZXcXd4V0VvQzNUOVhtbzlJUWw2L2VBVDV3aytIMzJuK2lzcDNsVG9JUHJ1VUFXajhnRGc3cFVMek5QYlpzMnRLMEdiWDFydnNNTEJ4cmJyTkVVSkRGZ016cHlHMWVpYllnS3Y2eldnb0NoTFByZTF1amprV1RWdkNhS1F6bDlwdDFEOFN3RVJTbU5ud0s4MjZBaGVPeVZMVzNVNVdBcWRKamN1UUUrblo2dEphT0FaWjVPTi9sclNETnpKNXRMNTFpTitDQ1YyT2xueGw3SnNJZnhTSnA3TmZLQ1BYUFdkREhZMlluZklQeHg4cklLNzZhTC9zcnYyYUFydkIxS1p5eDJ4YWcybVduamt5L0RYb296MnJHMmFVUGJzcVZhY011eXhyUDM3TjFKTW0xdXFqYXVSUHNLbzRCR1VUVWpJdGhTMW1rcGljb0QwMll0TmU1dDBDUDI2VE50eUdxMGRLb1UzRkdBZHhzMEJJdWhOU0VZMlVzYmRUa1lDbjJOVk9iSUhsdng4cFc2UDUrdFovVyttOVZqK3pBSVVla2Jxa2NBUDdNdTJDemEyOW9GbjRkMzhzZk95MG55aFd5TlpKWDE3UVBiekp4OWRuMWRsQkNuNFUrYzBDTXlqeGtrOWFuWnBzMzJveDR3UG1zSGFiTnc3ajE0TkNEbjNkVFlNUFIwcjRzM3ZNN2N6MUpXMzFyR294dTNFcjVxajRaZWxYanFUSnY2WTdQbFVySXlSd0hlYmRBUUhPS3lwWTI2SExoQzhmOWQzMHpMY1M3Wlp3V3E2UVJLT3lJTGhoaTYzWGV0aGpwZ3F6b3NNcnNUSkViVzBnRUMrNnpielNRNzgvWWxjcVhTbi9xczhHUlI2UXVTeUg4eDJHTTg3WFlESFZNR2dNcU5DcjJ2UE5MUitZajRpMmpmajVzWW1hQTFQQmdOL2QvZngvdVNKRlAvYlpzMldyN01YTDdpQUdVVzdpRnoza2FzdDAzVHRuRWwydmF6eTBVMmxkVVpPRE5Wek1lNGFYTW92YWI5YWgrZ0l1eC9jTDVING9ad2FnQ1V6NkFBN3pab0NJWTIxdkNiaU5ibHdCVzZwNnJIbVdRcnYzeGxNYU1rVzFTbmxiSWJXV3FQMWRBQ3VyWGQ0Rnl6MWpjcWg2QzFiWlVZZ2R1SldNWVRsYXZUOWRqT1VPOVpqcVF4aUg4a3ZHSVVCdnJsL1JqRm9YcnVHbW5JZzJNN2VZOTNrVFUyVWsvUXRLR3h3OGNmZi93OVQzd0dISllNT1hINGl4ZHVhSzJmSXkxRzVMZFlGaHRYMEhZZWxwdysyK09GbmJWSERVaTdxckdHajBQcE0rM093T0duQW5oUkRDRW01YUZGcS9KS1g0QjNHelNvRUdMWW9NcWJPcmg2NnVQTkZBcnJrL094dWZKUzVtSUtNbGxyUXkyaFRPYXhHbHgwWUZRT0pOMnp4OVNlWWZ6SVRrTmpkREhQaTJrVy9YbXp3cWI4NDBSMTlkRE9VaVlVMEZ6Sm5PbkxNN05IYWN3MGxCSTA4aDYxMlpkU1RIL0JuajJYZUZROTkwakpudVliTXJMV0FNZ3EzRUNkUTlBY1kyTnlhZU1LMnMvVG1xSjh1dmJjejFUVzJVTUpxMmFBL3czVEhsckJYSkZlbjJuN0tyY3NYd3ZNSk12aU53NDArOFpuVnFhaGxBZHZDKzgyYUJBWG1zYS9SV0tOOXhmZzN6SFkxK1hBRlBxY3BuWEcwMVVaYkFvODZLczMwbWpvVXRWMGo5V2tXMUlHcFZYWktzaFF6ekQrUURWQU1oR1oycDE5bkxSRWwwc0liYWdJNlVEZ2xjeTlxazBiM2RhdVRDSGVpK1lnbHNMNFBUTXFMZC9OQTJuK3lHMURsWlljTVUvaEdWUVlpWXM4dG1sendsYTNiQlp1VGx1VnBqOHk2bzZOSzJpL3FOT0toUkhaOHFmQnBySzJQWWVXekUrVk9KUSswNDZlTkdEaW50dTdYSktqY0M4VHUxTENNYVhLSGd2dk5tZ1FYNXJHMzJBQ1VMOTRuZmxwRE1RSDZPVjRNNFVPTk8yWjhsSWFYTGtIRjZzc3BYN2VLM3VzaHZiSXJQSHYwS3hOMU5EYmsxK2NkN1JHOGRqUjZvckQ2T05iMFVLY0pIK1BTeVBjNkE5VUd6dlVQUW1hQVE2bTU4QTZjdnRhQ29kQlNRQ0V3blB0R2hER2M2a2tkVUcwYmRxZ2RvdVMvNWxmN3RsQW1ZV2I0ZDJuWkhEV2FBUnRYQ1Z0bWJxclJtTlppS21zN3JwTXlONERRMVVNU3E5cHM0eDMzYm1INHBhdkhVdE1QSGkzUVlOS0N3TXhqSTVtQ0xzR0RIVTVhSVdpTGloRkhDaVhRYnlLQjJZa0czYzRWYnMvOHN4a3NCRzBicEljcTNGekd1NGFQMkhncW9Cc2V5TWFydFBzN3ErYUpNbUhvcWtHYjFObng1THR2cEc0cjN0MEZhNkhNaXFvdGlOTzZFRzJWLzhJM3BNemJRQXNxVjIwVzBtemNNdWVQaFc3VVZkWVVTeGNHZTAwRVhpSlprUmxNWlRWOFEwTG9rMCtHMGNydVNNelQ1MXA5MUU4cXgrV3N1bzN3OFRCdXcwYXhBRnRpeHJpa3Q4MmRacDJ2a3dSNlZNQmI2M1FnMFJualpWSlNsS1YzNWkwU0FsZ1Vhb3lBTG9sbXdhRzdwZk1zRTJyZ3ZxRzhWcGlsbmRoRTZkRCt6dG9MUDQ2QzVWTzJ0YVdiclowaDlTbVRKNlpQYStQa2tUdGQ0eDZrN1hKUTZmTWRhaFp2VFlBbG9PMlRySm1FaklMMTE5WHNhOVdybG1qVzdCd0pkcFhWRkp4MWtlREtNSU5aWjNSdzRMT0RaVnRxRnBVQ21KYW1EclQ3cUs0dnVaUEZZVWNSWGkzUVlOb0Q2MkZwNUV6aXFqTFFTc1VoWlAxLzVXZTFVNWlYK1hwNjdvTGk3b2tzL2lzQmczVGRSbWZ2ZzNwRVlSMjRxYVpncG96TmJobVVRdmo1T3ZiYnhwNExadGFRTW1JVHhMTTJnOWlBMC9EbmRnMnc1aFdkY1lKUFNJMU9sT0ZTZFhzT3AxbDJteWJOYktCTWd2WGsrWEh1dmdWU2UrVU1RSzBjQzJmK3huS09pMkhhcGdUNnE1YTM2NUtQQm1VVTJmYUF5aW90RDhyd3JzTkdnUk9iUEh2NjlFdlJlT3B5MEVwRk5OYXFmVDVnVEUwU0FsWC9RVkdXMWxhV0pTcVJqNnJHZW1rV1k2dTFXdTdLY2pjZFFmQmhPb01rOEVnK1EwV29wMTdldHFDMVNXbFFZd0psblFpMFRFNU0zdVkrenBQMDhnZEE5dk10TkcwWEdwRVEyU3lUQnNBSyt0VXFHZlVqY0t4TzNDV05mOVpvNDIwY09XMGlhUTc5ek9VdFN5SGF0ajMwTFZudUpaSkkxNE15Z21ZTmdsWS9ibkZCWEhkVUFzYllycnhhUWpIeE1hN0RScEUzZWJmWlpQSWxIdGREa3FoYU9Xeml2NWdUL1Z4S2MwNnZ6QWRWZHYyOURLVmJ6Mk1Kc2I3SnUxWWorQkZSRi9LeEpJcGlWa1lPVHZ2VG5Jc213WTdNakdLcWJTTVJsZ0dpN2R2Wmo5cDAwYmJPem5UQnNCeTNhRmp0bEppeFZVWGJrNG1vNFh1RFJsKzBaaGNXcmlDdGpaUjVGaGtpazBKR01yYTNwRlUwNDkvVTkvNHBneWw5eFNiTnMyaTFhQ1Z5Mnk0aS9CdWd3YVlzR2w4eWhMeXFJcWFodFRsb0JRSzFVSC9uVmYvcDk5TGtqY1pCYXJsd2Z4WlZhT2hOaDJ2MVl4MWZNYkRrQjVodm1FOE9QZ2wrbEJ5dU9XUGliVk1HT0lyMDdKTjJ6ZXp4N0VhQzJFL2k4TFFHSHFTVXZjMS84STgza2lyMXg3cVFkdTgwUU1qczFFNGRyMVZWN2ZiOHBLTmxKV0ZLNk10NGtkTXNXa0dRMW5qNjJrZ2RlOTZiTjVka2FIMFpsQk9XNitOK3VtWiszSGh5YzB3Y2ZCdWd3WklzMm04NEVxRDZCM2hVajkxT1NpRm9rWEtudWQvVEZHcjd4aXgxWUJZdC90ZXEyRVdsekV5cEVlWWJ4aXZHaU5MdU4rRStMZFhyTURVcXkwZ2dud3FqVkg3a2RJM3MrZGRqWmQybGNBWW9rblRsbGN4Vk1ubnBMRk1HM1RsT3RVWm93ZEdScU53cDJVeUd2anRTcktMeHRhamhTdWpMZEwzR1lncEFVTlpQVTFWeVFSbVM1SVh2YWU0MTZZeHE2NFlYR2p1WnBnNGVMZEJBenlnTHEwWStLbXRVYTFsS2tOZERrcWhZeGpHNWN1ZmV1cC8vVG92VEcxM1h5K1FveGFwOXR0ck5lNTJnekdkRU9kRjNNbnZXZTh5V3ZUYnllMytXNUxERlkvRUdPeW9xajFra3dDME4wYlZPM0RtL2lBMm1Pd3lHalk1TG5sRXJCaGttVGJVZnl2TEtmK21TUkV5Q3Jjc2s5RkpBWlhFdk0vT3dwWFJGaG02RE1TVUFsZFdSMU1kS1praXEydGpVRTZnMTFiRm1JUURQWnllUGVZU1pKZzRlTGRCQXd3eGFOWVF3Zy8xR2FhT29Mb2NsRUpqWFUxeWkxWWhBbVRXczJUY29ueFdnOU5KOW5hRHNRZ29UamtiSFlzZ3JDUTJwUGtFeGxPck81OVBEbi9JQ0JZZURIWlUxUjZ3aHNGY1JCWkhucGVjM0t3K09uRlZBd0FLbmpUMUJFMmI1bWM3bVF4ek55MWhqTUp0cjh0WWZsK0ZIa1JUcklrcnB5M3lncGVsQzY2c09iMjB5WVlsYkI1QU5CaVUwMmJheXlpZVlWcWl6UFp2U284QUFCaEZTVVJCVk5ZUHg4VEJ1dzBhNElOQnM1cklFbHN5ZGFzeTF1V2dGRHJRMWNRcVVSMHZyVFJ1WkJtNFJhMDZnb3JQQlY2MGFIUHBFWVhxdVdhbG9FSWJHS1R4SDAzd2hVaC9yZE5Oa3A5MmNtQ3dJeTBBblpiZW1qRnFQM0p0TXJOWFJIUmVGVlRiRVFNVldYTysvZkdWMnZsVkJyUFh0dWRuS2hrNWpNSU4xMlRjR2RhY0RtN0lVSHFidU5xMFBYTS9yaXkyMk43WEE5dXpwbjRabE5ObTJyQXNuL0k1UHU1ODJJaHRnd1lJRGRrUWwraU9MRk5IVUYwT1NxRW9tOTN3RTR1YUR6VnNLMWtlWmxGZXErR21uMlV4RHR6a1RINFg5UXhlQ2ZmZFdNNWRpc2EzeEJUbGQxVnc1a0FMZUQxellsdjVaUlZ0SHRqeXord3hxN2lrTWpSMXhFQkZtblpUR2lLZmFkcWVRWnVtYmhSdVU1VmhWZzlnVHVtZWxyS1p1RmFZKzNGbG5kT3I2VVBkKzYydWEzbmdZbEJPbTJuM29SOTd0Y0tRblR5RmVMZEJBN1JqYTc0RGdkUnNOaE9rTGdlcFVPcHVWeklhTFY2MDkzVWp5NytzTFFwak1SYzRJTFZtc1JycVNUSEZIUGdtdjh2NlBLek1qU3NrYUFkOTgxWVUvUktjV3pJOGU2TkozczJjbVBQdnFGaTBMVEtjd2pCQmNHZjJ3R1dESXMybjRmZmFKcEVHUHRPMDBXUnBNN0twR1lXTE4yVDBPVjJjQytacFloTlhtN2FuV25ObE1WcWJtcXhtUyt3NWxGN1RQbjk4MzJ0dkFrcDdkaWdoVTI4YkV4VkJqalpvSUR2NG8vYnFwMnVaT21McWNwQUtSYjFXTnFrWjFIYlJ3cDdNdEtjdHgyczFNTE1ObVRaN2I1dkd0Y3JXdkZSSzlrR0xEQnNtNHNhbW1EcGtLR2xkaG1kdlJNc1F5SVEySUh2d0FmR1dkT09OWmtuMzZESWNrbCtYYnZWdTlyMjJ5dDdjWVpyMnlCMjBhZEpHNFFhWFpNUUYzWnB0cTdWRkVXbmlDcUR1eUR6MGhyTHN1UjlYMWxuZGE4ZUs3SnptUlNRNGxEN1RQczd2dFhzbzNvc2taTkZUaUhjYk5OSnQ3UjNPZStBc2JlQldBdDN6Vk1GYktwUk1tNU51Nk1Zd1VOV0lvYWJvdFpwbGJtWXB2NUhaZE9KZ2VCcit0NWc0NW1lcklxS2ZqZ25Falc1Z3RjWlNrelBXTW8zVEN2cnhKUXJIL0hHRjN0bUQyZW02Y0o2NUtZTUU1aXZhbDdsUTcvTWVYY1Zacmxpa1pnRk5uYVpwOTkxQm15WnNGRTVEc3F5MVBGalRxZUV5Y2JWcGo5eTVLRmZXb3RwVzcramU1NndLRkl3d1dWdVJISDJtVFpPNXZFYzFUWkxBaE4vRTkxWVp6WDRSM20zUWNQZTZhR2xqelpLbkxnZXBVSXlXekttWFJiZWlGK2J4a2t5YVd0VDh6OEh2dFJvWXlLNU1tNzJYelFuR0lCdDduK2VpYlp1RGRzcjVRSHBXSlkzNHFrT1ZhV1NRVHRSNys1UU5aYjVPNyt4Um80alJ1Z3d5cndaUm9jMisxMWJabXp0TTArNjZnelpOMmlpY3JyYXhHcHZOc3ZFTFpUTnh0V21qV2l2RlpreTRzaFpWaTNGQjkzNUR2V0pKV2NwdVdUbkc3N1hKa2h4VHlvcXBYelltT2dhdU5taTQwM2dhL2JJT1JuQ3F5MEVwMUcyVkRja3JldEJyUzMyaWJ0RkN3QVVhNTNpdHB1OE04YkNVdytzUFJoTHAvR2VHcnlqMFBjUG1mU0ZlbGpyMWlCRHhnOTVBam1UZ0pJcXlxVERoTzVDOVNwY1pQREMyNlduS1ZWMHhGS1dITUZWemVkS1pwZzJhQlQwTkw1eUNERE53V2JnOWE0QnQ0bXJUN21vUXBWeGNXWXNLcGFGcW5lZXQzVElPcGEvWGxuU1A0WTJoSG9jclJ3SWJFeU5aR3pUU3ZTNU9qcFkydG5nQTNIVTVLSVgyOUtqVklsbkhpNm9qVnlQUVNOT3NhNWxxbjlkcTFIQmJNemh0Q0FFSzZlVDNnTStCeDNuMWVVRzFLcG9ndVNDVDNKSEY2SUdjOHZCMGo2MnBpV3NBOXluOWdxcW1sSFFTSmhsRFVaT2dFeG1tVFYzTkRnbnNmM2poQnJLOVhWV2RVMmZBVzFHUU1IQjFhQTgwaUpJZFY5WlpPUVNBa2NoaCtFTld2OE9obkRMVGhtaXlYWmVsYzk4T0prYVNObWk0ZTEyZXBZMm9MZ2VsMExGU0NVbTg4QnVHM0pVOWFKbkpudWtCWEdUVjI1Zm9KK3Y3REt2cHVidFlNOGFzQUJUV2tSbExZemZGSy8zcDVvMmN6aHRkdnM2QmZaeTF6TGVZN3IvSS9kWnVSaitOeGZVd3duR08xM25yOHVlTVRzMVhURFZIRFZsclp1YkpEZE9tUWR0MUhtdTZlZUhpYkVaRHZWTTJnbmxBdFhkWk5nTlhtell0eGF5WjlMRVhwT2RKRnlTU2FEdXk3cWJUczRZRkhNb3BNMjNhNmxNekZhdVl5bXRqb2lLRW93MGE5TkdPR3V3SWFnZTZoVlJzNm5KUUNvVk9GQkhNWG1Veno4S3FPTkd5eVlWR05Edzd5TEo1QlQ5ZXE3RktRK1NCM2hLOTB3ZWprZzF5bmVlQjJFZTdtVWJidi9QWnpOd09oejNMSEVCc0M5SHloR1hmcU43ZExQOUk5dkZFNkd6Q0RaMUNHand4MVJ3T2J3TWFJb3RoMnA3OUtFNlhGNjZiSWRCUG5wZU43RUQyc3pLUGdhdE5tOW9FQ2FMTXdKVTFrOEdFc0c0MjFIck9Ia1J4S0tmTXRGRkZ5dlZqWXlKeFNOOXQwSWlpcnU0U0JUbFlvMVB2Nm5KUUNsM21WdFhwclptQ1YvYXBYZ0htTENyRFlCOTVmVmFEVmtCMjhJbzZ3bTRvRHgyWnYwNitDN3lkd1JSK1N5ZmhycnkvODl2VE9lQ2tIUEZLbW0razJpRVJtaldjOFpVMFZ2d3VKMWt2eDhKcU8rT0VudHJaM0F5R2FWTjlkSk9vRUY2NGNWcTBQMHlTOTJaL2pmZzl4aUFObVV4Y2lmYVNJaVhXUVIzWXViSXd3Q0pWTFhTVGJ4eWsvNFo0aWgwclRRbHhLS2ZNdEE5UVhMV3p3NHB0T0l2eGJvT0cyTmJtSFFwdDRUcjFyaVlIclZBb1oxZVY1RFdIKzhwZHo3RXA1OXJVenNORzVzV2dMZlpZRFJJWXBSRjhqQmtQWnNiQ3lvWTdUQVlVY0o5NW1mT01YVnV6dUtHdXBkc2lpVHJ3dkNpRkZTazMwMjVtMXREeEtPdURHSi82emhoWUZKcGhWWktHYWU5NUJtMk1FQzhja3Y3SHBjN0hxZjcyOEpmZFMrZHhmTTlxVjAxY2JkcSt1UitPV2F4SWZsaWZ2UE1yMFhkc1lxUjJPa2xlK0pYb0Y4Rm5WOGFtYnc3bGxKbjJOdFREbDJwTndUT2ZqWW1WcUFVYTRtdnROVTV2VUdJY0ZmRFdDc1ZzYWtNU1A5L2pmNTRxUXl1OVIzSlVUR2l0b0xrWGlQbXNCbTNKbWtPeXE0VVF3M015N1Rtam5UbkZabmhtZHY3bEE0K0p0Y252aWVtOStzUnhSZ29ya3ZkVDA5NDJ5cjRxSjVHY1lsMTNEQ3dtYjlxYnNLRUNTWGpoRm9VQStIa1h6alJsejNVenI0bXJUWHZWdHpmS2xTV3BIdTVqMVRKOWJGdmhVRTZaYVE4aHNkTkxtdmlJdzFCRmVMZEFnemFIZWNXbjAxT2VlbGVQQTFNb201dXQzbG15eTFYVmowRzBTRHFmZko4WUJ5K0x4VzJmMWFCMTMzQ29Ebm1KME5wUS9kc3orcGR6K2ZYNTl6L24wS01BTm0xSjl3L0dHMW02V2FPWlNFL3Z6SnVkemFaSHlDeDNwZGZNTlR4UUZCNXlYVFBhalVvVWVDTGVhejhJa3JmM2VhenA1b1dUNW9aR2NwbEV3V09mclRGd0ZiUVp1YmtCY2ppOHVMS0dSQlBQdTJoa256NlhHQUZ5Y2lpbnpMVFJrbm1Ha0tiOFpYaTNRS1BUQi84MXh1NWo4QXZEWVdGMDBuUmQrWWRJUVU4KzNreWhGNVROL0xhellxSW9sanBnamx1VWFQWHJHQkNzUUJ5aFlKL1ZMSXA0U3N1ZVBhTkVtN1FRWi8xSjBWbGpFTTJ5NWpraGgycVFaNmxHejJiL1d5U09tdTNyYk9lU08vRDBWV0lSTTZCQ3RIakUybXVxQmZIcktxd09jV25hQysvODRnY0V1Y05Ibm5ybWgvd1VNR2JibHpIeURDY2FGdW9RNkxFTlQrR3FhRC8vQzgrc0VJSHZmZllMWk5uSm5VY3NWbHhaMmRsYkdtQ3RVbUszN2NENnB5QkhKTEVidWkvZVUvTFRnN3pyQmJJb1RBcndib3JHVjk3ekN6SGhsVHp5MU0rUUNQaGYyNGVGLzFOUC9leVNJVk05RGtxaFdFZUpzNjJVWHhVSHNnMmlOVHpiQ2YwRnpUbW9rY1lQNTFNVitxeG1aQ3laWlJ3V3RSa2k1QUg0dmlQK1NZUDdxTFI1TlpKYkgzMzNrdjN6OFZ0VmlpUnRoMUkvZG11Mk9wODR2S0ZpNFVDN1lNTExJNnU0ajhhMERhcG1XNlNGNG9YYkU1WGx6ajVpaDhMcHJMOHFYR2toV0Q2MDJ5SGJBZ3JqNjVsMGhrS3pSa05DeitlUUlSc2kzSVNUUHdhVVUyYmFKUG9sTHF6bHJvSjNVelM2eER4N3FPNWxMYU1JdVdMSVVZK0RVaWhvekNSM2RxUG9sNS8wWGRKdnNDajB6Q1czZDZNL0h1QVBjaDVJdmhWOUxLME1QcXRCRVZ4Q2JCU0J5RTQzdVphOHRHUWs2eGNkMHpCU1poNVV1ZzBWL3Bya2R2S0NKc2pIaUZIMHl1UndrUHl1U2t1T002SW5ONExxZVM0azF5NC9MWi9MMXdhVDZiVXZKb2ZYTGovMjlOT1hIOFZnL3gwNUV2SENuUitncWh5S21vS2xhNHprZCsxTUNsZE5leUNnbnBPOExsOUx6RmJXVU5hSHFTNytiVUgxZThqcC9FT1NBZVYwbVRaYUhmZDdCZzZReGlRZjc2Wm9qSk5yVjFGRlBnMTRhZFNJTXlDWi85R0IyYzJndjN4QkMxV0t0MUlvNWZsb2tseUYzdis1enQvRTlkVWs2WW5tWFJobTF1NTRyR2JNQlpXTTVvM1pielQvWlBMMmZSbVh2cnRzV0dmRzVQbCs1Tyt3bUY4ZC9OMGIycnRuRHNQKzIrRDJsM1VrdVdicUR2L043SlAyeVFGNUpicEc0VTY5OGZCdFcybTJCeDgrZlB1dVE2RStybGpYMVdkV291aDF2YXZ2VDZsMmZuaHc5UThjQmdhVTAyWGFZbURpUXVJVW9UQ2dCUnFGZEhWa1BRNm1Rdi9GcDVQSGZwN1ZmRTIxanV0ZmZlYncrNWNvdy95WGJ2OHptZEcxbXRock5RTnpGVXRtVjI4czBnamFLcUNWNHl3R0ZvWFBjdDNoZnlHMTFwRzFUTHUwY0Z5Y1JyaVdLWXN6d1ByZDE3Ui91a3dibXpXK0lhUVd0NUtyT1JxVnlDTlJIUTZORkZwVmtKSjBDVmUxU2p0a28yY1Z5QnhuM0ZNNkxMYXVjOVkzY3VCRStpMVdGRG1kQ2Jscm1YWnA0YmhRalhBdFV4Wm5FQmxRVHM2ME8zL3VNNGVQdmI5ZGMwL0xDL0xrdXlGekxVOXpOS3F5cWNPaGtVS3JDbEtjRGt2cE81NFV5M2tmZjJScFR4c0h5RHdFYWdXaGFTdE8zK09uNDRxVDNvM1lXcVpkV2pndWNTTmN5NVRGR2VDc3pBM3RuNWhwejNlcHgwMXVyMmphOVYxblFjRlpWNnhOcGprYVZWblY0ZEJJb1ZVRktVNkh6N3F1ZUZLY1k2dXVubWpzbXZnYUJGL0tTbUdiZkluY3piR1FpSlVOTitLWVFtcVpOamFTdHlyTDJRalhNbVZ4N2lhVWt6SnQvSTNqbmFmZURNdE1sd2c1d3hydVpSQ1FIeXpXeUdZbGJZNkdSU2pYVzRkREk0WG1jcTRWZ2ZuTmtpZURXUVBjQk9PU3ViaWJvekNrQklDTFpYUHhRdUtUajZ4bjJpV0ZNOFJyaEd1WnNqZ0hFOHBKbWZhSHhYYk9xVmhjZThuWjFYTHZ3YlJwbjYvZDB4eU5xbnpyY0dpazBLcUM1S2I3MzlkdVJ2ajZsSzNrczZSalBtNWo0YW1ULzFlY0U5a2c0R0t4U3BjTGR6c2I4R3VacFo1cGx4U095OUlRMTJKbGNRWllSYnZFL0JNeTdibXNzOFZIVWRiR0hPTlY3dXdqKzYzeVpHVXBHcU5SUmxqRlYrZlFVS0dLVXpNSE5wb3hzVG5JNlJETkttQnptQzAyUlR0NXFiOEVnV0ZoTzFOS2ZlSUo2cGwyU2VHNGRBMXhMVllXWjRDVE1qZVlmMEttUFpJN3YraDM2U0JjdzJjVHByM1RNQy9MMWhnTlJxUFlXWjFEUTRVV3N5K054YUlGOWtOWGt6VnZ5bUtabGtzVzBMMGtpd0xOR21lbDdPU01MS3hrZDg5Yno3UXRjeW9Tc3lHdXhjcmlEQzBvSjJQYW5ZRThrbytWRzNFS2tyT3M3dTRoOS9YcXlmTlNOa1lqajZBVFhwMURRNFU2SE9zRmJBdlQ3dWF0OGZUOEEvV1V4OUE3UWEvSDMwaDl1cWl0bVBYdXp4bjU3NjZucG1rWEZzNlF2Q211aGNyaUhDd29KMlBhNS9UQ0N6cmVvbnJEUlhIZHNHeE55WTJ1SE5JVWpjb01vc29jbWlxMHVpaStsRU9oaGR5MTU3MENsQmNtc0pCcGlqU2ZNeThRcVE1cW4zd3ppVS9jVjlPMEN3dkhoV3VNYTVHeU9BUE12MWE0ZnpLbVBkSTdWc3N0ckJQN3NNbEV1b3ltYUhCa2l0MVZPVFJXYURIN3N0Z2hmYkIySm5mU2ZORTgvR2xRdXpDSktaRkJNUnJ6dzVKbVZCUlAxOVpYRk5VMDdjTEM4YkkyeHJWSVdaeUJEZVZrVEx1cno3ZlJnYkttMDJVYXpiYy9zWUxpTmtYRFFLclFVNVZEWTRVV2NpK05YS1hQak0rYXJUalAxTk50TVE4bTkrcmhraDNVMW44Ni83elpxUmJUdDdaaStmUFhOZTJDd2hrTW11TmFvQ3pPd1laeU1xYk5KbFAwaGNmTG5HTU45eXp5NXRlNUdvU2lobWpVWUZHUlEzT0YxcERGVGJwOCt3WXVRc3lmR1IwWWE2azhmNmRvOU13VDFuQXY1QTRmc0Yrelc0UFEzVWhhMTdRTENzZkZiWUZydnJJNEF3ZktpWmcyZXR0L3I3Z003RTlPVlV5cGc4Nlo2czlUUzVNWEpHaUlSZ0ZGTzZvYWh4WUt0Um5XOHM4bGI0cSt5OWpsTkxQUEpmcURhak5teG51QXpVeFQyN2V0Ym1hd3MzYk56NVB0NkdQdzF6WHRLTDl3WFBvV3VPWXJpek9JYkNnbll0ckdJTHhiNGVKQ1F5VHRvWE9tVFh0OFRZVmNEZEV3aVJUNnFuRm9vZEJDN3FXUkg4TkgwL2JGV1R4VFAyK0tPNTdNc0luem9rK3ljK1pvRi9PSDZpYUZ1K2VyYmRxNWhUTmtib05ycnJJNEJ3ZktpWmcyOWJicWZPZ1FIczZ5aG5zUldkZHJwQzlJMmd5TkFvSk9WQ1VPYlJUcWNLd1Y4THFlL1JXMmtYMld6YUY0eEptQ3JwNm5xK2tlNXN3Tit2YjFZVFhwSGtIeTJxWWQ1UldPQzljSzF6eGxjUWFSQStWRVRKdnVQbEU2V29XbjRVTE1DRmszREhrYmU1cWhVWWRkRlE2dEZGcEhtUHBwaC80K2ZUdkhCdXN6TUhMTStvOHJ6RTFLM1FhemRwNVI4aGZ3SDlSMWFPUVV6aURSRHRjY1pYRU9KcFR6S01KcXNzOFROSE9UYWFzQjNqWThEV2xTcTdEU1RBUW5WMjAwSEFwbEFSVTR0Rk5vbVFDdDRzOTRrVDUvVkFQa3ZoclZjYWxIUnpINjV3d2F1RWVvaERWcnNMOXduSGRMWFAzSzRnd2lFOHFEK29Vd3FDa1BYZkdyV25zeWJTelBObm5HemJNNjdHcWo0VkFvQ3lqbjBGS2haUUswaTk5KzBaTi8rYWhXdGVaOGRhSnpGRXQybmxMVkNocWhFdFkwYlcvaERLWnRjZlVxaTNPd29KeVlhZE5WaStxV0hPcDZHdzdJWTJUbDhyWnkxMFdqUHJOU0RtMFZXbCtrR2prV3Z1eEovS3A5VCtCRWd2N0VRN256d1ltUW5peVJFU3BoVGRPT2ZJVXpwR3FMcTFkWm5JTUY1Y1JNT3hxemIvNkhBSVl6cmVFZXNDbDdqV3orcEhYUjhGTXBDaTNsMEZhaFJjeERYRURnYmlCdy9oKzhWN0hwaWk4VFV1OGZmd1oyemgvbmVsV1ZEUTdjUnBNYzFZQ1E4d251Z0VCQW9BRUM2SHJsNHNpcnVGVUxkOEZoWXZGSEUzcGMzNEJ6eUJJUUNBZ2NIUUowMERRN1ViWUFLN2VmSXNaMGo4T3RvZ1FoTGlBUUVEZzJCT2djK0hyS2ZjKzI2NUovNGFTRjlwMWpFend3RGdnRUJJb1FvTU9pS3lJQjlkOVhIM3U2ZDRmK3N5WDVLZnI5N0ZaUjF0UEljTDBvUVlnTENBUUVqZzJCYmZWZDVrUEo4NitIR0t1aUk0NVh5aVZhaEdsdmxTY0xLUUlDQVlGalFLQ243aVNOMC84ejY0cU8ySGRpd1pidUFLYTlaQWNHZjBBZ0lEQU5DTkMvZGwwUmdzanowK0tEM1BOVnRycDFoejhOSlFreUJBUUNBZ3lCaDlTUjA0UDBnNUY1WWRTbkNuZTlzdnhEdlczR0tBWm5RQ0FnTUFVSWJLcEY3dTZhRU9laStHN2tuUG93ckVER1dHMmJGU1FLVVFHQmdNQXhJSURUNU5tRkd2UFo1MTlueGNlRHAvMmZFSm9TWWl5djcxZ3pvNEl2SUJBUU9GWUVIa2prelR6bnNuTXJJL0hkeUtMM216NVRWTHJQVkt5bW04SEJGeEFJQ0J3L0F0M2tUcmJHM2RsUHBSbmVvdmRlaFN2UGFBWHVlcG9wL0FZRUFnSlRoUUNPb24zU0VtZ2dPdUsrK3ViVGltWmV1bUZ0bC9tRE15QVFFSmdXQkxiMVBVcVpTUE5wUjd6cCsrN2ZrcHJ1YXJHQ2dqY2dFQkNZQmdSd3RIVERrdU5pMmhIM1hyYkNQZDVGZGd1VEp6b0VCUVFDQXNlRndIT0pzeEMrS0RyaVRwV2w3MUhKMXlQSFZhckFOeUJ3dnlQUUdXUWZoakFndHNXMjlueVZqelZYMlMxTWpFSndCZ1FDQXNlTXdBUHlRMjBtUjFmMDQyZXFtUFk0ZkszTmdBdk9nTUQwSUJBZjNyQ0Z5ZjRZNTJJVjArNGxSM085dlMxVDhBY0VBZ0sxRUpoSjN1V2tuMDF0ZXFhS2FXT0IvSXBESUFRRUJBSUN4NDNBV1AxbjIyOHRTVm5PcHVmTFRsZFlScU9iRzV4ZVg5SUo3NEJBUU9DNEVKaVZSMHlqU0g5MXZacHVheS9tL3d1ckVwZHVSbE9lNEFnSUJBU21CWUZWZWNRMFd0QmZjTWJwdHZaaWhadEtjVE5hbGMvRHBxVzRRWTZBd0gyQ3dKdytZanFuL3Y4TGcyeFIvT1VLOTR2alpyUUszNURjSjJpR1lnWUVwZ2FCUFdYUDBheThoenc2bDNYRXkvb3Z3WElGWGc2ZmRPWmlFeUlDQXNlR3dIbTJjWFZCL1FXSTdLMFA5Qjk1NWtxNEZ6N3B6TVVtUkFRRWpnMkI1OWc4ZVZsOTVqWE1scy9RSTVkS05neDdYNlVZaFFRQmdidU5RS2Uzb1ZuMjFWMHBnK3pmQm1EYXV6cmU3OEtKbFgxL1RBZ05DQVFFamd1QkM0ZC8vdCtKNTdXdmZlZVgxUGtVWEs2d0lTUmFURXIva2gzLzVYZjd1S1FQZkFNQ0FZRWNCTG9KZjNheVZGajAzaEpPT05henNMelhYTGpPTkErYUVCNFFPRFlFNk4rNjJMT1JDWUtWc2ZSYzJvejYzNEZjRVhISFNvWHJHbkt6aDRpQVFFRGdDQkFZTXJ1RzgwckdBamVscFM1Y3JLUTJ4SExZNDcvQzFuS2lRbkJBSUNCd1BBaGdNRzA4dTZrWXVLSTBPNFJDZHhpWGlEYVMvd0pZa2k1RUJ3UUNBbmNOQWJyVmpELzdLV2Vzb3QzS1pDZy9SRHFXZy9lN0puVmdGQkFJQ0pRZ1FQK2V5NThzT2ZwcU9UUWZseDRpSDFRNHNGWWlSb2dPQ0FRRTdnNEM3LzVCeWVlVmQzYWwwLzlHTTZBT3V2aFRoTkNBUUVEZ0hrUUFDK1JyOTZEWVFlU0FRRURBajhENTkzMi9pTUFDK1pZL1JRZ05DQVFFN2tFRXRyTURhOXR5bit3ZUxFTVFPU0FRRUhBUXdPcWJtR1BIWWFydFlCTUNBZ0wzTGdKMElScGRaNHhWdEoxN3R4UkI4b0JBUU1CQ2dBNjcwRGsxN0l6ZnNLS0NOeUFRRUxoM0VhQmVtMDZzYmJ0L0tYVHZGaXBJSGhBSUNFUURzZW1GdnhRSzQvRlFHd0lDSndtQmZ2TDhVaFROSk9vTzg1TlV1RkNXZ01EOWk4QUY4V2RDWGM4Zmo5eS9tSVNTQndST0FBS2QrS1g5NkpjU2RZZjVDU2hTS0VKQUlDQUFCUEFwOTZQSjRVckFJaUFRRURoaENEejRjUEsyclJOV3B1TXV6djhIU3VpTjIyZjAxZklBQUFBQVNVVk9SSzVDWUlJPSIKfQo="/>
    </extobj>
    <extobj name="334E55B0-647D-440b-865C-3EC943EB4CBC-253">
      <extobjdata type="334E55B0-647D-440b-865C-3EC943EB4CBC" data="ewogICAiSW1nU2V0dGluZ0pzb24iIDogIntcImRwaVwiOlwiNjAwXCIsXCJmb3JtYXRcIjpcIlBOR1wiLFwidHJhbnNwYXJlbnRcIjp0cnVlLFwiYXV0b1wiOmZhbHNlfSIsCiAgICJMYXRleCIgOiAiWEZzZ0NseGlaV2RwYm50aGJHbG5ibVZrZlFvb1ppcG9LVjk3WEcxaGRHaGpZV3dnUjMwZ0NpWTlJRnh0WVhSb1kyRnNJRVplZXkweGZTQmJYRzFoZEdoallXd2dSbHRtWFNCY1kyUnZkQ0JjYldGMGFHTmhiQ0JHVzJoZFhTQmNYQW9tUFZVb0tGVmVYSFJ2Y0NCbUtWeGpaRzkwSUNBb1ZWNWNkRzl3SUdncEtTQmNYQW9tUFNCVklGeHNaV1owSUNnS1hHSmxaMmx1ZTIxaGRISnBlSDBLU0NoY2JHRnRZbVJoWHpFcElDWWdKaUJjWEFvbVhHUmtiM1J6SUNaY1hBb21JQ1lnU0NoY2JHRnRZbVJoWDI0cENseGxibVI3YldGMGNtbDRmUXBjY21sbmFIUWdLU0JWWGx4MGIzQWdabHhjQ2lZOUlGVWdTQ2hjVEdGdFltUmhLU0JWWGx4MGIzQWdaZ3BjWlc1a2UyRnNhV2R1WldSOUNpQmNYUT09IiwKICAgIkxhdGV4SW1nQmFzZTY0IiA6ICJpVkJPUncwS0dnb0FBQUFOU1VoRVVnQUFCVW9BQUFMY0NBTUFBQUFHK1hwMkFBQUFSVkJNVkVYLy8vOEFBQUFBQUFBQUFBQUFBQUFBQUFBQUFBQUFBQUFBQUFBQUFBQUFBQUFBQUFBQUFBQUFBQUFBQUFBQUFBQUFBQUFBQUFBQUFBQUFBQUFBQUFBQUFBQUFBQUFlWWFmcEFBQUFGblJTVGxNQVZOMUVtZThpcXpLN3pXYUpFSGJqUVBWZTYvTmdQcWEzSFFBQUFBbHdTRmx6QUFBT3hBQUFEc1FCbFNzT0d3QUFJQUJKUkVGVWVBSHRuV2xqc3lDd2hkTTBhWnEwZmUrZS8vOVRMek9BY1dFWk5rVno4cUUxZ2pBODRuRVkwSnhPK0lEQWk4RGY0L241K29ZdEVBQUJFQUNCZEFLZjUrZnpYL3BoT0FJRVFBQUVRTUFTK0xnLzFRZFNhbm5nUHdpQUFBZ2tFZmo3K3Z5NVhFbElJYVZKNEpBWkJFQUFCQVlDTnkyaVovNFByM1RnZ2cwUUFBRVFTQ0J3dTE3UHQzL2ZwMjk0cFFuVWtCVUVRQUFFbkFRZ3BVNHMyQWtDSUFBQ0tRUWdwU20wa0JjRVFBQUVuQVFncFU0czJBa0NJQUFDS1FRZ3BTbTBrQmNFUUFBRW5BUmlVdnIzK2ZvNEM4amZXVnoweTdJZUg5Y3FiWjZuZFo3ZCthY0JSMVlrOEhIdXNTdUtHdmgxL1JIbFF5WVBnWmlVY3JwZU9QWDg4cFNSdWJ1MDZDOWpGdjJyYkZwbWl5YUhGVGJQMHpyUDdrbk4rTElWZ2N2ejJtRlBGTkk0UCsvQ25Nam1JZ0FwZFZHcHNROVNXb1BpcnNwUWk3Uy9kMlh3eE5pLzgvUHhOOW1ETHlrRUlLVXB0Rkx5UWtwVGFCMGhyM29JZTdmRGUrTC9kWDJlb2FYWlBWRWlwWTN3VXRVMWlxWXhiNGZEcWtyTjg3VE9zenU3SCtEQVlnS1A1MU1lYmZ6N3VaK2Y1L3UvR2hkQTJQSy83OCtmZjcrMysrUDZ2SVJ6MHZNNjBOSUlJMy95anFUVTEvczZWUlcvbENaMGJ1VXF1RzhVbnQzK0U0MlV4Z1RVNlA1WFhNVS9kVmFmWjNvRmh2d1ljZUdUak9ZSmNhcnZlWnVrT0w1OFBKOFB4KzY5N3ZxNHFQdVY0SE4rMUxpbDFaSFNMSnY5V3VNOGRkN2UxMTVWNmpZdnFYTkRTcDJkb2IrZHY4K0VXUnQ2SHh0NXNIOC8xN2krbGJYVnZMR0lCU1h1Tkt0V1JQVzJ6SjdWanRZdnZSTUlLV2VwTUYxWVFVcHpiVTZUVW4vdmF5eWwxWnVYMXJrOXJmUHNYcTJqb3FJcGdVOTFRWW9INjlTWGVYN3FRd1VGR3NkWFAvLzkvdDVNbHhPRXdZN3k5dUlQa1R2S0txci9sTjlCaXFVMDMrWWtLUTMwdnFhcTBxQjVhWjNiMHpyUDd1bjFqVzlyRWZoVFloWDMrWXcxRjNYeDhwV3JmRUM3MmRoUTF0S3JvQkxxVnp0ZWhXQmJPQjc1TWVUb24vTEFScW1VRnRpY0lxV2gzdGRTVmRvMVQ5cTVQYTN6N0xaZENmL1hKYUM4Uy9HMXlKZmNoN0tQUEZuMVdXTTFKL2Mya2VPbDRtam5kZGsxcUkwY3IrZjlmcnZkTHBmTHIvcVk2L2hHMi9xakVpNlhHNDBLOUlkT1NObW5VRXBMYkU2UTBtRHZhNmdxRFpzbjdkeWUxbmwybDNVR0hKMUo0RWRkam9MUnN5NmRMMThLQm5EdmFqL3hwR3I2WTdtUXVjMnFZN2FlQ3N1a0xENk1ISy96NUh6UUNWSWZSd21mZkNIVytDR1JNaWt0c2psQlNvTzlyNTJxTkd5ZXVITjdXdWZaN2VncjJOV2NBSjNNMkVLandRaSs0dGp4TStHOEZkYWlxcGw1OVpFTjNFbDFaRG1ISm5XMjRUZ2RkQ1Y3L0grYXpxN3l1RytSbEpiWkxKZlNjTzlycGlvdG15ZnUzSjdXZVhaMzFxbmZ4QndhUG9ybm5IaXN5Y0tyUjUyaVlYY2hTSzBrd2tLVXdvdURGY0lpVjg3Mjh6RS9HL3F1NWZTMlA2LzNsN3N1bXhxWmVyeTJjVVZTZXNxM1dkVXZsOUp3NzJ1bktnMmJKKzdjbnRaNWR0dlRpdjhyRXFDT0xIWktUeXJ6ODhtUk9mV2tac3FCQlMxaUpaSEdaT2t1WHg0NUxMQzIvcUhrRktsUDNQL1hkemVkTy9EWCtRdE9aVks2YUxUWVpuV2tYRXE1VWQ3ZXQ2S3ExR3VldUhON1d1Zlp2VGdoMk5HZUFNVTg1MjZRdDFZOTEyUUNlWjhMOThsN1hFbUM3cmJPNjk5VnJPcWJrc2wrMTZHZDd0TmpRRmVvZEdidzkvMHMrTnljWjd1eWxJcHRWazBRUzJtazk2Mm9LdFdhSisvY250WjVkczk2QnI2dVFJRDZzZHdwMVF1Z1ZqQnJWSVh1dHVJQUtFVVB4Ym83cXFiZlRUMEdiQnkycUN5bEtUYUxwVFRTKzFaVWxXck5rM2R1VCtzOHUvdnR6Y2Uxakp4U3NVeWRlQVpWT3RhdUJFMGNUZEwxMFgzK1dHNHBqd0ZiM3g0cVMybUt6V0lwamZTK0ZWV2xXdlBrbmR2VE9zL3VTdGNlaXBFVElPRkpXSW1wY3ErKzJvaTdiWUo4VThUd1NORlNQUVpNdU4vSnovNG9aMTBwVGJKWkxLV1IzcmVlcXRScm5yeHplMXJuMlQwNnM5aGNod0FOaDUxVHc4N3E2Ynl0clZPNjJ5WU0yU21pMW5nMDdJVFRhcWNlQTdaMnRPdEthWkxOVWltTjliNzFWS1ZhOHhJNnQ2ZDFudDJ0T2lQSzlSS2d1K0prT2JnM0p5WG90ZUx5L01IQ2hJbnlhSkl0a09SK1hSdHR6VTMrNnpHZ1BKNmRaMFJkS1UyeVdTcWxzZDYzbnFwVWExNUM1L2EwenJNN3J4UGdxSHdDMUlzVFBEaDVaQ2ZmcFBtUjZYVlMrRmZ1YWMvcjYrNjdqc3UxRGxuVWxkSWttNlZTR3VzSjY2bEt0ZWJGbWpUcWpKN1dlWGFQRHNUbUtnVG9WQ2FvRHNmOUU2UzNSaHU0MnliVlNkNUxRdnkzaHBFTnl6Qnh1WVkxY05GVnBUVE5acW1VeG5yZmFxcFNyM2tKbmR2VE9zL3UxdDBGNWM4SktORVJMUDBlanFMc0NVdW5odU1LTm5TM1RaQjcvYjd4MXJNMEJTMUtQRlNQQVJPbTNSTExOOW1yU21tYXpWSXBqZlcrMVZTbFd2TlNPcmVuZFo3ZGVaMEFSMlVUNERYUDhxUDVjcE8vam05VzhPY2xZZTVvT0ZZdnk0NC82VE1jb0Rib1hwOVQxN2lNYnJiMUkweXZwME1iR2NhY0E5Q2tlc2ZtcGRrc0xEcmErMVpUbFdyTlMrbmNudFo1ZGpmcUpTaldSNERXUENlTW5YWGNYNzRLZFZJdFhRbEp6cVUrT3JJc2UxS0YvVUpkdmJrYlp5dHIvVisvKzhuNWhGTE5xbWtwUitnM0NJUjZwMDFLczFsWWRMVDNyYVlxMVpxWDByazlyZlBzcnRrMVVKYUFBRVdmRXVRdElVaStySnl1aEFUWnRnV01BMlQ4MHpyWDh5M21vdkZGWnd2WStYL3R1R1NBazdiNzcrL3Y2L3RUWDlUUDI4ZjNsOXJoT0Zhb2QzeGtvczNDb3FPOWJ5MVZxZGU4bE03dGFaMW50K01NWWxkTEF1U0pDS2FHZi9WdG1IS1BQb21YZDU2VXZxSkpYMnpGbFFQMTE4QklWUEdpYS9Nb3dWSXRJT0gybG5RUnJRdWowMHFianVxRWVzZW1KTm9jS1ZyYys5WlNsV3JOUytyY250WjVkcGQwQ1J5YlRvQXZJOEY0bmVWcmRyV3ByMmtWVXF3K2ZkU3RyM1FWS2xWS2ZQMWxXejlJMk1Ndjl5TmJZNjVybXZXYjVkYnMyeTJUSmNEWDYxVzlCdVh4VUgvVXB0cFJLS1dKTmtla1ZOejcxbEtWYXMxTDZ0eWUxbmwyYjlaZjM3UmlIdFVKMnY3NXEzOEFneFRxZWVmdHkrV2ZRSVBIWlZPL1NWOW5icUpKZjdmbmRkQkdkanFEY1FucTdHR3hIVnZXOHpaZEtWMHM3WXJvM1poaHFzMlJvc1c5YnlWVnFkZThwTTd0YVoxbjkvaDhZTHM5QVZyTG5yQUFVOTlFRXhWMGFBV2Q4NkQrRFRuSEd5YWE5SGplUndFODNobHkxR2plcWZXVGxtTXIyMjN6YkZBR3Qrb1dSZlJ1WEYrcXpiS2k0NzF2SlZXcDE3eWt6dTFwbldmMytIeGd1ejBCR3NzbGpMbDFIOG8xaXdKRGcyTXBMVVJIa3k3M3FZL0owMG9oRDVlaldkSTZ1czdIVjFzUGNWK1ozakhMVkp0bFJjZDczMHFxVXExNWFaM2IwenJQN3E0NzlRR05VK0tXTXVibTVYUUpYdXpwOU85OGVUbVRxckxYRk5mUHcvMEc0aGxsN1lwY3AwcXFmK3cwWkFoZmRpRzNkVmFOL092ZjkyZjZKOThTZmJYMTRHREw5STVBSnRzc0t6cmUrOVpSbFhyTlMrdmNudFo1ZHN0N05ISldJRUJud1RYRDRDdWF3KzBwSVVpYWFib09xK3VWRDJ5My95aTBJUEdIelJxZG1XelN0UmVjOWVMSFVXeGx2dWJrN1A4alJ6Nzk0NWpHa2RXdVhURjNoZmtDTGF0N21rdW1kM1JNc3MyeW91TzlieDFWcWRlOHRNN3RhWjFuOS9UazRWdGpBbnhYbEkrNTllMDRSUlgwcWhFYklGVURJM1AxbTU4Y0ZqUlBENmJzY2ZZQWZUdC8rYnQyLy9DZnRWYmVzdUc0NklhdTJTMXRnYjJTdTRhemJqMVo3Q3g1WlZkVnBuZlVpR1NiUlVVTGV0ODZxbEt2ZVdtZDI5TTZ6MjVuYjhMT1ZnUTQ1Q2ozM2JTTXlQT2Y5RUJjTGN6WENxbzhVYTErNW00czhXKzFpTXpsbXcwUC9TQVY5YS80WE0zM3Y5djlmSDFlejQvYlQwQ1hKL2h2T1c1cDlxOHJjenVjUXZyeThDZm10ZnNpMGp1cVB0MW1VZEdDM3JlS3FsUnNYbHJuOXJUT3M3dGRSMERKRGdJc2FmSUplVDJ5a1dvTzEvZE5BM24xWVFkUithaTA4MHZmaksrdnVLbkROTE5MWHorejRmM3B4SVlIdlRLcU5DalZmejhjZTZOOCttTjlaNzh4RzZTWW00NjFjZlQvS2o5dmRld1c2UjFWbFc2enFHaEI3MXRGVmVvMUw3RnplMXJuMlYzbnBLTVVJUUVlZjhzamJxdzlRUUZ6MUd2RWxHVHRsOWNuYVkveUxCdDk2MzY3Y0lUWmt1RERWaVE2Z1F4L2pndENacEdqaVExM2FSZjRkL3BScHkzeXRGY0xpMFI2UnhXbjJ5d3FXdEQ3VmxHVmVzMUw3TnllMW5sMnQrZ0NLTk5MZ0h1bjNNdmtJRkY2MU85TFh3VGZhanBDaVJ0L09VczhVaktiSGRpbEpMSWxRYWN6S0tWZmZBKzUzbStYMzh0dENIMHRxL0dDV3l0Qit5MkxWVjhmYTN1azFGNlIzcWw4R1RhTGloYjBQcm1xL0R5ZWozblVTSFpTS3pZdnNYTjdXdWZaTFdzTmNsVWlrQ2lsUEx6TUdRZHI2ZnIzOGJ4LzB6MWRMS1Nuazd0S3dRd0VIYmlJQ3hoc05GUTgvM3ZkUWo1MXhLRkRLZVVUTko5enEzVHlVNHNSNlowcU5NTm1VZEh1cmpCcGhWaFZ0STNwWGtIZDVybGI1TzNjbnRaNWRrL0E0RXRyQWh6SWZFbEtwRHJxOE9PVm9aSHNrMlFlVUtzSkhsWEFZekZjbitTY2ZORXV3T0lBSFNNSXVtWlVrenNXOGFYY20vc3Nxc0VlVDg1TlltSnQvUzhFUEJTbnFGK2p2MFNSM3FuRE0yeVdGQzNwZlZKVjBXOXV6bmhncEdyelVqdTNwM1dlM2Y0VGlaUUdCTmdiRTVlckJXd21RdUtqLy9UN2ZWS0UxTTVnTE9yUVRzVmk5M2lIVjBycE1scEVSYmxBOFQxbFhFL1RiWDNKUzRNaFRVMFJEL0J6YkpaSXFhVDNTVlhGeklXS0ZqYlBxRlpzbmc2VnpzcTNYdjFpdDE0WjRiajZwSTEybEloZDFRaWtTU2tIR0JQZkJqVXlsZWVmUk5QMnI0TTgwU1RTeWNoMXdIN21xNkJoU3czdUhYUGZWRStIVGlrMzMrMWJEdzFhYlVPaWQ4cVlISnNsUlV0Nm4xUlZ1SE9vVSs2TEFBV1lWbXdlRjdXTUtuazd0NmQxbnQyQk5pQ3BQZ0UrbWVKaVBhZGVkdnluOVFTRVUvZTZWSkxNcGNicHNkN0N0WndZNHZGS0tVeTZ2TE5UYjh5NHJDWVZOdmlpMjVrM08xTGZISW5lbVRmRnBqeEJSNFpLaXBiMFBxbXE2RkZON0c3c1FwaDFTanpObzc2ZDByazlyZlBzZGxtUGZjMElwTVZLK2RRdlpwTkZ4dkhFenZtZmVqK2ZLdVQxc3J6WXNaNW9raDRaTFJWeFhCeEo2VklkU1VrZDQyWGlzQWpJamt2YlpsczdZcjNFSFR5Q01FT1RaYk9rYUhXS291K0xrS3FLN2xjNTU3eGk4NUk3dDZkMW50Mno4NEt2YlFra2hRanBsRG5DakFJTFA5aWp1S2lYTno5Ty9Nam9kVFI5SGpyZUUwM2lJZEJTSnljbE9hV1VlcS9qWGtEeHIxNTh2MUVqOUZSdWNNblhLSGZ6VFluZW1UZVpwTm9zS0ZyVSs4U3FRcmRVaDBjWVpaaDNTdHpOUys3Y250WjVka2ZiZ2d3MUNTUkpxUTY0QjZmTm5iWjljR1NLWG1yeWoveEVmcEdKNnNZU1o4czlxS09lR2RVK3lqS1BRL0dyU0piMVVsL3NNRkJxM2dxU0R0eDVGc3AzdWdWaFZxN1dxRlNiQlVXTGVwOWNWYjR2OTB2R09LUm04NUk3dDZkMW50MnpFNE92YlFud2NDVThVSDRaNExtTHZqSTR0MzUwaUovZjI2eXFvenk2UHo1SGI5OXpIcWwya2g0dVZVNFBzaUptMDVIemRZTjA1M0JvcHJJd0hIZjFtZGQ0UDVPYjN3NGExeGtvWHFCMzVrMG15VFlMaWhiMXZ1YXFrbmRLM00yakhycnNqb0hPN1dtZFozZmdUQ0twUGdIdW45S2JNd2RXSThQcXVZbC9mT3UxTHFTU01zN3dyZVhWRmJXY0ZPQ0pKdkg0UG5LNThraHNOczZrSHUyWUR2KzdDY01OeHJhMTNsZXFXKytJN0U0WXJmZkZMUWpUK2pOdEZoUXQ2bjJ0VmFWbTg5STd0NmQxbnQzVEU0TnZqUW53cUVsNnNiS0N6ZFFwWnAvMkpjNW13S2QwMWZpU0hGbHc2ZHFrUUxjbm92dGdKTFpKL1d0K3l5ZFpkMFJLSjFWR3Y2ejN2bElXRDRmMFIwMXNsRUdnZDZkTW13VkZpM3BmYTFXcDJiejB6dTFwbldkM28xNkFZdDBFcUF0TEI3ZmU1OW5jUmV1OVBKWWY1RXM1b3phS3hndXVZeTZ1TzVxa2gwQTI1UG5oZmhjLzYrMTAyTTZObGJyZzNrWnBJU2R1U1o5NXJNRmIvcERBTjRPZVpzTUVlcGRyYzd4b1dlOXJyQ3BWbTVmZXVUMnQ4K3dlT2hJMjFpREFIZFFSUFhUVjdSbVF1TEsrOXYyZG42TkYrVXA4Qmltak4rME5YMTRIVExaWXJCYm1zWDh5U05QWk9ycVRJMC9zYjAvTEp3bXU0T1N0OWI1U3ZtTlVzSGZLcGVCYlhPOU91VGJIaTViMXZzYXFVclY1NlozYjB6clA3b0l6alVNekNORDVISnpHOFBGNnNzZzZnK0c4bzlUeDdKQ3FiT1FvamxOR0I3dzI5ZVV6anovb3ZiYWNiNDg2c3JYVEdraUNFK01UTDF0VzM5SnUyT0krc3JvZHJ3cmplcGR0Yzd4b1dlOXJxeXBWbTVmUnVUMnQ4K3grblRoc3JVR0E1bjhpRXpqV0RBNXZGbmxKZE00aklVNWJHZi9YMGFTNWVPc3dxOTE3OGR3SjJJR1lsTVo5TjZYNnlkR3JmM0UzZm5VelJoWEc5UzdiNW5qUnN0N1hWbFdxTnM5ZFdMQnplMXJuMlQwNmM5aGNnUURGMFlYeXlMUHV3N2c2eHphNllJUXVNQmZQMGFSRlBGVVZNbHJtZEIyaXIxT0xxR0hUUTFsY3JUTTd6YXkrL2YzcnpHSGxNRVlLclVXVGF1K0k2MTIyemZHaVpiMnZyYXBVYlY1RzUvYTB6ck83OXVsSGVXRUNQRzZ5SGw0NEswdFkwWUNUL01JVXdlSWE1MnBDSGVmMThPZm5UQytISmxDM254N0tGK00wZWpyazV0L1FlSDNiWk92ek5uNHp2bjRQa3V6TXJHU3VRKzlxMmV3b2V0WW9QdXZSM2xkWlZWbzJqeHMwN2FIMlY3RnNTR3ZldVQydDgreWVBY1RYeGdTb0Qzdjh1bG5ObkRNNlVUUTdhUHFWNUVFWVRhQURROUVrVy9CakhIeTFPOVYvRG12WkxxbjNjOStkUmsrSEEyaGNWZVJ3RHlYbGJueXpsL0l5anoyZ3FIVGsxcFoxM0VMdjZ0bThLSHB1b0xEM1ZWV1ZwczNMNmR5ZTFubDJ6eEhpZTJNQ0pERGVVZSs0N2dwdUVybkEwMEgzdUlMRnRqdWF4RlB6dHBRUFgzU0NMNzJYTUtteTlaekJaTmRRSS9kckVZWGhrTW9ibXU1THp2bjd0U3VuZFBINnBvbzJSNlZVMlB0cXFrcmI1dVYwYmsvclBMc3I5MUFVRnlOQU1VWFJvSnREalZiQ1lxVzYwMGtGRTN3L2R6U0paYytXY3ZhNXlYUWRUR1BBMnEreHkxcW5Cbkt3MzYyeTA0eXR2dkg5UVprOFBGVEEwWWlwVjkycWJuRzVNNzJyYWZPczZLVkp3dDVYVVZVYU55K25jM3RhNTltOWhJZzlUUW5RM1hHcU9aN3ErT0lXaWE2bkFMWDdjbjBrQ0JaSnl5emVTVVdQOWw2OGR3RVN4Nm14N2hHVnRwV0tGRUhRMmV2L05SNFFHYzJlS0lld3AvYlhyelMxeEpuZTFiUjVWdlRTTW1IdnE2Z3FqWnRIWFM2MWMzdGE1OW05aElnOVRRbXd3a2owamMvOW1vTmd1cnhlODBzdkNDVCsyaXY5Zlo1OVEyQUtOVTZOMWNYTjQveGNMQXVYTStWVmErTXRsZ3BxcjNKTXYvODRHTkdia2k0RytCVnRqa29wazVtZVVOY1pxYWtxVFp1WDFiazlyZlBzZHZIQnZwWUVxSk1LUnBMNjNMdkh4MjNNMDI2QlF5dXBqeXZ4VjdNQ1hpVmxhNmVIVW9memhHcDVpa2ZBb0UwN3VkUmhPTWxXMHA5dHBkM1YxTG5lVmJSNVh2UzhlbW52cTZrcVRadVgxYms5cmZQc25qUEU5OVlFbGtOaFo0MzYzRHVUR3Uxa2Y5bmxtdkhicGtoUDNVL2Zrem5rWjg3WENwQStPWjlWZGM4QU5HcVZyMWh0aExaUi9SMDliZXM3WXZYOUM3MnJaL09pNkZuanBMMnZxcXEwYkY1VzUvYTB6ck43aGhCZm14T2dreXFJRTNMYzN5VnM3UXo4ZDcxNlZnTjkzTlhQUU44Q0xqSk5wczJIZzdSdktiQjJ6ZFZjZU5zMXkxT3lWZ3UyTVhTVDhCeTl4dTZsM2xXemVWbjB0RUhTM2xkWFZWbzJMNmR6ZTFybjJUMGxpRzhyRUtEaHJXL2wrcXQ2bm5HY3E5TXJ1YTh0ampWT3gvZkRDNmZuajQ1KzhmQSs2WUhXTm8zOTVuVUVwS1VYU2V5NmpSR2hVaDE2Vjh0bVI5RVRTNlM5cjdLcXJOVzhTVnY5WHp5dDgrejJsNE9VUmdSb0hCTjNOK2tTZjg3VnFaRkZ4Y1hTK0g0UmE5UUxTK2UzRGFPa1hUVHQ2K2YzZHZrWHY2MFY4OGtyd0tsM2RXeDJGajJ5VXRyN3FxdktPczBidFRTMDZXbWRaM2VvSktRMUljQVNFeXVaVHRjaStoZzdhTE4wQ3FRdWgvODI5algycmUwWXppNVUzY3prSFZRYzA3dUNKa1NLRnZlK1RsVWwwandwT0UvclBMdWxwU0pmUFFJMHNJek5YL04wNW54c1hNK0V1aVZSMzNMRlB1M3lsb2QxL09pWFVCODhBeEJyZjEwRDkxbGFKVUZ3TlQ1U3RMajNkYW9xa2VhNWlMajJlVnJuMmUwcUFmdmFFdkFwejdoV2p2dnZaWHhQeGxxMUhEZkNEdVpWOHYzeWUrRjVxSC84SmhQQnZOdTRvUGZjcmlRSUxuaVJvc1c5cjFOVmlUVFBSY1MxejlNNnoyNVhDZGpYbUFEMTFPVjRXTDJuNW5hOW1wQWpyejFxYkVhdDRpbGk0UjZ3ZjFtL1ZPWGdELzJDTkUwNzdjWGZyb1VvcTV4S2d1Q3EyMVYwVHUvclZGVmN6WE5oaU96enRNNnpPMUlZa2xzUThHZ1BqM3oxOUEyZExhZWoxOEtjMGpJcEp1cTZNMUM1Tmw1SzdUbVRrUEw3cCtDVVNwaFhFZ1JYVlk2aXMzcGZwNnJpYUo2TFFteWZwM1dlM2JIU2tONkNnRnQ4OUNvaGxobWFuU2w3bFVrTHM5MWwwbzNCdnlMaDcrTjJWb3RTSDdkL1pzVVJEZlBobExwUlR2ZFdFb1Jwb2ZxYm8raXMzdGVwcWppYTU2SVEyK2RwbldkM3JEU2tOeUdnQnI0TDlURVB6ckdVa3Q3c1pXYUc3Z3Z5cUM3MWNqaWxvazVWU1JCY2RTMkx6dXQ5bmFyS3Nua3VDTkY5bnRaNWRrZUxRNFlXQkdnME5aK29NV05obGxpVjdKb1NiMkZLYVpuVXNjYkxuU0xsN2VrbUVXbEs2K1JLZ3VBeWMxbDBYdS9yVkZXV3pYTkJpTzd6dE02ek8xb2NNalFob0dhZTVyNlo2Y3cwRHFZbDc3N29ZeE56Q2dxbDlVM3l3Nm1USjJTWEYzekFuSlVFd1VWbVdYUmU3K3RVVlpiTmMwR0k3dk8wenJNN1dod3l0Q0dnaHZpejU0TjQ5ZnFaSTRvcWJwWGc2TFV4VUZpcXNqcmw1Zk5LZUZPeUM0MDRaclpLZ3VDQ3N5dzZyL2QxcWlyTDVya2dSUGQ1V3VmWkhTME9HZG9Rb1BNeGRUelY5TTFaNzFFdTZ5S1Myc2FLNGxKcHpta2VxUWdVdWlkM085Q01kWklxQ1lMTDJHWFJlYjJ2VTFWWk5zOEZJYnJQMHpyUDdtaHh5TkNJZ0lyenoxNy9xZmJjbFpiK0tTVjFMOU5zWkVsSnNTcjBHWmlPLzc3Yy80MW5wS2lMNzJVMnJZUktuV01yQ1lMTEdFZlJXYjJ2VTFWeE5NOUZJYmJQMHpyUDdsaHBTRzlHUUhsb3M2amhCeTFJb1ZYdG5uZmROVE1sdTJDbCtyTXd4YmdvbGFvKzl4Lzc0aVdhSllhU2pna0Z0eXNKZ3FzT1Y5RTV2YTlUVlhFMXo0VWhzcy9UT3MvdVNHRklia2hBUmZybjQvaWYrL2w1N3ZTZGJ3NFM2bTRROEo5cHNsNS8xTEpTOWVDb3VrbVlDSWFqS094YUVLZ2tDSXR5MVE1MzBlbTlyMU5WY1RmUEJTSzR6OU02eis1Z1VVaHNTMEJwNlc3OFR4Y0o1V1hPN3dXamJIL2tYMDgvQVE5MmRDQTJOUUVTaEo5UC9hbk1wTGhvWXhaTlZ0a3hSMlVUUzRvcmJaNm5kWjdkSlpiaTJFb0VsRmUzbDVsNlI0dFZodzFyNDhmTEx5Vkp2WFY0MFRtYTFjMHVFZ1Q3cVl5dXRHaHl6T3luc21rMThCYzJ6OU02eis0YUJxT01ZZ0xLcjV0TzR4ZVh1RjRCYXM0M01PTms3UGo4dlQrVWQzbzlYM1o4ejFpUDZhU21Ra0dZbERYN1VscDA1NnBTMkR4UDZ6eTdaMmp4ZFNNQ1gvc0pqTTRKL2NITG5DT3ArNzFRRUVMR2xCYmR1YW9VTnMvVE9zL3VFR2VrZ1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FBSWdBQUlnQUFJZ0VBT2dhL3pVL2g1L09XVWY1Ump3T2tvWnhMdEFJRW1CUDRKaFZSbCsyeGl3RTRLQmFlZG5DaVlDUUxiRVBpN254ZWY2L041WGV4ODNMWXhzSk5hd2FtVEV3RXpRR0EvQkpRSDlyRWZhN2V6Rkp5Mlk0K2FRV0FIQkNBUnNwTUVUakpPeUFVQ2Iwb0FFaUU3OGVBazQ0UmNJUENtQkNBUnNoTVBUakpPeUFVQ2Iwb0FFaUU3OGVBazQ0UmNJUENtQkNBUnNoTVBUakpPeUFVQ2Iwb0FFaUU3OGVBazQ0UmNJUENtQkNBUnNoTVBUakpPeUFVQ2Iwb0FFaUU3OGVBazQ0UmNJUENtQkNBUnNoTVBUakpPeUFVQ214RDRPSWNmZG8rbGx4dmRSQ0srcmovbGxpV1YwQnhVQzA0eFRMSDBKRUxJREFJSEpuQjVYcjlDell1bGg0NFZwcldRaU5QcC9Md0w2NitUclQyb0pweGltR0xwZGVDaEZCRFlPNEhiOC9rZGFrTXNQWFNzTksySlJKeit6czgxMzlPM0FxZ21uR0tZWXVuU2s0eDhJSEJvQXZmSXUreGk2VlhnTkpHSTArbnIranl2OXM3VE5VQzE0UlRERkV1djBnVlFDQWpzbThEaitReEdGR1BwZFZwZkxoRi9QL2Z6ODN6L04xWE83K2RxV3JvS3FCUk9mOStmUC85K2IvZkg5WG1KbktVWXBsaDZwSGdrZzBDUEJOUWwrN3pTeXowZi9EbWZyMWYxdHMvbjc5aldUM3IvcDhvejVIZytIK1AwMTdZYWxFNk9mS1hvTFVkNlhRTjBOU2tTTVRlUnY2c0NsR291UUp3K3ZDMTNGcE8vY3gxUUNaeVVRY01uK3VMWEdLWlllajQzSEFrQ0d4RlFEb0x6TTdsYUxzc3NWNmU5djgvd3pJd2p2YTRCeHFvRWlYQzJRdzJ1MmJuKys3aytKeVJPcWdYVEhjN2ppM2V1QkNxQkU5MVc3Q2M0N3VDMnh6REYwb3NCb2dBUVdKdkF2OS9MVFkxbFg1L0gvWGI1L1puTXdYLy8zdFN3N3ZWNTNDN09tYVZQbFdVNklwNjJ4cGxlMHdCYlhZSkUyRVBHLzBsSnVZRWY1REpQVjNZcFZQL0dlWnRzcndVcWdkUG52OS9mbStrRWs4N2hCaERERkV0M2w0cTlJTkE5QWRJTStzeUNneU83UDQzZXVsV1VNdjZwS3kza3NBVFRheGd3V0pzZ0VjTXhydzF5d3RuMVZMNlQzUnhTdjlRZTUzMWt5Rkcrc1Jxb1pFNnNwZTRSeWJUWk1VeXg5R2xwK0FZQ3V5RmdRbUdoQ1FXNndKL25nRWVpMU5BVFF0VVlndWsxREJob0owdkVjS1RhNEpBRC9aNEorWWJxTTF0TXFzbytqN00zMkY0TlZESW5sbEpSaENPR0taYmVBQ3VLQklFVkNQQTFFdkczbE5wZEErUDNIeVU3QWFFOWhkTXJHUERDbEN3UnIwTlBKL2FQcVowMHpsZWYrVHlhc25TK2EzeDQrZlo2b0ZJNS9UR1EwTWpqMWZvWXBsajZxeVJzZ2NCK0NOQjRpejVCaTlWNE54QW1wTXNzNk5RRzB5c1lNTEk5VlNKR2gycW5sUDFPRTlHWXhrcFBmRXRvT2NRUGc2d0tLcFdUbW5sWEgxbmo2WVlReWhsTEg1OFRiSVBBWGdoUXYxYWYyVmgyWnIzeVNnTk9LWTNRQThtbmNIb0ZBMGJXcGtyRTZGQzJVOThUeUdMWGhMMlMyR0FnWTF4YXh2YUtvRkk1NmFVY3dqYkZNTVhTaGRVZ0d3ajBSTUFzZHdvNG5jcGE5ZHlrMzJhS01JYWMwa2g2dVFGajAxSWxZbndzNnlmLzlMTjZ3dEhaSnZMTjJ2MDI5SnFnVWprUmtNajk5b1V5aGltVy9pb0pXeUN3R3dKOGpZUUhaQ2MxOEF4SUxRVVdRMDVwSkwzY2dESHJWSWtZSGF2bm1rek05L1BEMlNSbHJHUVdlMVJxd3VhYW9CSTU2VkJwb0JOTW14bkRGRXVmbG9adklMQURBdm9haVlSS2xSZmhqMzFGZkNtT1FBYWMxbklESnBRVEpXTFViVXo1QUFBZ0FFbEVRVlI4ckY0QU5kNnozRmJGaCs0cXl3TVM5a1JBMWdXVnlJbjh5RkFubURVemhpbVdQaXNPWDBHZ2Z3TDZHb2tNM2RRWTNOOFM4cVg4UXF0bnd3UHA1UVpNVEV1VWlQR3hQSDhmamhtVGY5N01MWTJBckFzcWtWTlNxRlN0TTQ1Z2lxV1BUd3UyUVdBWEJJU1JTci9DMEZVUldtMFpTeTgyWUlvNVVTTEdCNnVHeEJjNzBjeFFtMmpwdXFBU09YRVV4dDhKeGhoNU80WXBscjRvRUR0QW9ITUNmSTJFM2Nwd3FGUmRrOEhGbHJIMFlnT21nQk1sWW5Td1htc1VrMGtLcUFhbTRFYmxwVzZ1Q3lxTkU4bDhVbVFqaGltV25nb1ArVUZnWXdMNkdnbU4zNVdCYW1qcEg2R1RGSWFXNTBmU3l3MllFa3lUaVBHeGVsRldxQ21jbXpRbG1tbGNyblI3WFZCcG5IUnd3ZDhKbG0yTVlZcWxMMHZFSGhEb21VQnhBSTdtU2tKZVdpeTkySUFaM1RTSkdCOHNEQWRTUkxQRkkwOHJnMHJqSkdRendobkRGRXNmRllWTkVOZ0JnZUpJSlJVUVVoWkp1aW9pdk13bTRUZUIwaVJpZklaNDFpbDBWOUNaeVhrTnhZYkhSYVpzcnd3cWpSTkhZZUpzUnUyTllZcWxqNHJDSmdqc2dBQmZJNkh4dTJxREdvUDdsVTRKeSt4ZGROTld4OUtMRFpoV2QwcVRpUEhCWkdud1VRT2RtVU9xS1VQZGNSMkI3WlZCSlhIU1VaalFIWFBSc0JpbVdQcWlRT3dBZ1o0SkZFY3FlVmw3b0lXeDlHSUQ1blVuU2NUNFlCcGdoOThVYUhLVCtQdHZMZU1pVTdiWEJwWEVpWTBMM2pHWFRZMWhpcVV2UzhRZUVPaVhRSEdra3BhMWh3WitzZlJpQStac2t5UmlmTENlZFJLNG03U09KMkZaMExpT3dQYmFvSkk0U1I1ZW1MY3RoaW1XUGk4UDMwR2dad0xGb1ZJS01JWUdmckgwWWdQbWRKTWtZbnl3dG1TOHg3UE5tdXRKeTkrOU5xZ2tUdU13OHNkRi9mTEM5WHlMdlc4dmhpbVdubzhTUjRMQStnU0tJNVZLU1lNcjFtUHB4UWJNbWFrclZPQlpqbzc2TmE5TEpVdGZuNENuelpHQXREcEcxZmsycWVyUW10YmFvRkk0dlVLbFgwenJ5c1pjdzFHT0dLWll1ZzhVOW9OQWh3U0tJNVVjUkF2SVNpeTkySUFGMUs5cjR2UzYwYWlYaXVxdFJjR3ZIWlFoNXBPOWNzdTJWZ2VWd21rSWxTcjl2Zjd5NmY2Z0cxRDRuZm94VExGMEdUamtBb0VlQ09ockpCanNQSjNVeU5kckt3ZlJ2S2tuK3BYT3dOSEREMzhFZkVCVmVNaUFRTjNDcE0vZkMzMG9kS2Rpb0x4OXVmd0wzQjdVR3dkaktpS3NlcFN0YTFBbVZQcDNlMTZIV3dnN2xhSFFUaFJUQzR3am90Z0VnUlVKNkdza0dPeWtkNVg2SjFsb29YWElDNHlsRnh0UURaYStxNFFVZEtpS1ZMZjJtL2E2Qm1WQ3BZL25mZlRpUWQ0WmV1d3JoaW1XUHZER0JnaDBUNEF2aC9DNjBQQ3FVaHJtK1lYMmRJcWxGeHRRRGJHYWhsRWZVWEU4UVNYS0tjL1VNeWdkaGJuY3B3TjZuallLdkR5UkJoTkJvTEYwT1R6a0JBRUpnYi92ei9SUHlGc1lWVXFkWFgxR2U1YWJhcm1TMzFlam8wT1hreVM5eUlDbHZabDdlSUFmY3JCZjViTHFDZ20vamdwdjlReEtPK3pYcVpMcUgyVU5BWXRoaXFXSGdTRVZCQklKOE84bTA0V1c5Z25QcmhvYmlrT2wvTWhLb0twWWVyRUJpVEFEMlhuMktUeVBZby9tdGJEelg5Q3ppWG4vdXdabG9qQXoyZVJnYWVndUhNTVVTODhqaWFOQXdFUEFxRTJha0laSDNVTk53a2lsZjFLSWpSdG1Jb1p5aDQxWWVyRUJRMDJsRzNvUUc3Z3JqQ3BnRVFtMGVwUlZ1dGsxS0JPRm1mbmh1bU9PZ3FmenRzWXd4ZExuNWVFN0NKUVJ1RkVZTGZWekZqbE53a2lsZjU2VzQyV0JxbUxweFFhVW9SMGRyWVVoMEpSUlhuWWgvVkJHT2NXYlhZUFNuVzkrbTJHVFE3L3BGY01VU3hmRFEwWVEySnFBRWVpZ0dXb1k1aGNZOWlyOWtWUzlGaXFRWG14QTBQU1VSRDNyRlBDeHhvV1IyYkpZd1BpbzBIWU01SmFnOUYxbU5ydzM2OXlDQ3hsaW1HTHBJV0JJQTRHT0NPaHJwR0JWcVo2a25RMzh4ZzNrU1ZwL2Vya0I0OHFLdG5uV0tTZ01vK0pKQS94UmoxRkc4V2JQb0hRVVpuRS9aV0pCQ2pGTXNYUXhQV1FFZ1cwSmxFY3ErWElLdUhLUjlISURxZ0hrV2FmUXNxNXhUV0lOK0hrOEgvT0I4YmlnWWJ0blVCeUZXV3BtZko0dWhpbVdQdERCQmdqMFRhQThVaGxSZ0ZNa3ZkeUFhb0Rwc280OHF2Q3FpL0l1QnJ5djVHR0xteDljZDJ1ejlneUtXcnRFSTVpbm8rTkNtR0xwRmc3K2cwRG5CS2dycTAvUXltQ285RVRQNklSbUhpTHBkTFQ2RkJnUVBEUWhVYS9zQ2IxT1pGd1lUUVFLZ2dHODJrZGxGVXoyZHd6S015R25aNTBDY1hEOWZFWUlreERqbUR5MlFhQkRBbG8rSWtFL0ZjUUxtTTV1WlhaNkJRTUNkU2NsYVdId1IzV25oUWsxZ1BWUlNha2diaEFHdVNrb0hZV1pBbERmdE1lOTJEM2VFY01VU3grWGhXMFE2SmVBbnJSZUR0MG1GcCtEVWh0V2dOTXBuRjdCZ0ltdEJWOTQyaWQwMDVpVXpXSEN5UjduRjg2bXBEUTB5RFVIZGd5S1RWdUdTa2tISXplSkdLWll1aE1xZG9KQWR3U00wN1NZbWgwYnFpSmlvUVdVWVFXSVNXa0ZBOGEybG14NzlNSlRwTkNkMG81YlRIQzRqakRJVFVHUlpDNDdnWGFVdzZHTEdLWll1b2MrZG9OQVp3VDRHZ21PMzA4bk5mQU5TUzFmNDRFWi9IQjZCUU5xSVdWVFFpOFRtRlJFR2lCd05jMWFyeUJCVTI2L29EeWhVajNzRDBkRVlwaGk2UlBtK0FJQ3ZSTGdoMDFpa3ZBSVQ2OUVKcDdETS9nMURLZ0VWNXNTOXJGR1ZVazFRRWN3UW02OUxUUUljbE5RbmxBcElZamRUbUtZWXVrV0R2NkRRTmNFak04VWZHcEhqZStEcmxwUUFWVHJnK2sxREtoRVdNKzFCNmVqeHpXUmpDeWpoK01jWnZ2N2NyK0V2UHJoa0g1QnVVTWZlbndmV1RJYnd4UkxIK2hnQXdSNkpxQW5yY00vUXh3WjM1Yzk3VlREZ0VxQVBhNlhyM1RTQU1HMHZPOXd4LzdnMDA2YmdxSzJMa09sZXBvdVBMNC8wWkVoVExGMEJ5ZnNBb0VDQW8zZVYycm16NE5yS2RWUFN3WU5ad2tLdUYzQjlCb0dCSzJUSjNLb1VoRDkxQ1h5NnZTZ055K3YyZVRzRnBRblZNcmorNGhqSHNNVVMwK0dpQU5BSUVTZzJmdEtqYThUOGl4VWxuRDhrQWZHQVRFT3B0Y3dJRVF1SVkyVlFTeU9ITHVVUkVEbEZuUUx5dTJ2YTRHTmpPOWptR0xwY25ySUNRSUNBaWFpU0lPaGxFOW9ZS1ZyTlFVSDV0L1Z6NGxFUERVT21RWFVOcGhld3dBQlFFRVc5by9Db1k1eEtXeDRvTlhqdk1MdGJrRzVRNlY2ZkcrN3pzZk5iazFhRzhNVVM1OFVoaThnVUV5ZzFmdEs5Y3hCYUZtNkdvRUhQRTVxR0d0UXdEOExwdGN3b0pndUY2QkZQUkNvbUZiRExxUTQ5L1JZejdkdVFmSHRlM0dHMllzZjd0Ym5wM05vRThNVVMvZWd3bTRRNkl5QWRzVUNUOUFycVl0RXcwNDhzeENhNDZjcjBaZGV4WUFxVUhYVTF1bGF1Y3JuN0U3MWNPV1c3ZXNVbEw3SnpHK29lcS8xeTc4OUFmVVlwbGk2REJ4eWdjRG1CUFJ6alg1SlVPbitSR005bFJIUzIyQjZEUU9xVU9TbFNPRUp0bkU5UEx3ZDc2aXczU2tvSFNxZDMyU1kxM0FUdm5odWxqRk1zZlFLVkZFRUNLeEJRRjhtYzQ5anFGbGRMOTYwSVJOTmZZYzBLSmhldzREQmtwSU4xdlJodkJvdGlSb1ZDU0pIeTVobjZCUVVoMG9YYlNVWCtyWE02ZXI1UmRvWXBsajZIQkcrZzBDbkJIU3MwamY4Vmo2RFlFcWJCMmx6cDJYVTNtQjZEUU5HZGVWdnNqUXNBb0xlOGloUzZNUG1QU2lTMENrb0pqTnZxMzc2eXQ1blAzMjNsUmltV0hxRUdKSkJvQnNDNUJiNGZFcWxwQkkzamRVdzhKUlFPTDJDQVRWZ2Fra1h6eU54ak5jS1NZMzZxWXcrUVlWQ3BiYmxEOCtDdVJpbVdMb3RILzlCb0hzQ1drTHM3TUhFWEtXa29SRG9LeStwc2JNRWt5V1lYc09BbHluWlczcUJhOEMzbnBiTVZrZWp5Tk5qNHQrNkJPVU9sZkxVdXgzMWYvaHV4akZNc2ZRNE11UUFnVjRJY09EL3V0U1FMeFU4bENrcHYwYy9GQWdneDlPZlhzR0FDaXpaQ2lzTjhmSkllVVB4NFhnSnJoeGRnbktIU3RsWHRXT1dzKy9GVnpGTXNYUVhKT3dEZ1U0SjhBaDdJWm9VdDV2SHgzd05JTDhscEN1UjlISURmSVlsN09kWko3L2V6MHVpK1d0NTd2blJ2dTlkZ2xJdGRYV0YwZDZMRjBVTVV5emRCd3I3UWFCSEF0cnRtSXhXZjJnNlFCd0taQTlsY3Z5MG1iSDBZZ09tMVdWOUkyVUlSaW1tcFJLZlVFeGptbHY2clVkUU9nQ3o3QXNrKzlvci9YMmVsNE1hM2VRWXBsaTZGQnp5Z1VBWEJNZzNVSTZIRmNQUEMvWHdoLzBxTUpFT1gxNXNyd05qNmNVR3ZLckszTktDRVpnN201YkwyWDM2TWMyYTlLMURVTjRnTXZueHFvOThQL3hLR3NNVVMwOWloOHdnc0QyQkQ5Sk9OVWkvWHk1M2RoR2ZEL0ZjTmxrZkc2ZkYwaytsQmhRajFJSWhMb2JDSDR1WWlQaG9mOFlPUWJHbjdJcGwvRkZQSVQxMVAzMVBqWXhoaXFYN1FTRUZCRG9sOE1PeFFuVmQ4T2NXY2pFZExhRExMUlFzamFXcklzc01jTmlVdG90bm5WeUM0UzZHd3J2MXgvZW5VNCtnL2wydm51VzJIL2ZyODNvTHVQSXhUTEYwTjN6c0JZR3VDWHo5dXovVWxYRytYeEoxbEZwRlhtM0lqNDJsVXhsRkJsQUJKUi8yeGNYaXlNc2hHNHp2NHlDcGpadUNTb0Vjd3hSTFQ2a0xlVUhnRUFSb0RpTGswOFhTTjRlZzdIOE9ENVJIclVsWjNoQXRiSktoZTFBVGF5TmZZcGhpNlpIaWtRd0N4eVBBL2tXZ1diSDB3S0dySlBGamtQTGdKMFZEQXVQYUFwTjdCNVhVdEJpbVdIcFNaY2dNQW9jZ1FQTWxvY0JBTEgxakNQenNUdVNGOEM4VFNYamx1dnM2VHJMVk9TaEpFMnllR0taWXVpMEgvMEhnalFqRUxvdFkrc2FvZU5aSkhQeWszS0hJY0Vsak9nZVYwclFZcGxoNlNsM0lDd0pISVVEWFJXak1HMHZmZ01QWDdYbzFEM1RSVURNVTY1MVlSNE53Kzhqa0pLSEtsdzVCNWJVcmhpbVdubGNyamdLQm5ST0lYUml4OVBXYnp3c205Y094NUFySy9VeWFHZ3JkTmNxYTBoK296UGJFTU1YU002dkZZU0N3Y3dLeEt5T1d2bnJ6eldNSlZDOHQwQmUveW9TMFR1ekJaclNxTzFBWmJWQ0h4RERGMHZOcXhWRWdzSDhDYXBBY1ZKaFkrc29FZUtiSlBGbEFTOFZEazJZVDAwanF4R0hWeVpIQ0w1MkJFbG85enhiREZFdWZsNGZ2SVBBdUJHakFISnFNaWFXdnpJa3VaZlZoOVZmL3hUUHlGQXdRcitYUGFsTm5vTExhY0lwaGlxWG4xWXFqUU9BSUJOU0VTZWpwMFZNc2ZWMEdSa3JwcFMyMFZGd2MvRlRQUllsbE43TkZmWUhLYTBRTVV5dzlyMVljQlFLSElLQkdwc0ZYbk1iU1Y0WEFMekE1OCt1dlZOUlU3R2Vxd3h6dnlhNXNlVmVnc3RvV3d4Ukx6Nm9VQjRIQVFRalFvQzNrM2NYU1Y4V2dwajNPMmxqbEJBYUR2R096YUxJa0ZNVVk1ODNmN2dwVVRqTmltR0xwT1hYaUdCQTREZ0UxbGVOOUN6QzFNcGErS2dsbHpGMXA2WjlTVXZrcVVUVkJKWDRvcXFBMVhZSEthRWNNVXl3OW8wb2NBZ0pISXFDaWpzRkFZaXg5VlJiOGtsUTFsbjU2M2lIbk1FYkpiakNFNFRna2IxZFhvSktiRU1NVVMwK3VFQWVBd05FSXFNbWM0R0E1bHI0dWo1LzcrWGtlZmowZ1hyY1NPTGtER3k4dWxLTXZVQ0ZMbDJreFRMSDBaWW5ZQXdKdlIwQkpRTkRKaTZYM0RFd051NFAzaWFxMjd4ZFVERk1zdlNwR0ZBWUNleVdnWEk3Z2RIZ3N2ZDkycTE4aVdtZDByeEhzRlZRTVV5eTkzdzRBeTBCZ1ZRTEs2UWhONDlQY1V6QjlWV01US2xPenptdk1PTDBzMmllb0dLWlkrcXY5MkFLQk55ZndGWWsreHRJN3hmZDNTL2dOMWlwdDJDV29HS1pZZWhWeUtBU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FBRVFBQUVRQUFFUUtBaWdiL3o4M21yV0I2S2Vnc0MzOWZuOWVjdFdvcEdnb0NNZ0ZMUzV6OVpWdVFDZ1lIQVZmV2JqK0ViTmtEZzNRbmMxUlh4ZUhjSWFIODZnUS9WY1o3ZjZjZmhDQkE0SklGZnVpQytEdGswTktvdEFib0pYLy9hMW9IU1FXQW5CRDVKU1ZjYzNuK2NQOXVTK1VJQXJ5M2dWK2wvTk1USGdPWUZCRnR2VEdEdHErSHl2TGIyZ00vUCt4dWYwRldiemtQODMxV3JSR1VnMENlQkJ6bWxyY1h0MWZUYkNzRTF0U0RoZ1ZIbmkzbkxMWFUrbjgvR3c0eVc5cU5zRUtoRTRFS1h3bnJEZXhWY1crRzYrN28rejlEU1NqMGtYQXdQYXBxUE04STJJQlVFdGlmQUE3VDFnbDNLQlhZdlJLUWxpbzlMTlpYOWZrSkxWK3BjSy9lZ2xWcUZha0FnalFEN0ZJSGhQWTMrcjlmeitmemd6L2w4dmRKRXc4WFdRajZ0MnZWS1Z4blVyck5Obi8xWG8wRlBYTzJMNHd6ZTVGazU4YS9xQWwvdkJoRTM1OGc1ZUlqdk9hMUhiamZhQmdJakFyU1lKVEM4Vjg2ZDh6UE02amhUMWM1UkZhTk50ZXBxT0hLMFcyLys4WnFzYWtGT1ZScWUzMXBBYnJGRDM0Nnh1clFGVzVTNUZ3SThPUE81a05TSWY3K1gyOTA0akN5YmovdnQ4dnN6ekZKOXpOUFBsUDdQZlYzUnFxdFFCTk5vYVNWNDZnbXU5VUxBbFd6ZVp6RS8xRE5DdldpZnpZTFZJQ0Ftb1AwSlFZQ1NuVmQxdmZ4NmxGQ0xvUElEQjQxMTJFQzF1UU9sTmpQRkJxcU44YjlVVVc1SnQ5WGhmeVVDOU56eEsraFRxVkFVQXdMN0ljQUs2Ujl5dnhyQzRiREFpSm05MjVobm9wemJTUGp5SDEyU3Z1akF5eHJobGlvTnJwS1FWVmsySFFjUzNKTExxc0hSSU5BcEFSNllCZWFjWG1hejJ4Rll4c1FycWlMK0pOVVdjbHBWYlgrc3BCSFg5V1ZWYkVzNXVaZ05pVUdxa3M2MzJtdVZvbEFJQ095T2dCWXVpZGdZaWZOTUpxbUdHNmtOamFlcGpHSGkzOGRLZTc4UjM5VjM4R0kvaVhmSXBNVUIySkZKUUhlUTZPbk5MQjJIZ1VEZkJIaDRMM0lselBqZEd3cUlTcTBDUVNycGliUytNUEhyQUFUNVhrY0V0NVRDMTVMbFlEMUkxS0VaM0xmUUU5NlJnQjdlaTk0MmFjYnYzZ2x4bzRCZXFWVjRLWndtOEZyMHhKTzNvc1R6UkxjQVVRTVR5MFgyQlFFZWx5QTB2ZUNDSGNjbm9HZnZaVTViYlB4dUp2QkRDa2d1Y05RcFBaMTBTZFV1U1dXNHlPMCsvdWx1M1VKOU53MzFnTllXb0h3UTJJYUE5alJGczY3UjhidFplQm9vVE9pVXN2T3FSRGN5UFNVbVJ1Tk9YTjVpWENVWmRSOFEzQzFMS3NHeElOQWRBYjErUmVhVXhrS2xKeVZZOUFrMGtweFNVU1JOTzhDU3ViQkFiVU1TM1FUZ2xnNDRXbTVvdHhRUG1MVmtqTEo3SktDZENKRzZuWVNoMG9BdWs2VEpSdTE2L3FLYS9ORmtGNktscTNSQTNhTUNJNU5WckVBbElMQXVBVDNuRkpvbkd0a2pESlVHWEVrU3lFRHlxQzU2UmtsOWFsMlI1Q3NGSkg1VU1UWUxDZWh4anV5R1dWZ1ZEZ2VCYmdqb21YS1pVMW9oVkVwaUxJeC9hdWRHTU5rdlkwbTZMS3haVmlCeStRanc0cnBxejFmNGFzRitFT2lKZ0o0b0Z3YTJva3VkU0s3VXg5OUFjbGlrdnFIMmx3T0YrYXR4cGREMUxmT0hYVWRqWHdJQjdaWldpODBrMUl5c0lMQVJBZU5uQ3IyMTJGSW5JN1VCcmFSZ3ExVFBqRzIxQXB5a3pCaDBydFBQdEZ1S0ZSUHIwRVl0UFJEUTgwakNTT2xKRDduOUUvQkdhZ05hcWVSTUh2M1VGNlRRWTQ3UzVOaXJMSkFSTFFzWndnUzBXeXBaUGh3dUI2a2dzQk1DWm1wSEtERGxvVkoyVzhWc3pOS3JXaXNVS1V3TFIwbE12eWhqNVRoM2tTMDRHQVRhRTBoN2FVaDVxSlRjMXNEd2Y5NWc4bUZqYnphZEgrUC9UbzJWK3QvK1VwQWlJV0M2aWpCd0pDa1JlVUNnWXdMR0taVkdJMk9oVWpPc0MyZ2xPU3VCNGY4Y2xWYjZXdkxIMDFqekt2QzlEUUc5Yks1V2NLYU5qU2dWQkdvUjBKRlM4VnhNTEZTcUY5V0h0SktjVEtsd3EwWWEzNmJTQ0orVlhoakxxRVg0YmNzeHl5L2dscjV0RDNpcmhwdllaL2luUVVaRVNBalZaN1JudXFtbmlRTFRTaXlOS1dKVzkvVlFaTHk0c2RPbTRWc3FBWDNxcXEwS1RxMGUrVUZnUlFKNndDNWUvbGNuVk9wWFlrZkxFOTFtUndualhUVG94SkJ6VEtUaHRva0dWUnBSTkRRVVJZTkFLUUhqbElwamwrV2hVbkpieGVFRWFwNkp2bFlhSmxMb1ZYempLS1g3N3NlbjlxNTM1NFgyNzVoQXF0OVFIaXFsUVYvYUpKSWVKb3JWUG53MjJNY05aMEZxTlFKNlJJRzFwZFdBb3FCdUNXaVpra3ViMGtISkovRCtFVG84TFhxV0dJTUlzK1pwc1VvZWJyZ21wQTRqaWtxM1FSQUZnVzRKbVBsMjhZUzZDWlZHMWRUZllGNTdsYlpJUHUwWkFuL1ZuTUpML2dOS0h6a2N5V2tFOUhxb3BOaDRXZ1hJRFFKZEVOQk9xVHgyYU9JQjk0dm5ZK2J2QTZ0S1dZd1RwOUQxOVpqbXl2cndjdVExc1g1ZldkZ2ZKV0R1MVFBZUpZVU11eVpnbnNxVWo3L0tRNlc4MWpEUks5VFhvMXp3UStlRVhWeDVnME5GSVMxT3dFdzhKYzB6eGt0RkRoRG9qSUJ4SXVXaFF6T3k5ellqdXFwVS8vSmR5ckpTVlplWnZFZ1VZSStSMUFTc2h2TEFxYjliUDZ3V1dHZGN2MHFVQ0FKckV6QkJTUG1rVS9tcVVpMkxjdTBtSkVaSnd3TDQ5eEJlcmlTbGdRREUydWZnNlBWRnU4elJBYUI5NzBEQVJEN0ZrMDdteDVUOXIxYUtQNEIvWWk4bGFjMjJVbElkMGcxTlhueXFlS3BzTWd0U3VtN1hOdWN1N2U2NXJvbW9EUVFLQ2NRVmFsWkJlYWcwWFVxVmtqNU14TTJyK1I4Y1dKQkxLVUozc3hQYjhLdTVYeU04M1pBeGl0NllnSmwwU2dnY2trZW5QbDY3NDZIU0UyZEo4RXFWa3A3LzlGR3VsZjEvWDU4L0YzTkxrRWtwWmE0emcrWEZnSVFSQVJORkF2SVJFMndlaklEeE1lV3pPZEc0Rnd0dFFHb1ZRSzVVRHBMaXBHcHM2SHNCdEpuVU9QTi9TS21jNjRvNXpkSlM3NUJpUlZOUUZRaTBJSkR1THNUR2FvSlFhYUtVa3BLeTFHdVJYb2psN1hvOTMvNTk2K2YwRjZsT2FueGxPMU93c3drQnM3UlVQcm5aeEFvVUNnTE5DQmhoVEZqNUhuTmp6VVVURElzbGVhV2twSHAxdDNZL3ZUUHZMT0l5S2NVQXYxbVBjaGRzYnRsNEVOK05CM3YzVDhCRUdPWGorNU4yRFl0Q3BVbXhVbEpTby9RbXR1Q2JCMDZVVWt3N3JkbDl6UWhmZHFkYjB6RFVCUUkxQ0JoeFNwZ09NRWQ0WFVNcnRjRkpwWVRGVUtTa3c3QlFDNy9QNFlXVTF1Z1NqY293Z3hYY3Z4cnhSYkViRXlDaFVwK0U4WDJOVUduQ1lpZ3k4SFg1NmNwZjM2ZjBFcVNVR3UyL0cweUx4YmNhQk93SVAvRVp0eHBWb3d3UWFFOGdmWHhmSTFRcWY5cUpsUFQ2R3RDeldENmZuc3N4VVVvSFg3YzladFJ3T3BrUmZzSmRHOVJBWURjRXpQSWlmK0J6MlJMeTU5Um5tV0QyQ0ZhVm52UURVNEw0TER2TlkrSFUxNlBuY3BSTEthLzJUMWhLNjIwdEVzUUV6QWcvSVpZa0xob1pRV0JyQW1aRlpvS29SRU9seHM4TmhrcjFDdEg0R2tOVzBrazJmVDE2TGtlNWxQSm8weGR5M2Zxa0hMUitNNkx3RFNrTzJtbzA2MDBJYUE4ejVjYzNZMHVkekFYakMyY2FycHdyK3ZwS1Z0S3A0Sm1IUjkwT3JWeEsrWVlRcmY5Tk9zRmF6VFEzV2MrUVlpMHJVQThJTkNCZ3gvZGhGM0pTY1d6OGJxUTJjcjJ3SWs1RmNsSUxmMkVsblR2TU9sUTczNnNQbGtzcE45eXR4MHM3c0tjT0FUTUU4Z3dwNnRTQlVrQmdFd0pHRnlNdTVNUTA0OGRPOW8yL21DSW5vL0p4dXRtbVlpSnl5MHE2bUdYbmwwWjdRclZ5S1dYQmY4MW1PUXpFcnVvRTdJMTdIUHV1WGdrS0JJRXRDQmhkakxtSEk5TllyVUxyaUVTaFVqMmR1NURKVVQzbS9hVFhoYjhjZWoyVVhFcFpwaWZWNFV0ekF1YlVQUk82VzNPYlVBRUkxQ0JncHBCU0pnSmlvVkt6ZWpEcTU1THpHaHpwc2RpNUxOUERST2RDSnJtVVV2VlJHMnNnUmhrakFtWWRIY0NQbUdEekVBUzBYSGxHeSs0V212RzdOOHhveHQrUnNmdnB4Sks4Y0RsZmRXclRYR0VDTTB4MEhTdVhVdktkb3phK3JNRldGUUxtNlE1NnlSYytJSEFrQW1ZdzdwN0RjVGZVaEFSY1FzWUhtS2tGbHdaT0NtVFY4d2ZOdEpLNm45ZldWcnVtMzhWU3lrUE5xSTBUZy9HbG5BQ2ZIOVdEWE9ldXZIU1VBQUpiRWJDUDhpWDBiQk1TOEEvUmhLSFNFeitwNzYxWUs2bkhiZFNKcmtDcldFbzVJM3lqMVR1ZXVSRTdvek9yRzRNS1FhQVdBUlAzVEJsdnhaYjBtL0Y5TUFxcXphZElnYzhkOW9zbEhXdDhHNGNTaXFXVXpCVFlXQXMweWpFRVRIakkvNmdjU0lIQUhnbVlXUUM1cHZ4WjhmVjVwUi9HS1JXb004WE5QRFdiZDVaNGd3amFic2M4c0ZoSzZZN2cwL0U5bnNtOTJHejdqemZVdnBlR3dFNFFHQkd3YTFNRXc2MnZmNytYMjgxSXI1SWg5ZHE3MiszeSt4cWcvL3hlTHBlN0ZWS1YvcmlyOUg5ZU5UeWRPRlRnOEN4TkN2OEF5Y2pZOGFhZWVITG9zRmhLeWRDWDhlT3lzZDJTZ0JsUVlEbFVTOGdvZTNVQ2RzVzBlM0puWW80ZG1KR0lqajkyM3NpTTY4ZEp2QjBxbWpJNFozNjBVeHB5WExSa0w5MVNxWlJ5dm9ETVQ5cU9MeFVKbUI3aUc5VlVyQWxGZ2NCcUJIUkUwdnZHdXJFZGxQV3Fma0RwZkg3UVIvMi9rcHdOVXora3l0TjB6bkMxVWpzdXkyNTdCOW1zeTBHZjBVeCtMWHhhcVpUU09IT3czZHFEL3lzUXNBTWIzTWRXZ0kwcTFpSmczaCs1MVJ3QTZhRmprSzVhLzN1OUJwVlV6VHpkN2tyVkYwSXRsVkp5c2lNMXJIVVMzcXdldTdJVTlOL3N4Qis2dVFtaDBqWWN5SzhORGVQVGF4VktLYmNjZmxFNjMvSWp6SGdDYzM3bEtGRkNOd1JzcUhRWmNsekpSUEpRNms2akM2V1V4dmVlTmFzck5mMXRxN0gzYi9kdzVHMnhvT0c3Sm1CRHBYVWR3d1FrZkZrbDVJOW5GVW9wUlRZV3dZRjQ2Y2hSZ1lDTktpM2kzQlhLUmhFZ3NBa0IyNm0zRytuU3hKTnpEaitYaDB4SzZTRXZURHJsTWk0OHpqempVZmU4RjlxRXcwR2doRUFIUTYzcW1pYVRVbkxITjNQRlMwN1pFWTYxeStZUVlEbkMyVVFiaUlBTmxRb1c2RGNEUnFKV2M2UXRrbEs2aDJ6WjZHWTBkMUV3bnlKMUJyQ3lkQmVuQzBZS0NOaFE2V2F6VHNyRzJxb21rbEthN2FxcDN3TFd5UElpb09qelo3dTQwc3NXYklGQUJRSTJWTHJwVUxleXJQRlNtOUFUVm9vYnlYZmRkUU1WVHNZYkZXSDdYZFVnK1J2eFExTzdJMkNjZytlMjNvRzZzQ3JxR3I4dEkxSWVxZmUyYmU2dUs2eHFrSjEzMm5JMHRHcURVZG5CQ2RpMTBoc3Y4Q016S3ZqRmYzOS9YOStmcEpMcWMvdjQvbEk3M0NlUXBycndxSTJielNwNzdjdWhFSzVlQlRjcWFVNmdseDZ0UXJibGFtN3ZDNnlrOW85N29LOGVBc2RDcU9hOUsxQ0JQVmZsWnoxUUNaSkFZRFVDM1l5ejFCQy9lR0VNWFo3MmJTcjhxaFY2SnRVcHBXb3R6dkpIVEZlRGpvcDBySnJ2ZGxpa2orNXdDQUxkUlA5cHhMM2FoRHJOT1ZXSUp4eWlCMnpWQ1AyR3hNb1BaMnpWR05UNzlnUklVL2l6bW9wNWthc0ZybWRQWU5ON1RHNkNlaVdVMDFuTkxRL0hwUk93Nzc3RnZGTTZPeHpSSHdFYnNkcnFEWHRqSWlwc3UxTDRVZ1ZtaTRNSlk4dXhuVUhBTG1qR3ZGTUdQQnpTSFFFNzY5UkY4Ri9OdkVkV01OWGhweHFONjdjT3lvSlM3S09qWFhTOWduYmdVQkFnQW5iV3FROXBVVnE2d25CUFJSSldVV3owc0NDQllVQzBWbFFuYUEwU1FhQ01nSjExNm1TOHEvekY1b3M5MVZPbG5iUzI3TlR0L2VnaFRJLzV2NzJmU3RpdkNOaFpwK1lDSmdkaXY1Y0FBQ0FBU1VSQlZLU3RQTWJHRTJEcUNzYU1rL0JzdE0xbSt4NU9SMXZPS0gwTkFyUUNpVCtOOVV2ZWxxOUw0M1dHZjdmR0ZjamIrdVk1N1UvbElkcnk1aDNoRU0yM2I5akQwK2lIT0ozN2FvU04wNiswYkdOZmNHRHR6Z2lZcDlXZlBheUYyaGs2bUZ0S3dLNGVRZWNySlluanR5ZGdIUU84Z0hmN2MvRjJGbUJJOUhhbi9NQU50aFA0ZmF5Rk9qQm9ORzFKd0w1SUg0L3dMdGxnejk0STJGa25yQTdhMjVrN2dMM0RhcWhlbG84Y2dDbWFzQkdCWVFJZjYxRTJPZ052WFMxdTVHOTkrZy9WK09HQkUvd3F4S0hPNjA0YWcvRFNUazRVekl3U0dPWlF1MWxXR2pVWkdZNUR3TDRiQ3BPZXh6bW43OW9TKzNJZUxDdDkxeDZ3YWJ1SDdyZXBGYWdjQk1vSldMY0FLL3ZLV2FLRVpBTERxbVk4ZjViTURnZjBSY0FHcXpEQzZ1dTh2SWsxOWpWN1Q0VHEzK1NNSDdlWmRnb1Z5MHFQZTQ0N2J0a3c2NGtGSkIyZkpaZ21JREFzN01NTEpRUzBrS1UyZ1dFdDNnb3ZxYTF0TzhvRGdSR0I0WEVUZE9VUkZXeXVSUUMzOHJWSW81N0dCSWFIb0RIQWFrd2F4VHNKMkFBVDNnM2x4SU9kdXlFd0xDdEYySDgzNSt4UWh0cmZiOGJQT3gzcXRMNWhZNFoxZmZoSmlEYzgreDAwMmI3OEdZdnhPamdaTUtHQXdMQ3NGT3Y2Q2lqaTBHd0NRd2ZFTCtWbE04U0JQUkNBVTlERFdYaGpHNFpoRVI1Y2Z1TmVjSVNtMjFBVnhsZEhPSnM3Yk1Qd3VCT0M5VHM4ZXpENVJjQk9vQ0xxLzJLQ3JSVUpESTg3NFkybEsxSkhWZFVKRE12NjhOeG9kYllvVUVKZ1dJMkhoYzBTWE1qVEs0SGhZUk1zNit2MUZCM2NydUhKVVR4dWQvQXpmZkRtRFE4NzRSSDhnNS9wWHBzMzlFRGN6SHM5UmJCTFFtQVlYc0Vua09CQ251b0VobkVSUWt6VjJhTEFGUWtNUVgvOFNONksxRkhWaThBUXJjY2FraGNVYk8yUHdQRGNLSUwrK3p0NXg3RFlyaUdCbEI3amZMNXJLNFlGMG5pYnlidDJnYTNiUFVncEhuZmErbFNnL2dJQ045dVJzYXF2Z0NJT0xTQmdlK0FUank0WFVNU2hXeE1Zbm9ER3N5WmJuNHAzclg5NDNnNVBqcjVyRnpoRXUrMHZPejN4WXFoRG5NOGROZ0pkY0ljbkRTWXZDTUFsV0NEQmpuVUpEQy9Vd2NCb1hmQ29yU29CQktxcTRrUmg2UVNHR05PcTRmcXZ3UmtlTGdIUHhnUFRZZWtuOVEyUEdMb1Arc3NibnYwdW1qek1mSzY2aUdSWUJUaGNBZDROeEw2NjZDZWRHNEgxMFoyZm9EY3diMWlQdCtyUzVyLzdlZkZSMGE3cll1Y0R6d0crUVNjc2IrTHcxQjdXUjVmRFJBbFpCSVlYbG03K3dKM3lWQkd2elRxSE9PZ0VLVVVuMkpyQU1OVGUzUDJEbEc3ZEYzWmMvL0JhSHJ6NWVjZG5jZCttRDYrQjJQemxaSkRTZmZla1RhMGZYaGFKMS9Kc2VoN2V1ZkxoNVdTYnYyVVBVdnJPL2JDdzdmMTA0OEtHNFBEZEV1am5kZzRwM1cwbjJ0N3dmZ1pYMjdPQUJkc1E2Q2ZJQkNuZHBnY2NvbGJWZWZSbjh6alZJWENpRVJrRUJpbmRmQlVKcERUajlPRVFUV0JZaUxMNTdDbk95THNTZ0pTKzY1ay9WTHNocFljNm5idHNURDhMOHVDVjdySUQ5V0gwOEtRSnZOSStUc2diV2dFcGZjT1RmcndtRDg4L2IvNmt5ZkhZb2tVeUFwQlNHU2ZrNnBvQXBMVHIwL01XeHIya2RPdFg2bUNBL3hZZHJrMGpJYVZ0dUtKVU9ZSFhLM1VncFhKcXlOa1pBVWhwWnlma0RjMkJsTDdoU1Q5ZWs0Zlg3cTc2Z3JQamNVU0w4Z204cEhUcjM4bkRBRC8vTEw3OWtaRFN0KzhDMndPd2o0bHMvcE9qNVZMNjkzTS9QOC8zZjF1SEtyWS9xZDFaUUw5N2M2WFgwVDc0Y3o1ZnIvUnJUQk1mOHBQZVdLdnlERG1lVC9HTElTQ2wzWjN5OXpNb1Qwb2JYQnJGVXFvS2VEN1BpeXYwL1U1cGZ5MStQUWd5ZERmZW1Ld0NIZGFHdnZLSVg1azMvRVRacWo4RzBSOW9XTFFoZ2FIZnB2eDZjNHRMbzFSS3lUR2hINmo2KzdrK0o1Zm9obkJSdFNIdzcvZHlVME9HMStkeHYxMStmeVpCcGUvZjI0TnVoUGJ6dUYzRWZSSlNpcTYyT1FIYmNaL2lia3NtTjdnMENxV1VsSlNiOEVHWEZYNFJhdk9PNVRMQUtwNC9Cdk5wOUZhdW9seVBMZmdKcjlURkhmdldJSkFucGNZeTI0TnJYQnBsVWtxalEvWkY5ZFBZY0V2WDZEdkpkWmcxUzZGSGt2N0lNVDFQM0ZWQk5ZUERDeWtWMEVLV0pnUUdLYzF4NUdwZUdrVlN5aEVIK21rbzgvNVZ2R3V0U1djcExkU00zNE1ESU5XbnJza1RoNE9VcnZvYjVLVTRjUHloQ0JSSmFjMUxvMGhLMlQybUM5Qk01VTZtaGc5MXZ2YmNHUHRvWGJBTmFsaVI3bHBDU29OTWtiZ0dnU0hRbi9Gem4xVXZqUklwWmFlVWY5YkhYRk01THZZYXROKzdEdk91Ky9DUVFYbWx5VTdwQ1ZMNjNqMnJpOWFYU0duVlM2TkVTam5Rd0JFNEhYSkFxTFNMdmpVM3dpeDNDanVkWi9scTBsZjVnNVJtT0FTdlVyQUZBZ1VFU3FTMDZxVlJJcVVjcGVDcjZJOHVxdEMwUmdFcUhGcEl3QWhlTUZTcUhyOExTNjNUQmtpcEV3dDJya21nUkVxclhob0ZVcXJubXN5czcrZEgrdmh3VGVEdlc1ZDlTRGxJUVAxMmFGQnEzUWYvaHczNXd5dDFBOExlOWdRS09tSGRTNk5BU3ZVQ3FQYXNVRU1SQWZNTHkrRlFxUnJwWkZReTlPTC96RGdZaDRCQURRSUZuYkR1cFZFZ3BUeC9INzVDYTZCQ0dXVUVoUEdnbkJPSkFYN1pxY0hSRlFnVWRNSzZsMGFCbFBMb0R1dWZLdlNHcGtWVWpRZE5MUzNveGRPQzhBMEVjZ2tVZE1LNmwwYStsT28xV1lpUzVYYUJsWTZyR3crYUdsM1FpNmNGNFJzSTVCTEk3NFNWTDQxOEtkVnJzbEtmTmN3Rmh1TXlDZFNOQjAyTnlPL0YwM0x3RFFTeUNlUjN3c3FYUnI2VTZrQkROZ0VjdUE2QnV2R2dxYzM1dlhoYXptRy9mVi91aVcrSU9TeUtaZzNMNzRTVkw0MThLZVZaSi9GYmdwdVJSTUZoQXFhbkJaYzZxWkZPeHFyUzArdHBKNFI1bkNkQlhWenFnK2tFSjV4YU8vT2x0UEtsa1MrbDNFMndMTDlXajJoVVR1VjQwTlRLL0Y0OExlZWczOHhMZnZEdXlhYm5ON3NUMXI0MHNxVlV2NGNhcndScTJrM0tDNjhjRDVvYWxOMkxwOFVjOVp0K25QcjV6RmxuZGxRbTlkdVYzUWxyWHhyWlVxcG5uWUxqeHZyWVVHSXFnY3J4b0duMTJiMTRXc3hSdjFrOC9NYWZvelp5ODNaWnlzL1VLRlB0UzBNcFlwNGNha00yQndrRHdnUk1Sd3VlNDl4UUtXS2xZZmIyVndUaGxZWTVsYVZtUzJudFMrUHJtbmpQL0IxZUg4REJVdk1IMDA5bC9hSFYwYlhqUVZNN3Mzdnh0SmlqZmpPdmNPUGZQanRxRzdkdlYyNG5iSHRwU0xnTWxvK1ZOT3NKYmtsdHlGTkd3TXg4aE85MGFvQ1JWOHZRRjFMSFZublY3ZTRvSFN5RlU5cjB4T1Yyd3JhWGhxVEpuNzhYK3BoZXd0dVh5Ny9nQUZKU0xQSTBJYUJmT1JOWmozUE9uUmpKN2NWTm10cGpvVCtQNXlOcm1WbVBqZW5VcHR4TzJQYlNTSUNsTlIwS21vQnNpNnptRnhXRFAyK1FIU3BGckhTTFU0bzZwd1J5cGJUdHBURzFNZmhOcno0T1prR2lqTURmOTJmNlIvakFyb25DQkExUmkwSXliNG01dlRob0RoSkJJSVZBYmlkc2Uya2t0SUFIK0lrelZnbkZ2MUZXL3Qza2FlQlo4azAwYm13Y0Q4cnR4VzkwZHRIVTFnUXlPMkhqU3lPaDFkd0EvSmhUQWpGZlZuTk9KZkk1emlPYXpCREdnOEt6VWo3RDhlQ29ud3hTVmlPUUthV05MdzE1OC9WS0FwRm5KQy8wVFhQZW5Ndkx4ckxwMkQ0SHc1K1dwREFlbFB1VWVHWXZ0dGJoUHdpVUU4anNoSTB2RFhtN3RDc2x1cHpsaFNKbmJRSkdnNFBGcWxCcDdubk03TVZCYzVBSUFra0VNanRoNDB0RDNnUTk2NFJmeHBNVDJ5Sm42M2hRWmkvZUFnWHFQQ3FCdkU3WSt0S1EwK1pacDZzOFAzSnVRYUIxUENpdkYyOUJBblVlbGtCZUoyeDlhY2h4cy8yaW1ROTVtY2habTBEcmVGQmVMNjdkU3BUMzFnVHlPbUhyUzBOK1NqalNrRHRiSWE4R09Zc0l0STRINWZYaW9pYmhZQkNZRXNqcmhLMHZqYW1OZ1cvNlphVjQ4anFBcUlNa2ZaYWU0YVZPMlEvZ3F3Ym05ZUlPeU1DRTR4REk2b1ROTHcweFgveEVuaGpWaGhuMTNHRDBBZnl3MUlic3orckZvUUtSQmdLcEJMSTZZZk5MUTl3S3ZLeFVqR3JEak9aOW1jR2xUbXFCY0g2Y0pxc1hid2dFVlIrUVFGWW5iSDVwaUVGejBEYmZteEhYZzR3bEJDVHhJRFcrQ0VwdHNQNnNYaHdzRVlrZ2tFZ2dxeE0ydnpURWpXQkw4Qk41WWw2YlpQelMvU1g4b29USHMyQkpXMVl2M29RRktqMHNnWnhPMlA3U2tPTFdsdUFuOHFTOHRzbG5WaUVIWDVTZ3h2Y0ZkOFNjWHJ3TkM5UjZXQUk1bmJEOXBTSEZyWCtyTC9QTmJOSktrSytRZ1BrOWpPQ0xFb3JHOTVqQkx6eERwKy9ML1lMTHFJeGlqcFMydnpTa2JkS1BDa2h6STErRVFLUDNsWnBaeXVDU3RYUEorQjVTR2pteHNXUjlodktuL1dMbHYwVjZqcFMydnpTazZIbitLeHlEa3hhRmZNM2VWMnB1dmFHWFJLc3NKV0dhbkY2TUV6NFFNTVBNZ25tL29hZzMzc2pwaE8wdkRla0o0YmZDQldOdzBwS1E3MlF2S0RPcEtQMFhmMnJYRkJ4NjU4ejFXWFJEek9uRk9PTURBZjM3YU0vY1g5WWF5bm52alp4TzJQN1NFSjRUdkt4VUNFcVdyZFg3U3MwVEhRRWoxRGduT1B3UEhNcEpPYjA0VnVZYnBWdDhSYmV6TitMbGJxcWxtTktWMjE4YWJsc1hlN1dtNXk5SFhCU0lIUzBJNkR2ZTArK1ZxZzVWdGpZNHB4ZTNhT2xPeXpUcnhPR1ZGcDIvbkU3WS90SVFOa2tIYmYyWHFMQVlaR3RNUUhjeWY2eFVwZnNUSmJibDlHSkp1VytTeDBUc2lzTFZiNElxME15c1R0ajgwZ2dZUEU3Q3kwckhOUHJkMWdzdHZFTjRkUnE5YWJKR1pmVmlXZEZ2a1VzSFMrTlI3N2VBa2R2SXJFN1kvTklRdG9hTlJ3Y1EwdG91bTQ0SStaYmdxL2NvbE00Y1p2WGk3WGowVi9QUDQva0lydnZ0eitUdUxNcnFoTTB2RFNFbW5tVEdhamdoclEyemNURE84MkNvVXRMaXUyRldMOTZRQjZvK0lJRzhUdGo2MHBDQjFvcU9XU2NaclMxejZUUGxYRG1xbExSc3lvbmFsZGVMdHlTQ3VnOUhJSzhUdHI0MFpKaDF0Qnl6VGpKYW0rYmlseUZlbDZmcVMvVy9jaVdGbEc1NmNsRTVFOGlUMGxQalMwTjJjdGdJcklXVHdkbzRGNDlqRnFKSlN6QjhJZFFVZ3pON2NVb1Z5QXNDWVFLNW5iRHRwUkcyMmFheTdhVXpGcll3L0c5TGdOOHNlNTZzZWZxaGg5VUs1KzYxMGJtOXVHMlRVZnBiRWNqdWhFMHZEZGtwNEZrblp3Qk9kanh5clVsQUw3aTVXREg5dkpDUVB1elhNa3V5ZTNGWnRUZ2FCRjRFOGp0aHkwdmpaVjlnU3dkczhXcXdBS0t1a2o3NGpRblA2LzF5dWV1ZnJIM1VtakxNNzhWZEVZSXhleVpRMEFrYlhob2lvbnJXU1pRVm1ib2c4RFAwTmhwUTNLcU03YmxoUTduMWl1d0NHSXpZRVlHaVR0anMwaEFCNUZrbmhFcEZySHJKOVBYdi9yZytyK2Y3cGFyb0ZmWGlYdGpBam4wVEtPeUVqUzRORVZNZUpDSlVLbUoxOEV5RnZmamdkTkM4VlFqc3VCUHlyTk55cWVJcTJGQkpWd1QraS91Qyt2UGZYWmtGWTk2SndQL3V0aFB5VCtRdFZpcSswN2xEV3kyQi83Rzl1R3JZd0phTy95QWdJREIwd3Y4VFpPNHFDLzlFSGw3QjBOVTUyY3FZSFkrdHRrS0dlbXNUMEF0VTFFMTlkL2R6bm5YQytMNTJoOWhsZVpEU1haNjJZeG05TXluOXVsMnY1a2xEdW53d2YzK3MzcGpibWtGS01RdVppeERIbFJMWWw1VHFYeUJoTGVWUWFhMGwzcVVVY2Z5MkJDQ2wyL0pIN1lyQXZxUlVXOHN2dnFRRituaVZDZm93RTRDVU51NEkzNWY3QmM4VmhpSGJxYzlkL0FZMnp6UTlueXlsOUQ2VjNjVjN3K2NDcWJrRTlIT29xa2RnR2pJWFlmQTQvU05xZU1sNkVOS3VwRlQvRUlxT2tDckRzUklxZUdyZktCRlMydlJrbTE5cjM0VzcxUlJFc1BBOVNpbTlUWWp1a3hoeEJFL3RHeVZDU3B1ZWJQM21vZ28vSE5QVXlxMExINlIwRDdyRUx6RFI3N3hVVVZQTTFtN2RlYnFwbjkrZVMxMFpZOUFXNThTR29qRTNFYUs3S3luOVV6Tk5XdkxWb2xJc2hBcWQxL2RLZzVRMlBkOFdiL0hQR1RhMWN1dkNkeVdsSnpYdmRGZGErcWVVRktkMTY2N1RVZjMyV29kWDJ1U2s2TmRaWWh3WWhqdElhWjNYbVljckswL2xkNlRTZUFNanVYS1l4eW5CQnZQUUxkcWNVODBYM2t1UTdzNms5SFQ2dVorZjUrRm5MWUp0UStLN0VCaWt0TVp2N3IwTHRKUjIvanllRHl3MEN4SlQwVWZ6MllkWEdtd01FdCtWQUtUMFhjOThQKzErU1NsZUROTFBXWUVsaVFUNDFUYmtFOEFyVFNTSDdMVUlRRXBya1VRNUd4SVlwQlRMT2pZOEMrOWROYVQwdmMvL1FWb1BLVDNJaWR4eE0vajlTaHd0M1hFallQcTdFekJQRkdPeDhidDNoQTNiRHluZEVENnFya1Zna0ZLczE2bUZGT1VrRW9DVUpnSkQ5aDRKNkRjWHFkRVZwTFRIMC9NV05uM3o0Rjc5NFJmWHZVV1QwY2pqRVlDVUh1K2M3cTFGZzVUaVRRVjdPM1d3OTBYQVB0bUk5eTYrbUdCclhRTDJUWVRvZyt0eVIyMVZDWmgzZ3VNVnRsV3BvckFVQWtNZlJKQXBCUnZ5OWtWZzhBZ3d1T3JyeEx5Uk5jUElDR3ViMytpc0g2NnBRNXdLSWYvRG5kdTlOR2lJMTBOSzkzTEtZT2VTQUJhaUxKbGd6N29FQmluRnc4dnJna2R0TlFtOEh0cXJXU3JLQWdFNWdXRnRNOTcvS1llR25OMFJzR3Y2bnQxWkJvUGVoTUR3OERKZVJ2Z21aL3lZelZRLzlhVS9lTUhaTVU5dy82MGFYdlNJMzV6ci8yVEJRaThCKzBOdVQ3eDIxOHNJQ1UwSkRGTDYwYlFhRkE0Q1RRa012OTY4aHgvT2JVb0NoVzlFWVBoOXNjK05ERUMxSUZDQndOQ1BJYVVWYUtLSURBTEQzUndEb3d4Nk9LUVhBc1BvQ2k1Qkw2ZmszZXdZWWt3STE3L2JxVDlVZTRmcFV3U3FEblZlZDlTWVllWnpSemJEVkJDWUV4Z1c5V0VseWh3TnZxOUR3SzRod1FOMzYvQkdMVzBJREkrYVlIMTBHOEFvTlVKZ2VFb0VyNEdJa0VKeTF3U0dkMG5ncWIydXo5TnhqUnVlWFg0Y3Q0MW8yUnNRR0Y0TmhYZEp2TUhaN3JHSnd4dDEwQU43UEQyd1NVcGc4QW53c2tncE11U3JTbUI0WFNuR1JWVzVvckNWQ1NCU3RUSndWRGNqTUlTWUVLMmZrY0hYZlJIQS9PbSt6dGZockIwbVB2RUkvdUhPN1hzMWFGZ2cvVjdOUm10N0lZQ1Z6YjJjQ2RoUlJtQjRjclNzR0J3TkFua0VodWZ0OE9oeUhrQWMxUW1Cb1NmakNlaE96c2libVRIY3kvSGM2SnVkK2FNMWQzamNDVTdCMFU3dFB0b3p2TTFrSCtiQ1NoRHdFQmdtVVBFUXZvY1FkamNsWUIvQngzT2pUVEdqOE9ZRWhqWDZlQWkvT1d0VTRDQmdsNURnWVNjSEhPemFFWUhoWVJNczY5dlJXVHVRcVZaSzhiRFRnVTdxV3pabFdLT1BydnlXNTMvclJnK1AyK0ZXdnZXcFFQMkZCS3hYZ0FGV0lVZ2Nua05nQ0RCaGhYNE9QaHpURVFHN1JoL3ZPT3ZvcEx5UEtjTzBKMzdHNFgxTytrRmJPcXpyTzJqNzBLeXVDUXlMOGJDdXVldnpCT1BpQklhK0hNK0tIQ0JRbThEd2lFanRnbEVlQ0t4TVlCaGh3UzFZbVR5cVV3VHNDbjBzSzBWMzJEdUJZVFVVZ2xWN1A1Vjd0Tit1ME1mN2N2ZDQ5bUR6bU1Dd0dncHI5TWRZc0wwT0FidUFCQzkrWG9jM2FtbEl3UG9GNk13TklhTm9ONEZoVElTMVVHNUEyTHNqQWpaYWhTSFdqazdhVVV3ZGZvNEViOU01eWlsOTQzYllPVlFzTEgzalRyQlYwNGQzNk9NVmUxdWRBdFJiamNEUW02dVZpSUkySi9CeFhta1c4ZXRhTkRTMzc5REhCUDdtWFFZR0ZCTVl4bGh3RElwWjlsTEE1WGxkYTIzYitWa1NHYklQaU9DeDVWNjZEdXpJSnpDOFVHSWxQeWJmVWh3cEpLQmlOcXZGSHYvT3owZitUZGcrdG93NVQrR3BSYmFlQ2RqMUtFVWp0WjRiK0c2MktWZHZ4ZHZpMS9WNXp0WlMyL2V3RXUvZE91a2gyMnM5QTd6bTdCaW5WeTNKY044VnY2L1A2K05TWFdYVmdxWmNMUjBXTlZjMzZoaW5FcTNZRndFYitpK0plZTJyeFgxWlM2dlJydGZ6K2Z6Z3ovbDh2ZEphMzJITVMrZEg3WHFscXd4cWwyL0ZoUnJkZTI2S1gyYmRteWM1bTRxS3RtZkdPb2RYN0dXN3RkbEc0MEFRcUU3QVBvV1BXZFRxYUNVRkRxdlVsVHlPUDhPZGJieHp2TzB1WEwyZVpqaHlrZU5Qdjd5bUlMaTVLSkoycUZMejNoeHVWNCtnNnptNVl1Zk9DQXpYOHM3c1BvcTUvMzR2dDd0OVVJSzA4bkcvWFg1L2hpbjRqM242bWRML3VTZVd5TThMdVhoR1N5dXpVekdpckdpblhkT2NKOFNWRzRIaVFLQ1VnSFYxM0JkbmFlazRYa2JBcmd2NjlTaWhGa0hsL3cwYTZ5ajNUdzM5M1lGU20xay9KMXg1akUrclFISjZqNzJCWk9td2JSSCtnMEF2Qk95OFUvZ2E3TVhhbzlwaFBEU3ZnMmJXLy9wQ3BCcUwwcVpJMk5LTXFTdFRWS1dHRFhQWFoyL2ltSFZ5ODhIZW5SR3d3NnpLcnNyT0tHeHRycm1oZVZYRnpBNEdUeEtGdlVOT3EycWptVFN2ZmR0VXptN1FNaWZkWVVtenh4RjNIb1NkSU5BdEFSdjg5MDlYZEd2NmNReXo2NEs4TFRKU0d4cEhVeG5EeEwrdklIM2pqUGl1dm9POSswbkVRNlk1RDdRUDJtSFd5WWtITzNkSHdDNUpRWS9lOE5RWldmSGV6cUpTcTJ3bmxZdzZlT1pzUi9NbHNsQktueXpQUS9nM3NTNWtCNEUrQ2Rpck5INFo5bW4vSWF3eTQzZnZCSXhSUUsvVUtnaTBGQ1BxbEo1T2V1TEpXMUVtVGJvVmZDUWVhMmZhYXR1U2FBYXlnMEF0QW5iZXlSdW5xMVVSeXZFU2lJM2ZqUWNYVWgxU0pvR3pxVXZLbVNYeUdrOEpxZ0dwd3hvdDZxcys1aHBzQWhKQm9KQ0FmZDRwZEowV1ZvSER3d1RzeU1DYnk2d2JDdHp0aEU0cE82OUtkQ1BUVTE1RGZBa1VjVS9yUUxiTlQxK1IyQThDT3lOZ3cvK2gwZVBPbXJRM2MyT2gwcE1TS3ZvRTJrVk9xV2ptUnp2QTZSUHVnYnBWRWdsam1sdHFZL1RKTWRhd0lVZ0ZnYzBJMkVVcGFWZkNadVllc1dKaHFEU2dPaVJsc2xHN1hyRlIvV1RUcEZkU3ROU3VIS2t0Nmtmc0gyalRUZ2pZb0pVZzByYVRGdTNOVEdHb05LQTZKRXlCNUJFUWMrY014QXBHbWVXYjVHUUdwSDVaa0YzUFhOdVFaVTNZQXdJckViQ2RPc21wV01tMnQ2akdoZzI5alkySFNrbU1oZkZQWFpoZ3N0OXJqak5CR1NDMWdJODN0NDlRME1KWkQzYUNRTGNFN011aFpGNU50ODNZcjJIUnBVNGtVK3JqYnlGTk9rbDlRbk82L1lYbHBWQ3dOcUVIMmR1SDFPbzhvM0FVQ0t4SndBWkxNZSswSnZWUlhiR2xUa1pxQTZwRHdWYXBqaGtScXowR0lZV1dSV3U1NVhheVUycjFDQmMyUWFCWEFqWlkycXQ5UjdmTGpOKzlFL0JHYWdPcW8yUk0vak1rZW0yODk4MHBtYlQ1aHV4dHdxSlF1d1FQb2RJRkd1ellMd0ViTEpWZkNQdHRhNGVXMjdHdTE3Um9xSlRkVnUvaDh3VGpFTmFlWmFUZ3AzeHBxUTJWMXJaaTNsaDhCNEVWQ2RqQmx2eENXTkc0NDFkVkhpb2x0elV3L0o4akpCODI5bWJUK1RIeDczUkRGc2VJN08wandlcTRCY2dCQWhzVHNQMWFmQ0ZzYk8vQnFvK0ZTczBQSFFSVWg5eld3UEIvemt1UFFtcWZiWjdPbWxmbCsyNXVIeWxXKzRyQ2ZoRG9oNEFaUVZaZnQ5MVBDM3UySkJZcU5ZdlpBMXBKVG1iQ05KTFJzY3BqYTFaOGFZekkzRDVrRDJqMWZQSmdHd2lNQ2FCamoybXN2VTFDcUQ3ZWF2VTBVV0JhaWFWUkttSlVUWnZYUTFFanBDK1Z4czNiZTdxUnNHY0NaZ2laTUd1dzU5WjJabnVkVUtsZmlSM04xZFBuQ1V1WEhHVXNkOUZNa25SZEFNbXUrbFIvVUdCcEZmYUF3Sm9FekhLbzJ1R3pOWnV3MjdyS1E2WGt0aWJwb3JsMUNoK1BrcEtsRUt3d1JtUkRwUWxSQ2FrVnlBY0NXeEl3eTZHRUY4S1dsaDZ2N3ZKUUtkMEkwKzZDK3RZWmlMN21ZR1pmVjNhZ2pTakpjaU1YQ095R2dGME9sUkp3MjAzak9qZFU2YURrRTFqTFRvZW5EWlcxbEZXK2MvTDBtTXpUTmJlUE5QM3YvRHpDUEJCUUJPeHlLS3dzWGIwNzJMRnVURTc5aHZGelJtbG56andyWFBmT3lmZmpnT0tQV21BYUs1MmtHaDJKVFJEb200Q1pKUTZzWGV6Yi92MWFaOGE2OTR2bkV6OHpMTWFKcXFRZk5rcHpaV09NT1FJcnNzTU9nbVF1Ykt4ZXBJTkFSd1RzMjZFcXJ6WHNxSVc5bWxJZUt1VnpKL01HQndoNnJXcmRFVDY3dXFMNHF3bk40OFk5bkE5c0hJYUFIZUdMbklyRHRMcUhocGl4cnRlVTZLclNFL3UxaVdOMTh6YVJSQUgyR3FrVHFDbWkxVkNteldsQmlVamxTQWFCUGdpWUsxWjBKZlJoOFRHc0tGOVZlbUpaVEJzckd5V1ZDWjhZTkNta3hOTzA0V0VNZ2NSb2tYRS9CT3dJZno4V0g4TlNFeXIxT21obUNXaElvWGk0bkNSTFNrbk5TdUtxRUtWU2FvUWM4L2RWNmFPd1RnallFWDdkSVY4bmpldllqUEpRNlNsWlNwV1VQY3o1cnJwR25xUlU4cWlBa1hFRWt6cnVsekF0bjRBWjRkZWQxTTAzNTEyT0pQbFJIMjl6NDZIU0UyZEo4RXFWa3A3LzlGR0pLL3U5VnVvRWtrakJUSlo5VERuQjVFakZTQWFCamdpWUJTcUNTNkVqbzNkdlNvVlE2WWtkV3prSkdsNnJ5S281M3pYMVRDaWxkdm1YM0dUa0JJRTlFU0RuU0gwU3A0TDMxTUlPYlRXeTRsMUNKQWlWSmtvcEtTbEhjZmhzVjMyRERTOVdqVU0yTDlDdkdsdUkxNG9jSUxBV0FickcxQWNqL0xXQVV6MG1WT3FOVU1mZlZXcktrQnBOWjFrSEtmWGl6dEI4bHJSTW0wL21sWm9ucmZ3eERWc2Mvb1BBUGdrWUJ3Z2ovRFZQSDkrOXlrS2xTYkZTVWxKenN6U3hoYlJWVkVFMkpLWHhhU2R6ZDhBdE84Z1NpWHNtWUFaZVhnOXB6MjNyMUhZalozN1gwRWh0TUtLWk1JTlBTanFzUVNMbFMvb2hreGhFbVpURzFpekVha0U2Q1BST3dMZ0xXS1cvM29tcUVTcE5XQXhGU3ZweUczWGxyKy9GelNabDl0OFZUUEZtZkIvTlYyd05DZ0NCclFqWXBhVmIxZitHOWRZSWxjcWZkaUlsdmI0RzlDYWlVMitla2FSMDhIbDlaOVBjUGJDbzFBY0krdzlBUUU5RXBQemcyZ0VhdldrVFNIelV4MnVEWUZYcFNUK0RMd2pMa0pKT0ZtaFVmajBVMzRxall4b2RWdkEzMmNzQ0NTQ3dHd0xHVFlrNkZydHBVTytHUmtPbFJuZUNvVks5UWpTK3RJaVZkSkxOL1hxbzMvUHpmQnQ4MSsvTDQvcThQaTRDMzFYMFppaXpuQldUVHIzM1RkaFhSTUNNTjhOWGJsRU5PSGhNSUxiVXlkemJJdUZNemhVZE1MT1NUdGV2bW9qT3hLSDlPejhmNUF0cnJmdFdtK2Y3amR6WHFMdDU0aHREekE3alp3OVNQY2FCYlJBNENnSGpNbmpmclhHVWR2YlNqdGo0WGJadWlCVnhLcExMQnJLU3p1VlEzem9uZSsrMGFKLzZBUldvNnIvd2ZaVUNuSk5zeXdyTTgxTVRYVjdtTXVxTlNhY2xHdXc1RkFFOW9NVFMwcFZPcWhJbytuaHJNMUk3R1pVN01sTVprUkV6SytsQ3dNenJ3RVpGZm1yRnBCTC8xTktBaC9VZVNYUWpLa25DeTQra2pvcGJiSnFiUTZ4RmkrT3dBd1QyUmNCTXI2S25yM0xhelBoOW9YQkQ1YUpRNmVsRTQyOS9JVlFhSytsMUViZ3hQdUxvZE4vcDhmelRpU3IrdVl5bTR5VnVLVmRDUndjK2VxWXJFckVJSEk4a0VOZ0hBWE50WWVKcGxkTmxYRFR2Mk53c3dZd0tEem12d1pFRWk5eGs4dDYwVDYvWmVKM3VMeVBKcWtEMVJ0UFgvaFA1cnpFN3lJeElIalBQRmd1b3JrSWZsWUJBU3dMR0xiWGp1cFpWb2V4WXFOU012eU5qZHc1cDBuamMrOUZLT3ZJOWg1enoxMFA5NnRlYjZEdnEySXRsMVI4T2MyK1FLeHV4VlV0M1VQYmRaV012Q095TWdIRkx2WTdTenByVHQ3bEtldWpqRlVIcE9sOE9GUGhYSzJrbGRjOGw2aERDNENXZTlmaGVPNC9qMkNpVkVWRkE3am91dlg2ZEJOTzczS2E4c21FTEJBNUFRRjkza2F2bUFPM3NvQWxtdE9zZkV3dERwYWNUQ2ZJZ2gvT1c2VFBxY1JkMW9nMjAvcGtCT285TlJzUDdFNzh5eGVhYVYyQytzNkNIaHpNbW91RzlkM2hLeG00UTJDRUJFNS96WHBnN2JGS3ZKaHVuMDd2SXlJenZCYmMxaWhUNGlwbUs1WnlGbWZreUN2aDExUTRqTDVLYXFDS3B1cThHVXlhWkc3RlYzeHN3NUptZkJYdy9KQUY5Z2Z0ZHBVTTJyekJTdWdBQUY2QkpSRUZVZW9ORy9Sa1h6VHRUODJHY1VqM21EbHBJWHFSSHhYVHdXLzBBaWVlamw1Yk8xRTBWTnhWT3ZzRkdicS9VY2NKcWErNE5YbHM4Sm1JM0NPeVNnSEZMdzBHdlhiYXNFNk8vL3YxZWJqY3RZYVJaNmhVZ3Q5dmw5eVZVUDcrWHkrVnVoVlNsUCs0cS9WOUFnVGhVTVBFaWJWdE5FTUdaeG5uMHhOTlVoOWxWblhRQWxuMS9JVndTR2Z4cWhEVmcvTC95TS8vam9yRU5BdjBSMEc1cEpERFduOW03c2NqTTI1T0dUajUyM3NqNGJwTTAraEthcktIMGlmWlpHdG9wSFU4ZzJSVDczekhvWnVHY0tEZlpQSlZiZS9qd24vVjNjdENRWkRibXl3WG02ZmdPQXNjaVlLWlpRNWZmc1JxOGNtc29lSG05WHMvbjg0TSs2ditWNUd5NGQ1SGlUTk01dzlWS3JjdGM3K0NhZFRub0t6cjhWaExPYVlSSDdZaXRjeUw5SGRyZ3NwR2ZKS2o2cW1sbkxkZ0pBdDBRMEo3TVpBSzNHOXRnaUpNQTZhSGJhL3k5WG9OS2VqcDkzKzVLMWNkQ3ZSQk9GdVJ4RG9jUnBML0Jtb3htQngxWFI3bllCUUs3SldEYzBzaWxzOXZtSGRKdzhtdHJqU000V2o0SkZ3akc5OXhwZ2pLcG84T2hNTVVoend3YTljNEU5Tnh5ZURiMm5mbDAySFlhU2RRNllleURqbFdSWlhJMnlUOW5RSDNHczNaVlo5Vk9xZHQxbmhlRzd5QndFQUo2S2dKdTZYNU9KNnRkSlhNcDhEb0psWTdHOS85OHk2cG9kajdZWWNpempZUUFLdG1QWWtDZ0d3Sjg3WXpmWnRHTlpUREVRNEQwYnpJbzkrUVQ3S1liNmNUQnBLRzUwVmJmR3dFcEtCQ2NkTkxQQWt3VVdtQUtzb0RBemdub3VGYXQ0TnZPWWV6Qy9LaVdpVnV4Q0pXT3h2Y2Z2dnNyTFVzSWRoZnRsQWF6aUMxRVJoRFlEUUh0UXdUZGpOMjA1VTBNSlRFTGpyQ2xISGhJTWw2T3o2Rnp2ZVB1MFV0UzIrQ1NEeDBwclJYTmxUWUYrVUJnY3dMNnllMUtJOGJOVy9NT0JrVFZUQXFCUWdXVDJTSHFDM3BrL20zSCtmT3lhTllycU9QNlFhZnhYTmE4Q0h3SGdVTVMrT09aSjRTMmRuUnlvM0ltYkF1ZCtZbjcrRm9kY1BhRVkwbkdKNGZNcTlMQmR5eUVtblBCOXpjZ29KL3lDNjY1ZmdNS3UycWk4dnlDZWlackRFZEdKOE1SNmdvOERmWHJLNS9FTnVSeDRzWXNZNDljaHlUQU0wK1RnZDRobTNtZ1JsRThzbnhlaCsraFUxMVVHazFoYy9XcmVXNWFORkVWdk9ucWNGRXdBdUF1R1h0QllQOEVlQ0tYZjhKMy8yMTVreFlveFNxLzk5RllmQ2FaWDJyTS8xQlQ4TDZKSlhYWG5SMHhCWTZ1Tk9XQmIyOUdRRC96Tko3S2ZUTUErMnV1Y2g4bkMwS3pXbkM3M3FaT3FTcmw5L0c4M24wZXJ4TGY4YzlBTFN2bGhWQ0l1eS9CWU0rYkVPQWh2czhUZVJNRysyb211WCtyRDZNcHVPcFRXY2FuRjBLdGJ0ZStUaDJzUFRJQlBTNmJ6RUFjdWJsSGFKc0tkUHFlN0d6V1BPVnpocWZtZVNGVU9Fc3o0MUF3Q1BSQWdKZXdsRWZmZW1qS3U5aWdvakxCc0dWOURpcEFHdzRxY0M5YTJhajZ6VVNKSUZCQ2dJTmM0UXVscEhnY1c1K0FXcGRVWVVXVTNDNmwzZUVZa0I3YklPUXVSNHFjQnlUQWF3d0ZQOU4yd0tidnRrbEtTeVB2dzZ2Wk5CVlJpQ2czMzQ0eHZLOEpIV1h0a0FBdk1zVGdiRmRuVHZtSndVV2VOUnVqM3RVUUdiUmdlRitUTjhyYUx3RmVYTDJpbDdOZlV2MVlydTUvSzAyWHExRkx4Ti9rY1UxNHFWUS80R0FKQ0RRa3dDdWlWcm95R3pianJZcit1cXdVbXZ5N3hTcmk0WDF3cWRSYm5SazA5bzBKMEpNdXZ2Y0J2VEVXTkYxRWdJZjNHTlNJV0NIVDBRbndBbXRjRFVjL3pVM2F4OFA3OEFSL2szcFJLQWowU0lCZSs3Tlc4SzNIOXNPbWJBSTB2RWVnTkJzZkRqd2FBYm9nOEFUMTBjN3FDdTNoNFQzaTdDdVFSaFg3SVBCSFQvNWhpTCtQazlXUmxmeVdVangzM05FWmdTbGJFL2hUMC9pUmhkaGJtNGo2K3lQd2ZYMWVJMnVsK2pNYUZvRUFDSUFBQ0lBQUNJQUFDSUFBQ0lBQUNJQUFDSUFBQ0lBQUNJQUFDSUFBQ0lBQUNJQUFDSUFBQ0lBQUNJQUFDSUFBQ0lBQUNJQUFDSUFBQ0lBQUNJQUFDSUFBQ0lBQUNJQUFDSUFBQ0lBQUNJQUFDSUFBQ0lBQUNJQUFDSUFBQ0lBQUNJQUFDSUFBQ0lBQUNJQUFDSUFBQ0lBQUNJQUFDSUFBQ0lBQUNJQUFDSUFBQ0lBQUNJQUFDSUFBQ0lBQUNJQUFDSUFBQ0lBQUNJQUFDSUFBQ0lBQUNJQUFDSUFBQ0lBQUNJQUFDSUFBQ0lBQUNJQUFDSUFBQ0lBQUNJQUFDSUFBQ0lBQUNJQUFDSUFBQ0lBQUNJQUFDSUFBQ0lEQVd4RDRPaitGbjhmZld3QkJJMEVBQkVBZ25jQS9vWkNxYkovcHBlTUlFQUFCRUhnTEFuLzM4K0p6ZlQ2dmk1MlAyMXZ3UUNOQkFBUkFvQklCNWFsK1ZDb0t4WUFBQ0lEQXV4S0FsTDdybVVlN1FRQUVLaEtBbEZhRWlhSkFBQVRlbFFDazlGM1BQTm9OQWlCUWtRQ2t0Q0pNRkFVQ0lQQ3VCQ0NsNzNybTBXNFFBSUdLQkNDbEZXR2lLQkFBZ1hjbEFDbDkxek9QZG9NQUNGUWtBQ210Q0JORmdRQUl2Q3NCU09tN25ubTBHd1Q2SS9CeHJ2RE0rdGYxWjRPV1FVbzNnSTRxUVFBRVhBUXV6K3VYYTMvaXZ2UHpubmhFaGV5UTBnb1FVUVFJZ0VBRkFyZm44enRXek9mbFh5ekw2ZS84WFAvbGRwRFM2SGxCQmhBQWdUVUkzQ1d2cEZOdkNvMi9OZVRyK2p5di9hSlFTT2thZlFSMWdBQUl4QWc4bnM5NGpQTlR2UUwwRVN2cGRQcCtycTZsNVZMNjkzTS9QOC8zZjJ2ZkJPSTRrUU1FUUdCR1FPblY4MHJ2MVh6dzUzeStYdFdMTnArLzQyeWY5T3BObFdmSTRWWXZUMUVYVzlTRnE3TGxQRlNkWE5YWnBzLytxOUg5eElwWnN2bEtoVDRGV3ZQaHR0a1c2ckY5WW9BUWd5MnlXRXBWQWVvR3NEZ2J0bno4QndFUTZJZUE4dGFjbjhrYmlsbXVwdG11eXliNGlocG1mS1lsdkw0dGk2STl2MC9SWEJFcHpUTWVMZVh5Sm8yYTFPcXpmWEtFRE1OUWJxbVVxdkFHZStWL1A5Zm54STZoQm15QUFBaDBRK0RmNytXbWhwR3Z6K04rdS96K1RPYk52Mzl2RDVZc2srdHh1N2htZzdnb2N1L3NaMWJVQjFVMVRqOVRWZjljUloxT05IQVhPSnRhQXdVai9OTkpOZEl2dVJVeDJGTmJLS1drcEl6bWc1QlZXQkptN2NKL0VBQ0JkZ1Nzd3ZuamNwOUdiNTBxT2phTU5JQSt2eDRsVk80bWYyNFR1UjZYb0xiL2xIVEhBNlhzYTFKaG5xb21oWDZwZkc3WmZtV3JpT0ZVSnFYa0FyTXZxbkhCTFgyZEpHeUJRTWNFVkdDU1BrTmMwMkVxcWR2ekhOSS9mWkFweW52eHE2Z2xmWHdoVWwySTBqU1JxMm1jWllucWtyYUZLejJkS21Jb2sxTDJ0bWxsQW5ubjZqTkVTUnduQnJ0QUFBUzZJV0FrS2VpMUtaMjVDdHcvNDcxNmg2UW01RGlaMFpseitGSHFFUmR0bnBoUFVCclZ5R0N0cDFORkRHVlN5dTR4d1RZK2ZzVHVPVDk4QndFUTJJUUFEWDdwRTZ4Y0RUWDl3Y2JoeUQ5ZGtyOG9JN1VoMWFZeVFnN3lVSmtORm9oRytDY1M2RkMxcDRvWVRrVlN5azRwdTlDeEc5T0FBaHNnQUFMYkV5Q1JVWi93TUZKNXBRS24xSXpmdlVWRnBWYlJvSEcyb0NxZVNtTERCYXYwQ2JMU3BXRFlvQ0tHTWlubFFBUGZUSGdMTS9qYlh5S3dBQVFrQk15Z08reDBxcWN2QldYRmloSUUvOGduRXptbDFvczBNelJSNjBqbVE0OUd4V3puQ21RWXlxU1U3dzlzcVhybVZRZ2oybnBrQUFFUWFFMUFNT2crS1hjeUxMWGF5RmhSWmt3ZUtvcmlneUtuVkUwa21laW1QNTR3UWFlTWM2eUlIYkxFYktlTVFneEZVcXB2TnlaWS9Qa2hZakUwQWhzZ0FBSmJFWkFNdWsvS3BRc0dHclh4MGFMTWVpUHZySlNlU3hJNXBhZkg4NnpVbEQ4aFovT0ZsWEw3UlR4cU94VWt3NkF5cXJwa1JyM01zMXY2ZG1PLzRUOElnTUJPQ01UaW05d01OZm9WTkNkYWxKRytRRkhENHZSQUhrNVM0L3RmTzhiM3JyMmFGRUppNlhkTG83WlRXVElNS21PQmxQTHR4aHR0bnJRSVgwQUFCUG9oSUl3UlNpN3VXRkVtVkJxSXVwTGN4ZFovYW5SS3JMNXBLb2svTXBvMGkrUDFGV08yY3hYaWQ1OFdTQ2szQ091ZlpLY1V1VUNnSHdJVlk0U3hva3lvTktBVFNvSml5ejhOdVFkNW1KU2RQb0dJd1FnMEtibFh4bU8yVXpsSzZQMFJnbEZGSlY2cDlyUzlpaitwQlY5QUFBUzZJVkF4UmhndEtoNHFKVUdUTE04blZWTWhWVHZDbDBWWFQ2UzZudEtqdHRNSkU0ZEtDd2I0ZWsyV3g4cHVlZzBNQVFFUW1CR29HQ09NTG5VaUtWT2ZtUVdqcjdRU3l1czNqdktkYU1VOXVhTEdsL1NIUUNjSFVTRFc0eEpYeEVCVjVnL3dkYUJoWWphK2dBQUk5RStnWW93d3R0UXBIaW9sWXp4YU55TjUxek5JcGtySjhnSlZBSGw4bmtoc1JReGthYjZVc3VjdXU1M01rT0FyQ0lEQWhnUXF4Z2pOK04yN2Fpb2VLbFZTSjR0NzZ2SDk2emw4MlFpZjR3RnU4eXBpb0pPWkw2V0VRUGFNd29hZEJsV0RBQWpNQ0ZTTUVVYUxpb1pLMlcyZEdlaitxc2JqZXFySnJOSVhqdkJKTUowVFIxSGJ5UXg1cURSZlN2a0JmTkVyQnQxZ3NCY0VRR0FUQWhWamhPV2hVbkpiWldOYkZmWFV1TXpBWERqQ3ArVlF6bFZkRlRHd1hkbGVxWjUxY252T20zUVFWQW9DSUNBaFVERkdHQXVWYW9jcnBKWGt0c3BDcGNPRDkwYS9oWWV4VUxtd1ZNVEF4V2RMcVRiRVpTTDJnUUFJZEV5Z1lvd3dGaXBWOGtLZmdGWlNzbWhGcFhJaWJUNHp3dmZNSnMzSXM1cTdYTDZLR0xoS3BkbXVhbWJtakw3KzJ2Y0pFSVBoSTNQUlI4VmdFd1JBWUJNQ05XT0VSZ0M4N2FDbFNPcmpYMDdQSHFaSWdkUkEzVlpqUi9peWxaaGtnT090K3pVeHNHRmZWNW0yMjFiWVZWMWszL2d6cEdNREJFQ2dad0ptZkJ6MmZwUmFDZHBRSjFRcXFlbWsxdG9QRVU4N3duZk9KaTNNSnUvVDhjUitSUXlMS21VN1BuOHY5TkZ2S0wzejl1WGkrUlZCV1luSUJRSWdzQjZCK1Bva1pZdnN5ZlB5VUNtNXJTSm5UaW1mSGQrVHJQSW5mRGV3UkVtcUhMUDlGVEhZbXZMK2EwMFhlZVo1RmVBb0VBQ0JGZ1NpNjVOVXBXcjBLM0g1eWtPbEZDNGN2TTFRYTVXYi9IcU5wM2JrdkUrRVRzdmhjTUIwRjMycmlHRlplTW9lSFU5T09RSjVRUUFFaEFUK3ZqL1RQN0xRb1hYcGdwWUlsMU5xNXpENjF4OHFaV05FYSsydlk4VTE2NWhFY2svclBWMmlhNnl1Z1NGWVJqU1I3d3Npenp4YUZES0FBQWhNQ1BEdkprY1ZhcEZCNGtqYVh3Y09ENDZUUXFVTE8rWTdKbTJiZk9GbmtTUm1xMUh3ZU9ySTFCQnVoS21KZFhlaDV0dUhTaTBJWGtuZ0NPYmFkUHdIQVJESUpXQ3U4N2treGI2TFJzckNHS0ZFcFV4UmRzYkVUSnk4L3BuNSswQlIzTkN4UnZxSVRjYjN3MDhjajhiOHZnUE5nNmFMT2lwaThGY3RTZEVyQ1NTM0UwbHB5QU1DSURBbWNITXVPWXhJNlhuaGVvMkx0TnZDR0dGZ0thZ3R5WVlidlRNbThWV2x2SDVlWXZaMXVzeGZQeUEwOVZRSHMyWWI3UGt1bWxNUnc2eSt4Sy82dGlsaGtGZ3dzb01BQ0xRa1lQUTRXSVVhRTB1dTdWaFIwVldsSi9ZTnZWTDhzbEd0czUvNGJYWlJxTWdQSnpNWEEraVk3VlMzRU1QTHpKd3RmYjk1VGFubGxJRmpRQUFFMWlaUU1VWm9pdkxMV1Z5dWVIWmRNRjJtSkhlYXk2aTBhSVJQWnN5RERCVXhGSjVCbm5WeUxOWXFMQmFIZ3dBSU5DVlFNVVpvaXBxNGkyUGI0dy9nbjFoSEJCN1o0cmZvVTBiNExpbXRpR0hjNUl4dG5uWHkzNDR5U3NRaElBQUM3UWxVakJHYW9yemo4M2lvVkNxbEt0dzVFK3lVRVQ1SjZYeXhVVVVNaGVlTXJBdTlwS0N3ZUJ3T0FpRFFoQUJmdVpHblFvVXh3bGhSOFZEcGliUEV2ZExGK0g1WVlTOTU2SlNtOE9ZajZKanR4RjZJb2V3MGFkZjk5U0JYV1drNEdnUkFZQjBDZ2tHMzlLZmZLNFJLOVJxQWVNdlBDNjlTTDd4WGdpZ1FJWWVVVnNRUXR6NllRMGNxcG9IZzRBRklCQUVRNklDQVlOQk5EK0RQWjJsY2xzZkNqUks1NG5HMnEvREpQalcrWHl4bTRpVk9Ta29YVS9PVEkva0xSeU9udXl0aW1CYWMvSTBuM2lTK2RYTEpPQUFFUUtBZEFjR2dteDdBWHlpWHc2Sll1RkVpVnpJcFZTVXRBN0lza0VwTEhaYk5kam04MG9vWVpwV2xmbVVDa2p0WGFzSElEd0lnMEpDQUpFYW94cHpyckNvMVR5MUZZNldQUmFoVEVUSk9zY0JVa3RMWnRGTkZESVVuaXkwUnZZV2dzQ0ljRGdJZ1VJK0FHUmJQaEdWV3ZsTzVabmxPOFdmNWpWd0ZoVkswR0VwNXlRNnRNZkVEVjlMTTFxV1VWc1F3cXl2MXE3Wms4VmhyYWpISUR3SWdzQ29CTTFVVUREQzZsV3RoWm8xUXFXd3hsUEtTbCtQNzA0a1VVbjNtYy9NTFEvbnRVOU1oZEVVTXkrcVM5cWhWQXVyamFsNVNNY2dNQWlDd0tnR3pzbjIyU0hOcWduQjhYeU5VZWhJOTdlVHhrc1VqZkJLcjZScjRpaGltN0pLLzZVWWtINFlEUUFBRVpBUWF2YS9VVEFVRlZ4Q2RCWTZlYWdRSmxQcDRteU9aMmRFQnowaGcxdWNsUzBmNDZ2ajVSSDlGRE43Mnl4S1lVamplSWlzSXVVQUFCSllFbXIydjFMaGpvV1dNS29za2RCZDlpTjJNdjRPaFVsb0ZIMTBhNnZXU2hTTjhEa2RPbHlUVXc3QThkMmw3dUEzQmVFdGFlY2dOQWlBd0ltQjBpblFtNVRNZHhZN0tHelpOd1NGOXU4NW51NGVESnh1eHBVN0daNHc0WEp3cm90ektjWnZVUEh6UlN6S2prVVp1ODdTT2VoZ0dZL0kyMkdPZVB4U2JWeFNPQWdFUVdCSm85YjVTSTNETENvYzlTaUtEdzMrYk1UWitOMUxybUhxM0pkQi9scEtweHpoT05sazhYcHU5NFlTUDE1N3ZOSWhRRDhQYzJzVHZ1Z2xUNHhLTFFIWVFBSUgxQ1dndktQQnFPaVV5MDhsdW40M0dXL1lsNjZmcjQ3Sk14WVRsVnNVQWZOcHViSWg0dml6cTA1QkdQUXplOXNzUzlBMG5ORWlRbFlOY0lBQUM2eExRendoTmhXVnNnVXIzSjQ0eUdyL09MN3VpVUNrOW94clRiclgwZEZUdlpKTlhwYW9Dd2haekhHQnluSzQyZEp3VXc2elk1Sy9jZ3ZoeXJ1UnljUUFJZ0VCYkFucnhqYy9ObzNXZTNyU0pZV2I4N2gxYml4YkJxeElwVGhDV2t2bENwcEVaZWxGbTdERlhxbUx1dU5iQ01ESW1hNVB2YlBFUWQxYlpPQWdFUUtBZEFlMU4rb2JVeW9IenhDWG5Gc1ZDcFdhTzNGZlJVQnhMY21pQXF3cnlyNEpWSWttZnVWQU9wZk1HK2Nkek8ycGhtTmFVL28zTjk5NlAwc3ZERVNBQUFpc1JZQTMwK0lGS1NhVWVFbXZBMHg5ME5XUHZxSXZMbWhaNjJFZjViWDRwTllJZUhPRnpYSFJoUnlVTWhTZE5LenBtblFveDRuQVEySUNBdm5xbmE0T01HVXBKL2JIUHFhbG04dHp2RGdwRHBYcWx2OU1hWFNFRk92M3libnpmNEl1c3VNR0xhR29kREZNbzZkKzAvU0duUEwxTUhBRUNJTEFLQVJLbjUzVjUrWDRwLzArcXBQclorVUEwd0dpY3gvc2R0NVBjUTM5UVFaZmpkVXROeERZWWJhVWlISFpVd1RCdVNNNDJHK0cvSCtVVWlXTkFBQVJXSXNCajI0Vm9raXJOSTRvK2cvNnNoUGxVNE1NNHBjR1J0eTZkSm9BY1NzZUozM1lBZjF0NGxaUSttS0hFZUhscjBNV2ZXUFZkV2wyT3dkYVEvNTlublZ6RzVSZUpJMEVBQk5ZaXdDOGlPVS9VNlllMGJ4RlFYQmowOWUvM2NydVpGNW1vSTlUZyszYTcvTDRHNkQrL2w4dmxib1ZVcFQvdUt2MmZYK2owdS9vbXR1aGF2eWZGUEsvM2lXdjZwV29abTZHbW5wUWhreXpXZURMbVphRGRxLzduWXhnVlVyWkpCTjNHbFpXTG8wRUFCTllnb09lRUxsYkFQaThrTncvN05XQ0I5UkpaQWtaLzdMeVJHZGVQVXZTbVUrTk1QWlRESWVKMm9kTlExaVJpdWtqbGJBdFhXMVhCUVZHM2xHZGpDQkJLU3RJQld3c3Y2VkJrQmdFUTZJQ0FHWUJmNzROejl4Qk5JMU5zNzNxOW5zL25CMzNVL3l1cnNHMFNLZHcwblROY1EycEJndVlZNDZxaXFLSlhMWE1wMVlsc2h6SkUxZW9POVZJc3dpV3haSEl1QnR2YzB2LzZ6bE5hQ280SEFSRFlqc0FQaCttVXpQRG41bkFMMTdLTkZnUDRncVVWYkNCSDJqbSs1N0szeGNDelRvN2JTSVZtb3dnUUFJR1ZDSHo5dXordXordjVmdGxRUjZtdDVOZUtmT0ljTUx5cTFEMisxOFZ0aVlHanRYNmR6Mmt2amdFQkVIaFhBalNIMzh3MVMxbVlzUG9KVUEwUFBPV3d1am1vRUFSQVlNOEUySEZzMVFDS1k0UWl0YTNxbFpUTDd5bnd4WEVsQlNBUENJQUFDTHdJME1SVG95QURxVlczWXNYTEVFS0xHMTZJc0FVQ0lBQUNNUUlOOVk0bWRwckZZV1B0aXFYenJGTW9qaHNyQU9rZ0FBSWdNQ0pBbXRKa0ZFNnhnOGtpcWxHbEcyMSszYTVYODFRWkJSK2FCWWszYWg2cUJRRVEySTVBTThXakdhMG1HcDNOU3I4SGhyV1VRNlhkdXN6WkxjU0JJQUFDbXhGb0pIa2swWjI1ZmJUeXk2eWpwUVg2dnBjWWJIWW1VREVJZ01DZUNhaXhiZ1BOSTRYdUt4WnBIbmpsUnhMbzRZRkdzMjE3N2dxd0hRUkFJSjhBalh1cmozVnBCTjNaQW5nU2QvWGgyNGI2MyszaWd2d3ppU05CQUFTMkpLQm1ucW8vUGFvZUp1cE5xNHlVMHB0ajZPR0J2dUs0VzU1LzFBMENJRkNIZ0JyaVMxK1hLcXhReFNJZGI3Z1dIdHdvRzcvQVJML2ZVRVZOTzNPWkc3VVp4WUlBQ0t4SWdFYmpWWjAwbW5PcUhqTW9CYUtNT3V0V0tqZThRWFM0MUQ0Y0R3SWdzSGNDYWtibVhIT09TTTNxZFBna2tXcmxYV25wbjFMU3poYTg3cjMvd0g0UUFBRk5RQVVQSzRZMmxWWlZEaGpVT1UvOGpsUmFuSStmYks0REZLV0FBQWpNQ0tnNW1XcGpYcVhMdlhwOVAvZno4eno4aE1HTUFiNkNBQWlBUUNrQnBhV1ZmRFUxanE2bXlxV3R3dkVnQUFJZ3NDNEI1VXRXbWRWV1A1clU1ZWgrWFpxb0RRUkE0RjBKS0creXdqUyttaWZ2Y01icFhjOHAyZzBDSUxBK2dhOGFRY1MvbStEWFU5ZHZHMm9FZ1NJQy93OTM3a2F4UUNuMGhBQUFBQUJKUlU1RXJrSmdnZz09Igp9Cg=="/>
    </extobj>
    <extobj name="334E55B0-647D-440b-865C-3EC943EB4CBC-254">
      <extobjdata type="334E55B0-647D-440b-865C-3EC943EB4CBC" data="ewogICAiSW1nU2V0dGluZ0pzb24iIDogIntcImRwaVwiOlwiNjAwXCIsXCJmb3JtYXRcIjpcIlBOR1wiLFwidHJhbnNwYXJlbnRcIjp0cnVlLFwiYXV0b1wiOmZhbHNlfSIsCiAgICJMYXRleCIgOiAiWEZzZ0NsVWdTQ2hjVEdGdFltUmhLU0JWWGx4MGIzQWdaaUE5SUZVZ1hITjFiVjk3YWowd2ZWNUxJRnhoYkhCb1lWOXFJRnhNWVcxaVpHRmVhaUJWWGx4MGIzQWdaaUE5SUZ4emRXMWZlMm85TUgxZVN5QmNZV3h3YUdGZmFpQk1YbW9nWmdvZ1hGMD0iLAogICAiTGF0ZXhJbWdCYXNlNjQiIDogImlWQk9SdzBLR2dvQUFBQU5TVWhFVWdBQUJpa0FBQUQ5QkFNQUFBQTdWSW0vQUFBQU1GQk1WRVgvLy84QUFBQUFBQUFBQUFBQUFBQUFBQUFBQUFBQUFBQUFBQUFBQUFBQUFBQUFBQUFBQUFBQUFBQUFBQUFBQUFBdjNhQjdBQUFBRDNSU1RsTUF6ZS9kaVVReXE1bDJ1MllpRUZTMkRGTVhBQUFBQ1hCSVdYTUFBQTdFQUFBT3hBR1ZLdzRiQUFBZ0FFbEVRVlI0QWUxOWU0eHN5WG5YdWZPOGQyWjY1dDdkb0xXQ29HZnZ4dUE0ajU2OVY4VEM4dEtUeUg5c1lKVWVyYkFVa09WdWlCMUZDREd6c1lTTjdLZ25EK0sxUmVpeE1RbWdvSjdOQ2ptSnZPb2gvZ1BGa0hUSENBZ1E2TWttTWw0YzZKRTNmMFFibWI2M1o1M2R2YnZyNHFzNnA5NTF6cW56bkg1VS9kR25IbDk5OVgyL2VuOVY1N1RuT1pjYkF1UEo0N2R1UFh5bjlyclBjUm5kdm52cjdydHlZejlIakJ4U2MxU1pNYXAwa2UrQ1hqRWlvU0FRazNYQmtycytVTWdodFFBVi8wYy9nZERrRi84SDFiU0owUDBmT2FjaDl4UVFjRWdKWU15N2R4V2hiM01kUitoQmk0ZWNUMFRBSVNXaU1kLytHd2pkNHhwVzc3ZDR3UGtrQkJ4U0VoeHpIZGhBNkpRcCtCL1JHZk03ajRLQVEwb0JaSTZET3dpZFVQVTIwUXZVNjU0YUFnNHBEWks1alRoRTZDQlFydEo3YzI3VnpFRXhoMVFPSU00SUM3QTRVa21mdmorZ1h2ZlVFWEJJNlpqTWEwd1AzUTlVdTQ3MjUxWEpYUFJ5U09VQzQwd3dRZWhWWDg2dCtnL01oTUJYSnFSRDZzcWdMN3ZnTllTKzVaZlpmNjNzc21lclBJZlViTlZYRm1tWkVmNS9UeTZ5OEpuL3ZBNnArYTlqcWlFWTRXOWkvMnJOR1dVcEp1YW5ROHFNeXp6R0xpRi9qOTE1WXg2MXkxTW5oMVNlYUU0M3I4QUkvMlBzMEdLNnhiMUM2UnhTVndoK3lVWDdSbmhZTTdkS0xuam1pbk5JelZ5VnBSYVlHT0VydldCM2tack5BbVIwU0MxQUpRY3ExdkJ4eFRjUXM4OHVqdVpKTlhWSUpVVnNadW0zY0hlNGp2NDV2R3cwc3pxVUk3aERxaHljcDZHVVRYaTdZcTMrUGcrV1VQU080RFNJTllVeU9LU21zRklLRW1rZE5oUmRlQlVaREN6azJLS2dZdWFBclVOcURpclJVZ1V3d2o4emdWa0NqcWlDaXgrV0dSZU96Q0cxT0ZVK2hIMDJQdFNHU3o1dVl4Rlo3UTZwU0hqbUtyR1BrUCtta2R0WXhOU3JReW9Hb0RsS2JxUEpnS2pqTmhZeHRlcVFpZ0ZvanBLSkVSN3JBNXRKNFFNNGM2UmhYcW80cFBKQ2N1cjVFQ004a1JKOGwxTXY3aFVLNkpDNlF2QkxMaHFNOEc4SFJiWVJ1aWk1OUZrcXppRTFTN1dWVFZaWU4rMEZITURHUXIzWmVNNW5ib2ZVZk5hclNTc3d3aDhIOFc1allRS0l4VG1rR0JSejc0RUo0aUpRMG0wc0ltdmJJUlVKejF3bGdoSCtuQ3JVNFQyRVJya25ROEFoeGFDWWUwOWJNRHlOM01ZaW9yNGRVaEhnekZsU0RRVi9VZ0o2WGFmSDNIT21ZejdxT0tUeXdYRUd1TUJlZ2gvZFZkeUpSWGlWT2FUQ3NabTNGSGhkbXg1WGdHcjE0SE1mODZabEh2bzRwUEpBY1JaNFZQNXpGNkUzL242dzNhNThHQ0gwMmdkblFmRFNaWFJJbFE3NVZSVjREWG9CY1FkRWdwNGYrTE9yRW1lS3kzVklUWEhsNUN3YStSZmhXM2R2VDFxRWNYWHkyT1B3RjhOUDVGektQTEJ6U00xRExUb2RIQUlPQVllQVE4QWg0QkJ3Q0RnRUhBSU9BWWVBUThBaDRCQndDRGdFSEFJT0FZZUFROEFoNEJCd0NEZ0VIQUlPQVllQVE4QWg0QkJ3Q0RnRUhBSU9BWWVBUThBaDRCQndDRGdFSEFJT0FZZUFROEFoNEJCd0NEZ0VIQUlPQVllQVE4QWg0QkJ3Q0RnRUhBSU9BWWVBUThBaDRCQndDRGdFSEFJT0FZZUFROEFoNEJCd0NEZ0VIQUlPQVlmQVRDRHdsZUFMbXZhUFJmMjg1bGJOSHFPQXNqVVRUY0FKcVNIUVRGelZyMms4RmlOaU5URlM2R2d4a0prL0xjZko2NXI5UGRqOG9SR2wwWFp5cElSL1BJaml2TmhwVzNVRHNQZXZ0cEVkR2tTS2lUcVpubG9zRTlHMUdGZ015VzlNRDFMVEt3bjhDNGpCSFZ5cHdDdStSS0hMb3YvemUvL3BUei8vbWJvbzkrNlZDaXdWWGlxaURSK0VJMGtDSHFqODBlOTk2RGVmZkY1RWFzSlRuUzhNZ2NyemR3TjNCejFHdlkrRVVaY1VYL1dyOFN5NnVLLys4YSt3NnViL0R4YWRKM1hxNXAxOXk3eWxJaHI4WThXYjBiSlYvc0ZmNTl2eWkyamF6S24yU0dVdXFnUUdOOWcvV3BkUVdIUVJML3F0L2Exb0trajl2ejhiOUl2N3NhUVpDYnJvVzRrNWxJQm9KV2p0Z3pqaEtuOVNENkM2R1VlYU1UME5VaG1MTERCN0NYVm9LMzJ3aWJ5MG9IOHBxT3lXQlcwV2tocUtHWThOek10QWRPeTM5VDFEOFVwVTVaLzVwRVZic2RNZ3BZZzZSY0V5NnRCVzNZNWZnY2NXOUdzL1JHaVBMRWl6a0NBVVAzT3AvTXRBRlA1bUdUdit2OHVxRUVMNHcyUmlDZDJ1Q1pSWnZHbVF5bEplc1huTHFFTmJEWmI5dXJiYkxYd09FeGR0Y095a1dGK1dnbWpkaCtyQ0J0b2JwRnVjMjVDbXAwbURWUHJTaXM1WlNoMWFLZ0gvR2szY3dJcStBYlN2V2xHbUoxcjladks4cFNBNjlKR3ltOG1JZFc4L3VTWkpjcVJCS2duL2NtbExxVU5ibGZwK1hkdnREQ3NkaEtiUjRGZ0tvcHMrVXBibWhxOEI5YTV0SlRnNnp5dWxEbTJCWHZmcjJuSUdXSVdWd1lVdDYvTG95a0cwN1VPMWI2Zlgwd2paclV2dDJNMDlWVGwxYUF0ajNhL3JBenY2MzBmSWJscXhZNWNUVlRtSUJuc3dTOE54cFlvc3A1V2NRSmh4TnVYVW9TMUloMzZ2K0Q1TCtqWXEydUJvS1loSVZnNml3YTJQaWVVbUdtYmhsaWlrODBjaVVFNGRSb29nSkFiM0poNElVVkhlRlZTMHdUR3E5SkMwa2hEdCtnUElhWWdVYW5URFhadFZJWWtJbDFTSEVSSklTVDIvcmsra3lQQkFHMW1PbGVFc2NrOHBDZEVOSHluYmEzL3JoVnV4Y3djeW11SExCOUhwbnJmMVBYRVVvZWtsMVdGbytVcENjT3ZEZG1HMGdmWVZCbGNmTEFsUmV1dWpaYWx4ejlLR1ljbnVxc211VHdheEl0UlBZMGxDQ0VxcXc1RFN0ZWpnaFJyYjViSlgzOVZZNUJWUitlenRkNlNaaWNwQ3RPbFBGclo3c09YaXJOaHBrY3BTVTIxdDRQeFJiWUh4QjZuZmpTaXJEbTBSYVBoMWZXUkpQMHgrVDBubnZQcHBQYzd6dXBQblV0eUNLcy9XSFhmelh0RnBDNTBwTWJrRjB5S1ZRWUFOZEtEbXJtdTI1NjNhRXlxUlpYamFlb1hkSldtbTNJck5YVUpHSGVKWk5oMTdiRXdPdklhT2ZRZ0xJYm8wUkt2K0FHTGIyQnQ3Z3BCNWVsTWpsVUdJcWpZYXJocHN6NGVYNStuS2lLM0R5cGZyNy8zWDZYaW55WlhzMW9mbjFWcHBTcEh6TkUzSEh0VVhQRytZNWtTNE5FU0hmcSt3dS9YaGVVdmFta05HSVhVb0VpbldmS3JvOXQzSGI5MTYrTTV0ZWsvbmFZakJFVFhoS0VXZ0lsY2ZPK2oyWXpqWDNkdElIUC9XOWYwa1hKalV1c0MyVXJFQzkyQ1haWklCZ0lpdHd5NjZyT2t5SklMUVdoak1kZXpYdGUzQTFqMUtKSXFSdUdPd3o2eGo2L0JJdURKcnJVUVppQkkxRXR5OHgvUTNNbHF4QVFEY1FHL2RoWFl0bXM0MXBJaHc5SWMySC9HdDJrQ1FqbC9UNHIwZGtZcVVRVW53azdLRVowTVV3STlmUXVoRW9QQzlEVWxua1h1NEREaG5YQjF1d05xNjhoc1NjNjNzbUFoN1lUQ2pKSmVrZ1h6MUlLWjBpK1FhMHUyYlRid2tIZktYanV5VktBSFJRS2VnV1IxYnFJaEpQbUJKWnlZVEFaREdiUlVwS1R0dlBwLy9sUC9LN1Awdi9OeC84RWsrL0V5Tk5QcEhmcDVuK2Z5bm5pTnhsT3FQZy9EbEYzN3VGem5WcW1FWU96UmRkRmlXZTRxZERGQk9YQjMyNEV4MHU1cG1mYzJWc0JhR1pLa1RXRXhMZmM0eFZ4L1V0ekNIKzZ3clpHVTJGdVlLYXlYS1FOUVhNdEhOKzh5UTBRYUx2dk5qWWd2VmtSSkxrcG9QM2pPK2NTNGtyMEpkdjk0U0lyQVhIOFM4S2xCaHE4SnJBNG5vUllQbG9HRjZyMkJMdS94Z0owTk1IVjdIcDhkUTRKRWtWZktBblRDRTd4QlFBR2U3WEU0dWk1b0R3eTdVQWtsZUliTmpCOTBUaWUyVUtBbFJFQ3pwSGt6VUpaVWZOOWpYV25KV0kxS1VSRzQrK1BMbk1VMGl6eGZSNVVDS2dBQ21FcHNiWGlqdXlVUlZiUlNERFNhQ1ZZM211dUp1QktmYXlSQlRoNGR3MXhLZklaeHE1U1dMc0JPRzhFeDJTVHFaR0VacVdKRnFZODhTNlpSMWViZG1wMFJKaUdKVitpQTV1SnRHdFFxSXhBQ2NLbnlOU0ZFYXVmbGdvRnMwaVR6WGtYN2NnbWZBQTRFS0w2bjNoYkRuYlJxR1RMekEwemNiM3BLU0ZTSnNaSWlwd3lxczRQQUlJWXNseVdnVnNCUEdaOVdHOHNCbExkSktMa3gwQ0lXZEt0U2JGeEJSVVlTd1U2SWtSTEhBdUpXQ0srM1VHamRZREl6b2pFaFJBcm41NEZVQVRmR2ZLL0s2bjBTT0ZDcGNhRXZLTmxKbUhKeElUbS9PSlRJYzJGU1hVSFl5Uk5jaDlNQTlUKzI4V3RFV0VYYkMrSXlDV3grV2w2UXRDbzhoYVFEc2I1dG9ZTzRXQnkzWWZOdlVha21JWW9IcHJROUpTcE1tT2NXTk5BQUN4aXBTUWJUU2ZQcmFjTDZ1TFYySkVWSWE5UFZDVGJmZmNDUFZlaXlJVVZjV1czWXlSTmNoREViSGVFVEtaSVBDRU5rSjQ0T0pKME53MXJjKy9GenBmK3RRbUhZdWl0bkIzQzF4N1Z2VmFrbUlFc2tPUVhSdytqSkVranUzd05oZ2x5RE1WYVNDRXBYbTA0SE50aXpMc3RKbWNhcEsxVlJSWHpOOXhXR0ljVGlTdWVQUVdPa3FLbmZQTThrUVhZYzd1UDlWNm9ZWlN5OC9Nc1pPbUlCRkYydW9yMm9pQzBpZlNQYXN4bTYvck5pbTdKUW9DVkdpY01LYjkrbEI4bk1DQU9iVm1vcFVVSkRTZk9wSVhjK01sRjZDODZsVURiVXZiWmhtOXU0RVdzeTlvRnpoc2F3Y3hLcmM0VkRLSUVOMEhUWVJHc0Nad0RlRll0SjU3WVFKZUdOYkR6aUR0T2tLajg1MUE5V2dNQlBOU0JHaGJsV3JKU0hxQzF3RjBjR2RtTVRQUDY2TytBR094RjFGS2toc1NzMEh0bWxxdXgzcjUrMGFWVlV0OU5BMFNGZi9LbkEzelBnMzVEclV1TU5zb3NzUWMxNEIvVlRTUG0zQVVwaUFQVjB1dDlJV2x5amZ0Y3N1QUhwaHlET1doelpMSmFKN1JWNklCdUltdkhsdlVESkJsQUdBSUxlQ0ZPVXBLNHROcktjMHlYOTI5TkZkbzRKY01oVStBMUhkRm5vSzZBd3pma1grNG9YR0hWWnNNbmZDT2JvT3F5WnJseXFSUmRoU0dNcXBDUnFDMjZQaFFwL0RWNGRRMXBHaGpMWmNIWlpLbElOb0lHNXc4MTYxeWh1VXlTRUtBM0RUeUVkQml0TEl6UWViV0U5b2t2K3NuOHBoQ0tsVVdFT3AwSXAwc2g3a3Y0RmFkU0RVdUhsZVd4cndWTzZRd1NCRHpGd1J0bzQwbEI0WlpTa001WUhKd1JtNlBxWEk4ZG45TTJ5L3VHZmdXSk9ITmtzbG9udEZYb2hTY1RzRUtXT25waVM1UFRFQSswWnVDbEtVUmxaV043RlcxRjRDR1ZVcWJIS1ZDcjFoMnR0Y20zaGRJRHlnSmZOblUrcFRLbmRzZmxkNktzNGFXWWV3RVRVczFYaUoxajVMWVJpL0ttZ0k3b3hGRk9pcDd1STlxOEVPRE5wTGdGa3FVUTZpRkpCZ0QvWW1EUmY1eEFBWTJoMDVaSmVRQ29SUW1zOElzc3ZpYlJ2V1Fpb1ZWbEFxZE5sd2h1ZU5YaWQyODJPWlB3N3RTT1FxZDg4enlSRGRLK0NZK1MyOW5CUXhsc0l3em5oTkF5NmZ3aGxYbzZlQ2pxSDIwT3Q2SW1qZkVtTkhRQ2FHcnhSUktnaVdIYnNCalNqd09ZSnlqT3hWcEFJaXBmbU1WUk1yckpaMGRrMkZha2N0OUZBYS9BTUcvVytSU1daWDU3Y2hUUzEyTWtUM0NwZ3k3K25scElpeEZJWnhCanl4SzJPNXZBa2pVVjI4emN5RUFHczc4Mk9QcFJLUmMwVnVpRExKK2hpb2N2Wmd6YkRqQ2hXcFFEaEYyWTVtVmx4K3dOUmdub1pDcFJYYWtSZFVmc2JlTGpuZE5waVROcVZXWkNkRGRLK0EyZXNtRXplTHgxSVlYa1FiS2hyY01ZOHB5cmNCN3pORFRjalRBaWxzU1RFMVdDb1IyU3R5UTVUQkFTMFNPOE5jeDBqeThnQk01dU1LRmFtZ1FFWFp1cFZodTZwUWFZVXFDeXBTRmt6NEhqNzhOYUFBazJtTEEyQW5RM1N2Mk1tclhWb0t3NlhIUzFodytleHFPRnVERDFhazVDYlVzWlkybEUzZDJ2R1MrUUNvSkVTNXRIV0NGTHJnTVVYNXFzYnRGNVNtSWhVSUlEY2ZnMTNYY0ZTZ1VhbUZnazFLMTI4YmJ6MXF4aGtmcXUyRVpkQzRtNDhyb3V2d01LY05yNjB3VEhyUzhhRzJTN2oxTVlaOU5yNzJ0OHNMRDN6OVZNY1Y1U0FxQ0F1VmhGM3h0ejRNdFdoR2lnb25OeDg3dzdaMlFSdFVrMWJ4SzhxRkExTFlCdTRwSFNCdDBiTDVzeTFZRXUxa2lMRkI5WTNGOEFKdGZiYkNDUHk2b0NLNGZCWndBbC9OMndQTXNjbFJYNUlxUm5oYkpTSlhVUDJjRUJYVUNHNTlHRzRVQ1VSNWVMV1RBOFpVUVlyR3k4cGlrUG1vVFdnTVJ3WFlFQ3RTNFhXUjFBaXVtVlp4TzlpSTN3VFNmVm8yZi9hRlhtVW5BNzVxMitJTVZCLzBQalVxVmRoV0dJRjU4R2s4OHpwV29ETjZYL3BvN2JGUG5CdVR0RWhzNnNmMXJaZWtHT0Z0bFNnRlVWR05Ia2dQYmwrTXMvVlhmdW5PNUQyL1pVZXRuUnl3YkFwU05GNXVQbmFHYld5SWJWRUc4TVI5Zmw4SWc2WFZzS3dlNHpnODQrK0pwTDcvVUJqdzdHUUFVL05qT2g4UzgwTlFSdUNrdmhwQ0hobHRLNHpBaE43Nk9CRGliTDJ2Z1BXcWhsNGIyTkJ2a3dWNXpXRHZnbTNhaWNqQlZvbFNFQlVGeTNEemZodDYxQjJFUGlteUMvWGpCbXVzRGhVcHpFRnZQaVBJTHZNMkhSWHNLRlI0ZEpRS2JRcU5uTEZyM3dNdkhyYmVZbEhNczRQNFljNUk0UjVpWEdkNU5VOGRHQVFPRjVuSmpZQ1J6TUFFaUV6UjlBdFBzVnorQnByOHNsZnBDbURJbktYUU9oRU1SalhONHE4YTRVZEFJMlUxSHdESkpHS29EZ3dDbHhsUmtTK2U2Y0NsMklOdDE5QjNEN3lYTEhlUGFvTmxNcWhJNFlRNmtZbjhCTW8yTmJ0dXF1T0tockFnWWhLUXJRUEd3WENqZEZtNEkyRW5BMk9yZS83bXM4OStDZzVVbm4zMjJVKzM5TlJrTVdtRXdmTTFPSU5GTzZicy80WW1GMEN5VmJXNkJyRkRDbWhDU1NjSzMzWDVYaGxldGlwcmQxT3RLa3pFWUo2SWlueUpZUmtVT0pVaUxRSmJQZlQ5bU94M2hIWVRrVTBISUNCV2tjTFJ1cklOYlpWcWMxeHhxS0xlTTZ5U1ZuMExIR0NnMUJDV1JKVE9UZ2FjSzl4QjU5UDNvT0hrNFNtcGhLbUNrdURVeGhwZWlwOENBOWNMeFBjaXRWNC9FcFdsU1ZhcE8xRFFUWVZzaCtZUDRsTXBvZkRNRFZHSkwxN2FnRE9Na3hLWkZ1aWpCK2M0RWxhcnh5VHgyaEY1aFB6b0FBU0VLbEpCdEtKc1ZiUHJqZ3dTQTVYVTVycHFYekx0WWE3N3IvUzFrVDdqeSsrT0FYZmxhbzlKaGhEOWcyalk2ZHlMcHJCTVRTWE1FSFFFSjJGa1VWNkREbnhnTTdyQTlHdUc4WVB6NmJ5Ti9mZ29URjJTamhVQXE5T0VLRmNBZlBUV1IwdUtqUTNBYkJ6MGduR3dnejI4R1pWSkJ5Q2dWcEVLb3BYbUF4QXJyY2x3WE9FQmxlcmtkbXc2UWx2eVZ4Ump5SG1pYVFCaURHZ2tFRmpJUUtuTlQyZ3JlK1lVNzZzZkNITWZOT1JJSlF5MmhJSkxlT3NEdGx4SGdRUjFSRnI4aW01ZEVrU3NuZUlBTG9zUFhOdDF6RUtkcW9Ha1NFUXJId2xEOUFNRExHS1V3ODBCWEZobGhXVHQwUEVEWHlFNngwU04vUkJTRWcwbEtBQjRacVFDSm5MemdabERuWTROYnpaZ0t0VkpoWnAyOWw3VDMwL3ZRTTZibWdaUXR3ZEJwSjBNR2djNUFzQTZrbU5vaUZxSVZBVncrSVFTc1dkS1lUbys5eEFSR0hmWjArWkx5NjdmMEpmbHNVWW1YdzN1NVVKUmZFb1o0NDA2R01vcG1DUkxTaVhrNHNJUjlRSkxrcSt6L012N3E4eU5oYkQxQlZ5eW0vZlFhRzhHSEdBNEpiVldselJtN0gyUEFRQzRHbVpBaXVhVGxUWFlkZXUwZkpyRC8xVEhyOEplbHJyUGdGb1NGVWh4eHNrRG56L2hrNC9Sa0lGUUlvQ0twRG5zWkpCeTY0R1JxWWtUTW94UW1EdlZHS1VVQmxERnpoOEhOS2JtQ0NpS3JZU0cvbmI1Y05kTVNtS0RGU2xNRE1LWDBxcTRPeTByMjRxVVNzaGxqMElSOVpvZ1FZaUx0empVL1p5MDl1VkNRMElOdnJLQUFYZ1hxTllpLytMQ0FJQm5SSXFXTjVLVTFlMjZGZmtnZ21TTFBhNkFiZU1CTFlBOWF6ZUpGOUlNclFXVTJ3OG83V1JnYk0yZXBra0NuL1FuL1dvdy9GN3FRcWNVaGk2WEIyYnBqTEVnTW1zYWNLcHpBVVNOWXlPbEg3a1V6QkI5MElSbEpEMnJvZGgwVWlvaGx3M2k2ZkQ0Sk9zMUVNSHMvb3JNeEJBYStoblpnR0FnVWFOZ1lPUGpUWTFzTEZaZVY0bkVzQTZBQjdzQUtGSkZpbVpxU3NydWdJZzB4WCtTeTB0eUZKelJ5VlRhY1FYMHpaYVNCNmIxRXhLRnI2UVlSaEMrNGxHNTQ2VnpXSDJvaGJCd1Z4Zy9XV1FLVDFwaCtxQWx1RDM3SXFFajhmRU9FRDJHckRWSjd5OTlsOFR0TUZpZGpLQ2NVNXBTQlpRM1ZYelRLa0daa21jM0owUWxwaERBb3lTNEpIdXdvVDgvK0p4NlpHSmNrdGFhbTNmMnBXSXdBT2RTakFkemhRRXBTdE9WNkp2aUdwV1FtQXpiUUNXMWF3MTFXQ3dPYUFIMHVVS2plZ1lSY2RlOUdWRGF5VURaaGp6YlFoTUxJYkdLVGlzTXJIeXhpeHpCWkFGZ1BPTURJQXdydTNDYmczY1RvSVVWdE5SSkdzSHdpc2NrdGlSdFRBWVY3UlovMDZwV1pYRzBVRjZJR2hoanBNZ29vS1daSTZyQzVBakRQVWFwdVN1U2RoVWJYRk1EQUtZSkUxS1VpYXhzUXpXeEdqL0VCRlRCT09Wek9WUUxoVGFoZGszT3FBOFFuTkhpMlpQM0Nqc1pXRWF6cHk3M1d6T1JSV3hhWWVpZVhtckhrZVZCemUweUF1Z0IwT1kzSkpSaFZTWEJSamQ4MHBKMEF6M29vUzh5UHI0bnJSSVNtN3dRbFpqaVFPSmJIN0NBRW9hTExobUJleWNpMzVvd3dPQjRIUUQ4L1hBRFVwU0pyR3hWTjJ3YmpJTkFKWm5pUVRDWnl0UXJoclNLUjBpWThha1lNRmZzQlg3Z0xrMkg4QzZBekozbGlmQ29Fa1dRUmlhbEZ1WVF0QVJuZit1akxtN3d3Q1FIR0F6WkZJQmwzSkVuNEsxZ1JZby9LU3NNQWEvVUgzMUsxYWc2VFlpcXdpVy9lUSttRE5xV2dOa1lUNkZiOGlnczJDMUljVG9BRUcxQ2lnb25OeDhBK0I1TjhaLzREci9xVktxZWlqcE02dWRxSmpyaGUzanJveFFDdERVMlV1ckpKaGxVOW5JWVRGcmZsbU5TaGxJTEE2TTlkdHhtR2lNQUh2RUhqQWFHUTVDL2M4d2l3SE5kVm9tdFNHR0ZMRy96eEV6RUQra0s0RmVJcUNhZDF3WDV3TjNVVTh3eGZhblJON0ZoNHJxOFZPMUFsT2lBdXpUQWlHa212OXg4SUtRS0YzSmNjU295ZzF3eTZ0RHd4WFRpcis4RlViaTk2RTJXOVFvN0dUVDJjZ1Mwc1dEVkxjY25EV1VRQm9ZSzdBNHNpNFFCVU5od0VpdkxsdEJOTUpjUG5ZdThsaGw1RjRxNUVKTVVmd1lsT0tlOEVPVWNtUTl2ak1BWmhsOUdJbm5xZkYwQjhVMjhzQnpLdGExOE1STFFWSnIxMXlXR1drQldGamZZZlptR3JsNkZXTlg2cTZOdTZCVmJqREcyV3VxSE5uWGFzZXhrRU1ReGVXRzdML2RURTVGRlhBWmhndVh5aFVVcG1HUW9UZG9BNlJ2ZXVqd0FLb3lHYkZrSldjT09MRW1lREVyd012TkNsSE5rdm1BUHBvK1VqRUx5NFBhenoyTU84Y3F6ZmN3amRKL2FZT0h3djZWVENUR3lzcmpYeW9OYjJIR0ZTS1dqYnVnVjhJVTBXbXdkU3FGKzltUnpoWjBNTEovWkF3TGNOS2NraTgwZ0RCNmdUTjAvUklDdXRGZURYdkdxZHlnUGdFckdMdHZhNFNQRHFERWdneEs4ekx3UTVSeTVyd2tLUkhkc1R1dS96TlBpRWRBcjl0ZVVXWlduRWgvSUxqZnJOYjM5U1Zsa1pYY2d1NVFNMW1TeC9mdHBLcFdPT3NTY3kzdzgrRUlhZFExVlNKeFFvN3R0bFR1MmFPc3lVRjRoVDJCeUhKS1VLRHFMTUZoTis3NVpSMmlYaTBaNlJXK2ZSK2krNmk2TncwTmgxUElqaXhLMERMelhQMmFCbkQxWUFmc2RHQXdDdkMyUnp6bnNiN0I1MHlnWkJrQnFqOWYxdFlxVVVWWjJLQzF1TWFIUW1GbStwcUtDVmlpK3h5bEpBVmxIZkRsd0NFSWVNMjZCaC9VS094blU3RW9ZbUp3cFVhbUNXWVRCSTVUMVg0bGpROUlwRnhGV0NhOXVzbzBEaitjKy9NR1V3T0VWTEVlWHh2Sm5GaVVZbDd3UVpReEZUeFUwZUVLTWlQS1BSSk1iV1hydTkvZWlNdUN0aDR6bFR0UWdBcXhrWlNHNzBvdUV4c3dLYmtoTFlOSmJGVk9Mb1ZmMDJZUnYvaXdGRzFidFpHRENtRDFqdytHNm1USTZOb3N3ZVAzN3ZkSHNlU3B1MlNjOGlIdkZNTExxeEZlc2EvTG95ZG40dml4S01GNTVJY29ZaXA0aEtEQVFJNkw4aDVKaEZyZmdwMklXRXcxMTFPanZSaFZBckwwdFR0R1hDNFNFdnFGcXFzcUUzVlY2Q1hsYllzQzVFaCtmOE1tWDBqUzJiS2kwazBIaHJnWUJCelVxVlRpVE1EMWxOUnNsQWI0UGZzQUpjSytvSHZHdzdoTW5jZEJXekt3U1oxS0NNc3NMVWNwUGVzS0tXMnNRRW9FWUdNdkVRNFIrVUJuS1JXcnNyNnBHei9xK1NpS0haV1c3YW5hdnZpdlQ0eERVd1QweHRpZUxDVW13VUJTcUdOTUtFejQ1dGxGbmZGaEJCSTNBVGdheGZJTy9wMHlaSXNsYTZNc0FIeFRKaUQrTE1BRENteHJEc0Foc3NSRFNBSTZKUE9rTGljUXJUdUtIa1BsWUplRGhMRW93TGxHSWVobmVyeUFGUUNzOFl5WEZlVUFkc2ZtTkVLcnRSZWNCZU40V0tkYTQ1VWVNNW41WjJiNXE1dDgwU0t0WmYydEtvZVJObUF0ZUJ2WkpPMmJJSU82WGNEb01qdnY0Q2JPVGpRdythZmd2ZkNZakxKSGV4UUNvTkhlaVp1cG5FR2JNVkZLNUdzSmdDeFI3QWQ1bThDVW4wTC8wMEtPL0lHVVRKM0c0QzRKMnBWUXBrRVVKeGlnQ1VYcG5BNlRRbkhBSXpWaHBIcGdvbzdmTFVvNk9kRnpoamFETWxrQlErZXp0ZDV3TFlmSzZDVFhsK1BFYkl0UVNhUkNRbFcycTdYdkprRjgxeE9JbHNkSlpJZXBNTG8xOElZMUdnVjZTSWhBUFhTM0lZU1VENVJUeWhFWVZXaDIreFJRa01MaFRsVi9UQmhBMWt4OEdERUo3cHA0REpoWnhiNFo3eGI1QWRRTzl1MG9COHFQeEY5S29neTRsOXlHYTREOHpLTUVZUlNHS2Q3TmhUcnBGeXJncG5rTzJVRkFTak1FRzI0S1M1SkhTcGJxVDU1UTVHamZZWTVGVk03UngrRlNLc2lDZUFEYVFkTDh0Y3ZQOXFpRldLeFN2bDZRNmhYd2pzWVUwUWN4OW1URi9GODlLQmptekZvS1dINzVPVGZKK1JRWmh2aUpYbmlhakhBRWdpZ2pCS2xVYWozcnZoRldwcUZLRkxqZ3hHOXpSSXdiYkRFb3dJU01SemZSK0Jhd1RhdEtJd01vTThYVGxQclFqajhrYmt3TzRESGdnNXNVTjlrS01xTDh0aG5TL291eElHUnJYVFBaMkVFTmNBcE9YNjZSQ29SaWxjOEt1WHV4ZW1NT2VMQXkwaW9FZll5V0RuRmtMQWJjWXhiVXM1b2owd2xUcWliNXlCSGNNcEsyV0hMejI0QnpXbU9LcTAvOUNHaFVhOEpRNkVZMzNuK21WNEh4eVE1U3paTDQvU0hLSmtpeXhqMWxlY21sU0RGWmZ3SWJWWFlHQXZBNTBMa1RjRUczZ1FqenpLc3JDQWNsYkxBMDh5N1NwaXBFdzlJaVRQVEcwaW9WaTJycmFuZHIzQkJaZ3VKWExFYi94WVNXRHdNemtoUUoyVGZHSjQ5SUxBNmNWRXBReFJjTytTdWtWNHVEZlBpWHo3NEF6OGIrUVJzTnRBRlJJcE5IQk03MFNuRkZ1aUhLV3pGZU5FcDVSTWM5UUhuSmhpTjFuYWQ0NlhyS05aT2lod1VwalJsT2VPWGhtNmxPVWhkV3RPS1o3YlNrVVpPb3EwelZJS1JXS3lYcHFxNVM2SnpaRGlwVU9HVFlZRHlzWkFsSENIdEFPVHNQU0VzV25GNmF0bWVHaUM2NEp0OEdCVWdKb0ZSOEdRcjg1NEN6OEw2VFI4QmdBM2FjQjdabGVDYzRxTjBRNVMrcUROaWl1RFdsMDZCTnNDNmRDb3R3cm1rOUEwbEJtQ0ExV0hISEEzQ0prTjNrVlpXR0hLT2EvTGk1ZVdmYWVva1ZmemtUb3Vzb0tabE04b2lLMlhhVWpMYkdDcldSZ3dwZzlNbEptR3F2WTFNTEFKR3h2bHNXaWROaXdnRU8vTDJINklqWkh3VkF5d0VtKzY3OUJmZmdKK3FwTFVpRTV0UklDajl3UUZYZ0dYbWkwWjNwc2VBellGdlo0YXFVcVRoMlZXZ3VTeHZKY0FRMVdITjIvSXUvZ09Ddm1VNVh0U1l2WERwNk9OQWMxSUMzYTIzS2hoRjc4bURLT1dKWjdCY2dwVmpFUWpMamdOaktRUXNKL0RxVnhOWnd1UGlXdE1PT293ZHRVN0ZEY3JLM1ZwTTEzNHdoeVFHTVE4dFdsWG9IM2t4SHJ0YlJLQ09YbGg2akFsSGlUbVdVaEMweWE5emlUdnd1cVkzaDh0MEpNRmgyUmdJekJRb01GYk9PbUpsVlpDSi9SRXFBZWJqSS85MkNEeHg0UGt2OXBFUXIxVThTUEtlT1lqalRwZVgzZ3NlOVRCcitIdkZZdFpKQ3lHZ0xBLytFcE9RY0FBQkVjU1VSQlZOd1FuU0lxcFRBd1BCdEhsSEFKb0dFZnNOVHVxdzJ5ZDFzL0kxRzFBVHlXeGQzY2Raazk3TlhWSlNuakJaNlVTb2dzOGtOVTVJcjlJTnlwR2hjZDdnbk4rZ1o2djIvcit3VEpzMFRHQm5sWEt6ZllTZ09wcTN1dE5GVlpHSkRZTzVWYmRXbFRUZlBDTWxEb25QNDNHblpwSW4xdXlMTVUxSm8wdG5XQmg1eW56OE1XTXRCaXdwN3ljaVNNeWlZK3BUREp6TEpZRUZqdG5sS0IvczdrWUVRV1ZIMC82cmR4d2toczkxQnZKNVFhbnJCZWt5WjVJUWw3VXlvaGNza1BVWkVyK0JPYVpYSHVGL21Rc0ZaOUo1d0M3RUVyOUFlaHpRdElWODRGY0lNOWhtamZmUTVDK3pRUTh0U1U3ZkVScVN2dzR0a3JYV0FMWWpEM0RRaHJzL2VLVkVsclBhRDVKTXVCdjY4T0s0UnpIdUY1YmFHbnhjb2daalQ2NjNLbk5OSllScVlTSnFGWmxvaENQNWpxZWY4RnNJQ3BZd0RUOEFXWFV2d2k2dC9EK0VGNjRFaWRvSitpUWYyWlNnbUpUWTZJU255OWhHWlpuQm5XWEJjK2s2MDJySmg2dVBrdGZkdVB3YitRZnNCREJKeVRJUHpmY1V0RUxaNXE5R25LZ2tIeGZUN2xiL0NWUHN2Nlg1LzhXQld6UlYvNCtOL0FrWnRQUHZzckpQeWRILzlocVpIRHJEV2d1ZFkrVXlNMDcvWkYyM3IyT1JKRWx4LzdOQ1hCeTdBekZvaVdnWkZGZUpKdWRTTllwUklHMnJSMFh5T0NQMHRpZGZtMzBaOGppK2N6Mzh4SUNmaGkrU2Q4ekNlLzVpZjk3bWVxUHFEditUaXRmSnFIUGxNcFFUT1RaNDZJU256eGx3OWJja3g4aUE0UXE3MzdCOWppQkhhTjlpblBCbE1qRFh3OWFMQi8rZG4zdi8vOVR6NVRKMEFwaGg1S3k1KzZzbTJFL2dta3IvNE11ai9nZElHUDlEUy9Db2d1L2NDUEgzS05zTzVNdXE1UGRrcTRRTzFUeDFkb3NBNC81NlcxbzJUZ1pLRSs0SmE0VVlZeVN5Tk1SeHF0UWxuTENVK2oxMXFlQjZNWmRBcDhWdlhFVnBXdFppR0NMNWJIQVg3K29nRi81SUs2bXppbnliV25DVkZSUUdqQmNYdGZrZHozcjliUVA0U0I0OHNJZHdxNFluZDUvanZpLzhJSU96RFFXM2ZTWWw3bmptK3ZxczBIL2tNR3ZSc1A1NlJFSlU4SDNYN3M3cTFiRDkrOTdTKzB4alI4cHpacFNiVENpbWdiM2I1THNwd1NpbTMwMk9PM3dOMjlYZU85NGdaZnVBRlJwQXhTTWVZQWJHUHVtVk5TeEtZUUpyRloxaGVyZ2REZEdwcjhQQW1CRHZYN3drZ0JpK1dUUVByeEJCQzhlNmRHZThVRXFnUXE1YzV0bzNXRVpFcWhSRkNZLzhnVlVaRnpWelR2aUFtUmZqaUJ1YnlEMEx0YWhLcVBMdEZmRU9oSGZCUDdNM3FmUUJLdGtJMTVUY3B1MWdtbjF5NFlWUnBQaysrZWJiSnY0Rm1RdTR3eXdBQjB4SmxsOVNVWEJrYnY0elNsL3VqRDZQRi9OQWh5L3VGRGo1NEpUR0NLYlFuQnBON2tTa2dsNUlzb1p3MWFpUWRrUENIR3QvclQ5Y3RIZmprZ3F2emc3VDh2MG8rMW9WNU1qZmNibGQzNlZ3OU4zdnRQNHpOSFVpd2xteGhIOGhHSWwwMEdXRWFMRFNwU1VJdkVwTUxBREJ3TTR4Yk1iVW5Ba21KTGFxUkxxb1RNSkdkRUdmUER4R1pabGpYYzA4NjRVaWhLV2Z6ZWtYUUZORndGUDhWczc0ckxGWmErSSsxU3dxZ0tpNGR2M3V6bHpueXBnSjVtTDJSQmlJSTVPbmJyYXk4a3BSUnMzRFFxMGJNZ1pVR0dTcktoclo1cGVhRHFQSlIyS1dwcTRlRmt0MlV0eFJueXhiSmxqanpKQ2tJVUxoeUpCb1Y4Sklhejc1Tk1uQXBTRnN2VXBqWmxHd0czOG0zRzR5dHRRV25Nc3ZFZzlUTXVsdU5MaUtJb0NORmV0czJTV1dMWUxMZk1LWmF4QlNtTFN4K0dHMFIwNGE0bjI0WG9ET1NZanJKTGtWT0xEblVFcTNSK1pXVmRMR2VUcEJoRVlWc3JITDVsazVEbnpyb0RnK3RKYjNOdStmcXVKeG5iUnVnMG45SzNmdkpkd0tpZXB3a3FxV0JnbG8wemlDZGxpZW16THBiVGxJbnpGSWtvbUdXenJYV01TbVhZZ1JXcExKRzFrbVIzMk1nNDV6RjBtdGdtS3IrSndOSks4aEFSY2k4cjgySTVyVVFGSWdvWElGS1paV05VeWJBREsxRFpRT2dFTGIyU3pHQVZnVW9Od1RrSkhIWkdrQlNjVkloWkZoL2c1alZ3Sk5TL1FFUVBpekRMNGxzQjZzbTB0Y29GS2h2SXNHeS9qRm5KYXlHSGI1UHN3czI2QWxhcnRzaUNXZllKVzlvRWRKa1h5d25LRWtrTFJCU2JaYy9Gc25MeXA5K0JGYWdzMVczVmZnYzl6T3ZRRFc0Q1FGL2NTYkxScCtMbTlRU3o3TUNTMXg4bVdGUm5XQ3hiU21NbUt4QlJNTXZhZm5DMDhzTm02WXl4NlhkZ0JTckxKTzJJMzZSZ3NTWlBsVitJTWlYYngyRzFCbDczaWhZYldNNGtabG55aXAybGNoa1d5NVlsbU1rS1JMUm52eWowWDdFelM2akdadGlCRmFnc2szTFo5akxRWm01SE9iRDZmaCtZYTk1a01wVHU2ZGliWlN2aVd3QnhnbVpZTE1leGprd3ZEdEVrWnRsUmdudTFHWFpneFNuTE1kNnkzZldNa2pRUHp0L2dxNkFmd0crZUhSbVN5b2tDWEszTnNpdEpiQUp0MkM5ZGhTc08wWDRDczJ4anoxNzNkZW1GTi90OFFGbWNzb0lZWTh2TlZNKzZJUW5NemQ3eGcxYWxrLy9WUEhOaGh0aG1ndHU2N0U5bERYeTBxSlMzY0RVK2lTT0tRaFRNc3RZMzVkamZ4ZHBJdjVQQjNGdVVzcUxjTit4MnZkZHRWMW9pN3hBL3ZFZFFSL3NoaWNWSHc1cldmb3RVVDNDQ0N0YVJnK0xGTjVWUUZLSkQveU1FcGlLMXVHWHhsVFF0VlltZ0wrb3AwVmJCb3BTVkNtOVlqUWJkUE1mMnplY3Y4YXVFVitTU21HV3ZXNTdudjR4QjVCK1JLMTJ6WWhCTlpKYTFuUDIzNjNqcDNNdHlZYmtZWmVVNlc3RVp0cmV2Y0JzZ2k1czlWTFUzeTRLbDdNS21RSmdsenZEbllSTHNOMjNZWGpVTnZNTmdhNWFGTDVqWW5UK05FWmhaNEJUMWltWlZhMGk3RnRhZ3d5Sk8vYTBsekpVUWp0cXNqMVZoWDI1Vk5qU2ZFM3l6NjlpS2VtYUkydlptV1Rpc3ZtZWxWeFZiT3BZemJDdXNTc2xPdEIxL2NsQXA0b0pZZHNsVGNXalltMlZocXJBYkRYYndDY3hLa2t0bHFVUXZPUk9jRE5pTi95QVhYTGM4dGhLUGZJR3BZYmt3dGVKWUVOSHZEdUlZVno0WlJ6RXo2VEQ4SzkrVURoZmRlbHE1aGdmQS9neFVkYml1aGhRd3krNGJvbzFSMXROS0ZRYll6WGtiUDR5UXpGSmtBclBzV3QzMkxkWVZXSDkvemI2M3pRWmVTY3l5UDJiNDVMMVp5OFprVU9uWTl6WXpFeGViTHdKSnpMS3cxckpkT2ZiUXI2TUhnM3hGdldwdUNjeXkrQmFHNVhuV0JuclFRMSs4YXQxYytSSUM4RzNJSjZTSThNRExVTlcyTnZqdDV5ZmZNUWhuTllzcGxicjFiZG50T2lEMXRxV1NyOVFmZmNxUzFKR1ZoSUM5V1paMGlqeFBhVXJTTUs5aTdNMnlwRlBNMjZZcUx4aG5nUS9zbiszT0ZDcWZ3ek9GdlExbUZwUlBKbVBiOWt6aHBScUI2aUlaZTBjOVBRakFWZ0dPMitMZDEzdWtwcS9vdGwrOGZNVlR3RmJCNGh3TEx1dDkyVWZLK28yRTRrVjNKU1JEd05Jcyt6OS8xcTlwV3h0OE1pRm1nN3B2WlpiZCtwTjZBSlhkd2M1czZMNWdVamJqYjh0V1B2SXZxa0ZGdzZPMVlBQXhkVzNNc2wvOVd6L05rYksrTDhDS2NKN3BRQUQrc21meTQySHVJeC82MDkvOC9LY2U0dlVNdmlRdlYweUhpbmxKOFJXRS9sSVlVai8rZ2YvMzcvL2xrOC80MndtSzExNWVKVHMrSlNNQVp0bGt6dElHWDdJYUpSUUhadG1FRHU2Qk9UZVRDRlFUMXJTMURYNG0wWWdTR3N5eUNkMTVGRHVYTnIwSWdGazJvVHVhWG1XS2xheWRFQ2o3Vi9hS2xkdHhUNHdBbUdVVHVvUEVaY3hIQm55REk1bXpPd1dhRDNUbVNndjhlYTFrYm1GdDhPTmtPQUgxN2x3MWxRVlNacFM0cXEydm5NOFppdkMvSmtuZC9weEJzRERxZ0xFeG9YdHJZYkNSRlFVTGRsSTNrRG00a0VQQUllQVFjQWc0QkJ3Q0RnR0hnRVBBSWVBUWNBZzRCQndDRGdHSGdFUEFJZUFRY0FnNEJCd0NEZ0dIZ0VQQUllQVFjQWc0QkJ3Q0RnR0hnRVBBSWVBUWNBZzRCQndDRGdHSGdFUEFJZUFRY0FnNEJCd0NEZ0dIZ0VQQUllQVFjQWc0QkJ3Q0RnR0hnRVBBSWVBUWNBZzRCQndDRGdHSHdLSWo4S1h2aWtmZzZ4K3R2ZmNmeDVQTk9jWG1uZjFZRFN2LzdzN2xyeTdxOStSaTBaa1pBdmh2Nk5oSy9CcWFQRkpGM3owek9oVWthRGYrcjZIZ0gxRWZmUVpOVGdxU3dMRXRDWUdsK0Q4OFdxM2R2L0M4bDlIN1NoSnBXb3VweGYvaDBkUG9MM3JlZHYxeU1LMDZPTG1zRU5oQktLNEttLzQvUXJjWDkyOWRmQ1FSaXZ0UzNLci9OK1ByeVAydGkxWGptMXFpNjdGL0FybUYvRCswV29kL2wxOW8xMEVYTWZvUDBUR2hhRThHTVpRdWVib1IrTkI1akh6WDBQY1JpZ3E2SDBNNTU4bXIzNHhUc0RyeHdSeWhtM0drTG4yMkVRZ1dVSjdYaU4rWHo3YW1XYVVQRmxDZXR4Sy9MODlhbHN0L3RRaFU2Y2JqMEkyQTBUVnhqVzQ4MWhaOVdvM0dhUTVTNFE5RUF5MTIzQWdZWFo5TmRDOGdzREIzUjdOeXFkT053SFUyN2wwTHR0M1RMZThWU3RkaGsyazEySFpmb1RDdTZDSVJXR1ovODdhK3dIOHViSVZ3SFIwRmRHMjBaNVhERWMwb0FrUGZCZy9TWDQ4LzJwaFJIZk1SZXd2NUJ6dkFyVU4zR1Bsd2RseW1EWUV4b24rMERaZERMcVpOdW1tU0IvNXI4Q1NRcHh0N0NqUk5nanRaSkFSZWV1alJYNUFpRElFR3UrY0F2WUxXdW9GdXZxTXFuNzM5anZNWUZlSFBWczhDa2k0YlNtTHl1T1NwUStBR2VuZVZWV1NZZEczV0t6WVJXemVIRWM5dGZIZnlITU1oVEVuNEMzUGFLL3BzTXhaRzdPS25GWUhlT3kzT202cHNNUUM5NHVhMHFsS3dYQnVUZy9oRHpHdDhoZGxuaHJ1Q0JYUHM4MGJnMm9OemJ3dkYvWTkyWGV3VmUzbkxNQ1A4cWk5NDNqRHVmN1NYeFY1eE9TT2FPVEVWQk5xbm5nZi9KajBnMFo4ei9IM3U1QUtTZUsrQTNlU0M5b3IxQndERUtMQXIzVEQ5MWZEM0E0SFFLOGJPaUEyQXpLSmJ2VHozWUs0SUxqZlZEYjBDbllKZU5YYWlEYjFpZHhZVnpTNXo4d25nTVF5QWdNYXZPOXh0NEZXVmc2Q3NjZXdVbkYwb3g2RUlCRjdFTHdGQVN4OFE1di8ycnU3ZWl5c1p1VjVScWJVQWlIRXdWMncrckNOMTk5OEFBYnlxNG5vRjRERFRybkVFNHNQSlhJd1NybGQ0SzY5aGpEcnNsbE1JWXE1WGhBQXpTOUcxQVVpN0hHc3NxYkhkOXNLdW9KYklPM2oxT0FzY3JLQXVnZ2JnVmxBQkVEUDMrRzBzOFlqZDV3aVRYK29WZTJGVWN4Mi9lUUhxZ1YxaVAxcExxVmM0RzFRMFdGT2RPbWE3aGpBeHVRMXFnYzhyQUJ5WUtlbXVJUVFxd1FibHppdENNSnFONk5qRnN1ZE84Znlhak4rQnVWTzgyV2p6OFZMR0xwYTlIcnZwc01nM1BteDJZQnZ1eGtkOGc1c0ZDbGdzbjhUSUtkME8zSThobnVQa1VleUZQK2wyNEt0ekRNVzhxd2FMNVZhTWpuMjJINGRhdjRnaG51UGtjZXhIbm1BdTNROEFhREREM1J3ak1yZXF3VFhQT04wTzBlc0J5V0svZGRTT082N3cxaEI3TDlXOWRSVFhyS1k1ZlFuaHF3cll2V0k0c0NWbjI1eGtZNkd2TWRUSS9SZEFhdnQ1QTFUNGJCc3V4NXppQjdqZW90Nk44ZFdmOGQ4aFd5elg5YnM5aUZReWYxdDdpYzBhTTY1MUd2SGh3bGl3QXd1OUIrWHh0N1ZyYk5aSVU1YkxjN1VJOU5saTJYaG45Z3lrZzYxSElPTkNmL2tHTmcwdEh3ZmpuZG52d1dsanRzaUtQZHZ3V2JuZnFVUWdmckdNcjVJSHAxZk5SYjFJanF2T1lnY0cxMmUrNWRmeXFydElQcFhOM1ZJb3ZoSU96OUNucTRIMklwdWcrUFlxSEtsTnVzUmNkeWFvY0pTbVBvVXZsaU5FWFVadms5U3RoUjRBK1E0c0FxbzZPaWVwdzBXZVZTUHdtWTBrdmxpT2tIY3RzRk5kWTN1UUNPSzVUZUk3c0FnVkR3TWpWSlh1UVNKb1hkSzBJbUN6V01hYnlDT3N3RUl2b0VEN2UvRzF1TzEvMnNNdG9PS2htbUlLbThVeVdLRnFseGVlOXlYMHppbldwSERSYkhaZ252Y045TmM4YjdNT1h3UnhibVlSc0Zvc2U5Ny9nbitMZkFpOTVxK1paMWJaVElKYjdjRGdKWXcyL0Z0a0RmMVVwckpjNXF0RndHcXhEQ0srOU5IYVk1OVk1RTdoV2UzQUFLbktMOTJadk9lM3JyWldYZW5aRUdpN2l3bVdBSzR2OUcwWFM1RG1oSXhmWjVzVGhRcFRZNGNlUlJSV2dtTThKUWpFdjNRNUpZSmV2Ump4Yi9KZXZZeE9ncXdJdkl3LzVyS3gwT2R5bGhCdTE0K0FzdWZPNVN6eG1tRXltQ1hPUE8rUTN0dVpZVTBLRjMyTTM5Q0ZWeWNPQ2kvSkZYREZDTUNMOXlmNDN0L3hGY3N4QThWWDhXWDdaYmV0bUlHcXlpb2lmT1p1QUYvcGY1Q1Z6d0xrUi9oRG1nMzJQdEVDYUx5d0tsN0RBMkRmVmJWRkE2akNyTHJweGc4THBHYWVaQVY5ci9jMTlwbUNtVmVuU0FVYWswR2x3ejVUVUdSSmp2ZFZJOUJEdjQ0ZURLNWFpbGtvZndNOTZLRXZ6b0trVHNhc0NHdy9QL21PUVZZbWk1SC9sZnFqVDgyV3B2OGYycXI5di9UWGs0OEFBQUFBU1VWT1JLNUNZSUk9Igp9Cg=="/>
    </extobj>
    <extobj name="334E55B0-647D-440b-865C-3EC943EB4CBC-255">
      <extobjdata type="334E55B0-647D-440b-865C-3EC943EB4CBC" data="ewogICAiSW1nU2V0dGluZ0pzb24iIDogIntcImRwaVwiOlwiNjAwXCIsXCJmb3JtYXRcIjpcIlBOR1wiLFwidHJhbnNwYXJlbnRcIjp0cnVlLFwiYXV0b1wiOmZhbHNlfSIsCiAgICJMYXRleCIgOiAiWEZzZ0NsZ25JRDBnVnloSklDc2dSRjU3TFZ4bWNtRmplekY5ZXpKOWZTQkJJRVJlZXkxY1puSmhZM3N4ZlhzeWZYMGdLU0JZQ2lCY1hRPT0iLAogICAiTGF0ZXhJbWdCYXNlNjQiIDogImlWQk9SdzBLR2dvQUFBQU5TVWhFVWdBQUE5NEFBQUJwQkFNQUFBQStaT1pJQUFBQU1GQk1WRVgvLy84QUFBQUFBQUFBQUFBQUFBQUFBQUFBQUFBQUFBQUFBQUFBQUFBQUFBQUFBQUFBQUFBQUFBQUFBQUFBQUFBdjNhQjdBQUFBRDNSU1RsTUFxKy9kelRKVVJIWm1pWm03RUNLU0lxbmRBQUFBQ1hCSVdYTUFBQTdFQUFBT3hBR1ZLdzRiQUFBWGJVbEVRVlI0QWUxZFhXeGt5VlcrbnRueHo0emJkaEJTSkhaRk83TkF4Rzg3T3l1QmhMTHR6UTVQQWRvQ3BFaDVhVU9lRUVpMklpUlFJbUVyQ0Y2aTBINkFsd1dwL1FSb0IyZ1BRa0haRmJTVGpYZ0pZRE96Uk5tbmJtMTRnb2YyMnJQcy8xNitVL2RXM1ZOVjUvNzBqMzNibnR5SHZuV3F6bCtkcWpyblZOMTc3U0Q0d1RXQ0JXNTljZ1NpOFVsS0VqdSs0cGVjdzF6am5USjZVSkxZTXJvNlRUS1h2bFFMU3hqdmtzUk9rK1ZMMGFVWGhtY2xqSGRKWWtzeDhWUUpmZmo4WDMyM2hQRXVTZXhVbWI0c1pXWkxHRy8wdFNTeFpWbDVldVNXWlBpU3hFNlAzY3ZTcENURGx5UzJMQ3RQajl5U0RGK1MyT214ZTFtYWxHVDRrc1NXWmVYcGtWdVM0VXNTT3oxMkwwdVRrZ3hma3RpeXJEdzlja3N5ZkVsaXA4ZnVaV2xTa3VGTEVsdVdsYWRIYmttR0wwbnM5Tmk5TEUxS01ueEpZc3V5OHZUSUxjbndGeXoyZUhvTVhySW1GMng0M2R1TEZmdGErQjlhOE9OK3YxakRHMnRmck5pajhNeElmc3dMRjJ0NFkrd0xGWHNqRE1NTkkvcnhMbHlvNFJOVFg2allteGp2N1VUMlkxMjZVTU1ubHI1UXNkY3gzb25vaXl0OVlRb24yWVVhUGpHMUozYnBKNVBHU1pjR1lmamVwSGtXNEhmcnRGOEE2NEpSUE1OZmpIeGZiUDN3M0NTM3d2RERjMk9lenJqNlZucGJhUzIrNFFWVmJyd3NWSTVWNVl0OStPamNOc21OTUZ3WlM5dVJpQmVuTW1mNHo3Q0FuUWNUVjkwWHUxVDc5RWhtelNlcWxKT2VOOTdOVisyQ01XWmVlQWEyT0wxek4wZnVVYmlYZ3pGVXN5eTJlVGJhQXA4SlQ1OSs5dTdkTzgvY0RuOWNxYUVyYm9lYkNwNE53dytHMHM5Rlhxb2JDV3ZVOXNYdzlwMjdkMSs0YzF2empTcnUxTjVubERQaFBvUG1hcUNCbGtSME9sby9JMjZMTll3WXU1NzlrVzBtSnFmNFJIaDZHM2FxbldiandXRDdEc2EzbUVnVXo1Ny9hd2NoQzVURnpvYnJQbEZWbTdaMnVxRmE0NHBuYXYrbmtaY1RWZDVXZFVuRnJvSm53akJxMEJURDNoY1NDU2RFMnpWd2ZJeWpLeDR4emgxcmp0MHlKQ2lNTTk0OXppZ3FmNXhKblVqeG1oZi95RVU2MTV0RHpETlpxODZiZmowVEV2RTNGZWF6bUlWN1Q4VnovaGMzRllPRm93anB4NzRSOGNQNHIvbWNoNmlwZkRXV0VDK216OStQcHZ2WmQvNDQ0dkw1Q1A2WnYwK1l6dGtwNG8xNzk3K3R0RHI3NXBOL2ttQU5YMEp2bGJBUFhxSHIvcXZFOUZlSFo1TkowUW5EUXdmaHhmdi9wb3o4SFNYMnFUcWtQdW83T01PQzE4TmRqK1RGMkxUaDJkZWp0citrRGlJR2ZYYVA0Y0piNHZxYXFla0MrbUJUZ3p2aCtPR0kxdWRwSWlBNEFzdy90UHgxd1AraUJkTDlnUy96QVhEZU8rWklJNWE3MEVYem1RTVFIb3pJU0NaYkFzYzF2NGxNOExPNitzc0FlUFRTOWNQY2wwSnhBL05Gc0E3ZjBmMExsR2Y4VjRmdkZsQStTdXFXb1l3aENMcGhUcnhLQ0ZOTFpBTVRRWUJGQXJjNWRpMThqb05CZy92MnFBVnhaVEw3aEJic2tRZ0Q1TXRLbW9jdkxVTFBWWjlzSHRXN3BwcWdkUU9OVm1pSlR6V1FQWVJoUCtFSTZKOFRLQ3JSQ2RwSlVuazlQT3NuMEVRK2lZU0FEeE9XUVJNd0F4SFR6WXBUMVF0OCtzV0lUNERHbWlNV2d5R0Fxalc1bHhwaCtDdERVT2VpN2tCUFpreU5UOU8xcjRFZytHOU1zK01FSEtWMHpVc0xGWmM2QkRGMmRXY2xVUlBOTnJiOUdYQVBoNmNsZktRWXAyR0tOY3ZHd1FBdTFTSS9zbjFUajJzUUl5N2IvYkRJaHdLZ3l5b2p3SHFjNkFJbmV3c1d1K1owK1dqc0JiNGdPL1FXNU8rWi9pMUpjWVB5UitZY0dqeTA0R25KZ2FFZXVRQWo4Qkh0UVNEblZXRWFVbjFWU01KM3h0MFh4Z0lwdHF4dzRRMnpmNXF0bzgyK2pLZGJ0dXM1QTZ0TWE4ZnFhOXc2Q0VNcm9ZYTdlaTl1R2xWc1haeW5QY2hmTXlvOUlZNWVGempiR21mR1FvRmVmZDB5K2gwMjVaczZNdDR4NDNiTDF2eUdOQ2s3VnRobHhFbnhML3BKT2JWRTI4TTkzdG96dXBIUGRhL2RHSlZVWmhkbllKVjc3enQ5alZ2Ymxnc05BbHBqc2NsSEZic1ZuNUJZOGxXR2x0aTZ5dGV1UVJ4QStJcUd1dFk4N05uVFVpTU5lVCt5OHpVNE4yc1dEVmkyQ002TGtrT0VHYm1MRUJTNDRlMkRCS1RBQ2FSQkFBOFdPN2Nicjk1eHIwL3BhYmtNbGRrbGNWWjExUS9SVnhZY05XTFZqbWhCMERITGNGU3gxNjI0cEFXUi96SWplQ3NaVnQxT2Q4cUZkTXladDYzV3pyTXk1NU5hUm0vZllZMlVJRzR3K09pQUFRSFNPUnRXalNBNXNiQThZSmI1TWEvUlZMaUJOS2pVUW5HaEdJcGhDblBoWGpmeDFJd1NRbFlaU0Z0T2E4dGl0UlVENWkyYkdwb0dMSFVjUXkzcjJNcWdVQkt2bzBuYlJqa0sxdzNhNkFWTVpzMmZtUFFnYnp2aE5tZG41OWllYnlTTmNXa09KSWRlclZXeDRGalVhalRBZ0UzL3FMSTdkdXBrbUFmWHoyamgrazdVeXhySTc5cFJMR0ZTc0ZSeGt0NlliQXVXMm8vS0Mya21xNW5zMFQyWG5jemNiOWsyZ0lYNWtyck8xejZGTnBZODZyN1RXemE3R3BEdnhjYTc3YmxiR0NnblVzanlwTnJXV3dFRTJFdUc4THlzQVgrendmWnhFcmVjdWlvM29zR2xZTGthUVZ0cE02b0RuRTJGczJPanpFcTJqNWdOOHdzYm1KZ1NCRFRaZWM3VVhyTjR6VnUrSUc2aWtPT3Zlb3V1MkhoWDNVQkszb1k3SDR2bmtFQUY4WEpIV3JoZTFxQVN0djBoMlR2b082THZwWlVSSFc3TmllM0VCRjJPMm02RW43YVl6a2k1aDRWUkNNQVNZbk4rOFJUaTloUENHdlB0cUwwdW5MWUV5eUJKS01SU3NmR3VtZG12bVNDYnNDZTViaGorUG9QSTJUUytrdEY3V1VNUTFNY09JOHVTb2RSRWl2cVQvc3lVcHAveWFXODRqMVd2YWRmQWRCK2h1R09aZE9lbklPN0FzTG5KcGdKVk5xVnBDUTRPbXFIWGhVTGo3UWRTbGExcUh0bjMzM3ptOUZOL21vWFNSR1Rxb1hNZXpzQnljS3E1a1p1QWFpNXBZaGRsdjFTRkF1UUtNOTZKd0NtYVNqS1dhaituaFVUM0psK0hkdE13VU5PYTgvWGZocmdWUSsvc3hvS3VKTE5qWi9pR21CVUtqYmNmU05VT3pmWXdqQ2t2ZmdWL2Z5ME1mNGxYT2VYR1dxQTgwYkZUVDBIZDNhUlZ6YjdmUlhiZ1ZMRUxjckJ0UXNrRDhIamp0Tzl3U3NBNmNLRGtReGVsWTFMN0JIZUVVZy9zRGRuQ0k4cFZEZzFjSmVYWVplWHV1aDZySVMrcEtqVGVmaUJWSnhSN1drN0cvYld6cndWTFg3QWlrWU85UUxzT3lwZjZUZ05PREQzZjIvV25nRXVsNEhTeDhGVWJBZ25pVS9naDB0NjZzM1k1YWhzNHUwQnhiVnIzdHhhY3JHaDVHZXdON29PM2FITzFydUVienBSQ28yNWlkMUNjTUZBcUZocHZJWkRTTThOZGlhRlQxemlnaXJaeWhFNVRERDZncEpUTWpXRzNyNXFYTmNDTnlmdG5tekFJTXNUV1JiM0poU0d1UEJRblE4eWRKdVVhSXBtamFNV2JsYTQyeFdBYTcyT04yajJnOExHcXdTZnMzUmpPdTRUc3FjRDJHM3NldzFQejl1OERQNURTa3QvM01kMmErV2lIQVdzNlJrb1F1MWhXT0IyME5oK3FWY2dhYU1tL2w1Q21sckxFVnBtWFpBd3d1YkNqYlNTbnFxd3RMbElTLzNad3hCOVNxNVkvV3ZGeFI2amhQbTRwUEtiRDR4UE54dG1OWWRJSlppaXcvUzQyM20zZmk5SUFIV2h0MHUvWFR2ZFZZL29KMUEyMTNHajY3RHBzaEt5Qlh2cDQzMEdUd0N5eDdjU0tuTFFERGJZWDR3MDJiMGpLTkFFL21PR2I0cVJ0QWlYdTR4YXhuaUhOakhkdDB4YXdMSjB6RnRoK0Z4dnZxcDhIa0hJRnB2VWcxbXNyMWVjOW9jNkphR3E2MDRmbXdJYmRUZHFQc1RNSnB6RUJzOFEyNVp3R1BpdzhyTHI1WWNLU1NwaHRZZFh4ckRiR09CQU4xMmJNWUdkVmpUZTVQcnJjM1JqT0s5d2tBbGpMWUtEUU0zNEsrZk1haXlReEwzSSs3Z0FKWWdheDN4bFlqL280WWx0NVVIb2k2azRmaUxBZitJTU1taFJaMzFsaWwwTnhVTWxodmVuNUdLNXBRS2RDaGFLWVRWVVVvdm05RnlQWE4xVmZQNHJCbmk1b1hwMWs2ZXNxcFY3ZTlydlEraVkvZHBpd1ZhVmVzWjVmaTlkM1QvSS94S2hTVThOTW00OTF4VGo1R2ZpbkJ4VFRoTUNWME1TbExMSFhaUTlCeVU0ZWIzSnFSYWFicDAraENwWUNMMUEyVmsrOHFyc2JnNmRaODNsMkNpU3pSZFkzQmRKZGgvMk9VT2VnRUhqamhWMVYyMHhiMzdmQ1BpRlFNdXIyb08yclQ0TlN4SjltaWNXM0Frb2w5NmNPM2dkdXBRMDc3elRaaldOREZOUDJJeTdYeUZzMzlCRXZySFBzY0s5NUN6QWlFTHk4VFZsa3ZHbmliZGhrUVF0MW0wNWRCdGltemExMERhTGhJeGR5NHJSM2svbXRXOGpnWG5xc0c0VzdKQmE5RVRBRDFhTTlzY1ZVT3U4MG1mcVVRdVZ6djU5MjlRVVM2dHhCVk45WndiMXFzbVIzTjBheFBjYmtmRUIvd21HcFhHUzh5WTI1dEZBbVdwbHVnd3czdk9nYzQ5SGhHbDJDcm5WZmZRcHhiaWlMNk9WZlNTek0ycGV3ZStBZEt5TTFxN291Y0xaVFc5MEdQSzFQdXlRblJXNzBVUEhBYmd6M3J2RmxXNjVlV0I2N0NwUC9rUE03NUJWU3VjaDQ5L3hBU3NIRm13TVMvNmh1Tm5sNzNVYWExZVlETzJjZ2FURWQydGpxV09iRXFjc0FSYkZJRmNRaEl5K1d0ZnNtT1Z2QVdja1FhRGZ0QUR2bGt2S3FKSWVaVWRNQjRUak9WZHpkV0lDaDNiTmxBU3F5L1M2VXI2R1gzbnhFUDRRVEhrK0h1T0pobWhlK3BqdGU5NHhOM2Q5MUdDNmpidDJweXdCRnNVZ1ZmRnVCQ2NuTDJlc3QxWUNURXBnRU5XWUlYYjUrWGtCUGNwam1LalczZEhJNDcxbGFQTDhxc3YwdU5ONWRQNUNTYmtVUzViaGJxVjkvZHZTaWJuaUJXY29hbWhDN0gvTXNjQlBGd2hlS0xONEFieTh2c29VOEpCUnY2dHM0bzBPVXc2d3E4c1ltM2RyYXJmYThMQXhMZVVOaDhwOWwwSE5ZTEJmeDUzVS9rSkx2OExRUUJWRGxUTnJ5WGpLbXIzcUdsTEtHRHNUNkhVMlRteUpXZHNrVjlOSjNLQmJyU3YxdG9Nalp2WVU0R21BT1VOVnVUQVdQYUdGM0QxeUdXQXQ5dDQ1T0I3UzM5TnBNUllIeFRndWtxNFpKWHFGNmxqSklpOFo0WGM5ZjlBVDE2ME9aTzBXc0hCSWVockJYdkw1UytvTW5KVjNnYktZMGoxME4zaXBZcU4wWXZkSVFQYnIxZDJQME5QcllFNGZGa085N0NveTNGRWg3ME0yYmRaNEdjY1ZpYW82elpUWlhMUzk0YnZucTA4d3JmdDZSSmxZZTc4YmJGRUNNUGxKZjhLUmtBSnhEcVcwU2RlQ3R3cHZhalFYbWd5Si9OeWFQZDZPSXl5MHczbElnYlVPM2xEWHI5YnhTZjllcml5dHFoN29GbytzNG82NnZQdTFZQ2tlUlZMSGl0Z3RQU2loK09qcG83ZFI5QnVrajVVUTY1YkFhSndIVW90NVY0clhiZ3l4aXU3WHFNY2ZocjcrK2dYN2lZVkxGZjdGVGdDK0huMlRRSDByNFVpREZYUEtTUm9tVzZuN3RySTlmWHovYVFWQ0x1bmJNQnd5NnB1NnJUOVplMSsxNTkxU3hOY2xyVitFSzBhbEVJWjk5RndrcSticmlIc2Jua1ZrRCtiUWhqSFpqeWVPUCtxWkhCVU40ZGFuYmIvcFdJTzNhOWRnRVFjK2Y5clFVTWwwZll6T25IUCs4dExVZGhMZjFCWjFNTEZmRVV0WXdnTmhOeGpxcm1DNVdHdTlibERodWdmMUJLcyticW8xc2w0b3lac05SWk5UbWFzUm5HYUw2K0RCVldGalNlS2R1djJraXBGMkhrU2pyRjJiQTVMY3U0cjFtMWFRRGJUVXhacVJ0S3pySUw0dUhsRFYwUENkZ2tWaEF1dGk2NFBZNnRHanBtWi9zRVlsejlObEpDemg3bHFESkFkWG9BRFhhalVYcWJHQzVDUkZNR205eWZrQVhyaDlDaTN5ZGJRdm9YVDlva21VMkJWU2g2dWFqUHRWZU8vSGI1c0p2Zmt4ZlZYQlVpQnBOeWhwcXhiMUtobGhoZlVmZmcyVStEb20vS2VsQnp6V3Q0NFR2WGJWSG1kWHJtZUlveHFPNzRvdVI0dmN5MEgxTXQ2WkF2bGIzWjMyN2VQaU9Qbk9ydE5aZHlYaHBqV1ZITklNMk9JcVFOVkM2SnJEaFZLYWNJYmJtRDFqMFRRbUZFT0VybllqblRqUU1kSUl2TERnamQ1d0MzQmZjVEx3Ymk5N3gyc1IzSnNjK1Qyay8xdlREcms5WTRIeE5DcVJZYUFVNy9ScnNvNjREWDNpTFpicmtqVFk1U3M5WDM1c1RITjh1WjRuMXgxdC9VMUtGRXRha1M1anFiMHJvWURIbjFEVWhHckxVVXF4Ykt6RVpUYTI5Z041czhpNXB2RUV0b1RxMCtldGJDS1MwMElUeGMxZ1RxRTZjZ1MyZFhGWE00Um9RNmZXU1BjNWd5MWUvWFRnM3poS0xSM0hyWEJESytwdVNKcFRRMW5aUjlPZVpkZUFjTzQwVEF0SGxEL0NsaStaT0VXMDMyRmtWdUtPcDcxWWZGVnFEK2VNdEJGSXN0RlMvWjZ1UlBCTGN0aHNBemZDRW5LVHNjNVN1cjM2dGNPak1Fb3Z4UHVTQzZHV0wrSTlBVVF5UjhrcWF0L3E5OURad2RtMzZWT2h6Ykt0ckYvc1N6UTVGU2IwYmk1NTNIUVQxVFFFVitiSm5UK2gxSXFBNlZmbmpMUVRTYnVGRGh5YTBpQzQ5YXhQNU8zeEhSeG4vUWRLbTN1WngxS2NwMGVjbzZlVm1KQk8vdmxqRXB4V2IwbnhUUW41TDlvbkpOeVVVVkZadCtqUW9tWFZHSFYwUXBUUnBUNnAzWTlGZkNGcUp6OUlkRWZDNW0wNFZCWnBEcDA0QTg4ZTc1d1ZTMnREdENieUdyS3F2TXdJeTlTR0RoYXhoeDd6dndmQ0dMM3JQeDlnM0pmQWczT2tZNXV5YkVwcVkwbG1Dd1UwS1VEanRZcGxxZ2o4QWRxQjNZOUhuMEljUHhEd0pnK3NPQUcwdWRoTmVhYVg4OGQ3eTVqeFdQSTZheHIzbXJkU0lzb1IxeGxMSUd1cU94MmZZd3hTOWR3WFlOeVVkYUxFdE1HUGZsT1NkdWpMcUlaOS9CejFJTjd1eGdGNXFDTmVsM1JoOTdXOEhQd2lsQkdpRENVOHA1bzkzMXd1a1IvWlNUT0djVjkzRDNpTzV5QjJ0SnFENlBzMVdIeDBTVndVaktsVEVUTEtIbEgxVFFpdnNVT0RDdnlsQjc0dUdGWUZUVnRVeU9IOC9XYzlra3VlRWdFUXNuT0NIR2lMT1loNjM1WTkzM2MwRHNCbVloT0dyNWk5bGtpcTBiRTZZdm43V1VKV0hndEVVSzdydnIvRnZTbWlSZk9Tem1lSFJjZ2M0K3o3T0JHb29OYWl1R0ViS2s2UTQwcnJsRElta1dXeFVjc2ZiRDZUZGlSZ2VmNlRIOUl3SzZDdFBqWHV1K3NqV0pqSExBdkljbHVBcVN4dkpoZm9XcmpSNGVrVXpjZFhpTUNtQU9MUDFUSlpQazNUa05iUzhzQ3VxbFR2ZVhpREY4cDdFZ2NNRFowZUh2aVd1VEQyNzRFWldiK2NtVTEvc1NzSEtSWHN2K1pxVjVkU2xoTzJobGRCbm5yb1cxRUZHb3pNblB0c0Fjc2ZDaVZyVzRxQVdoQmx1UDQ3TXk3bmpUYnVnYlVaQmZ6dDFsOEdqRnZteUloNTFPKzN0MmlEOTdWUjcvRWVWaTZjaVBIR28xSzNKaTFYaStCMkVtcnFWczlPeTAwZmNJeXNoRWxJMFdXVXRHWUthM3VBQytZVFJwaFZ6eDlzTnBHMzdyM0tuOGMyclgzQzF3elI2bHhIVmJmV3hYVHZsczQ1aERsdnNoY3lCQjkrM0xLeFM1SFdINDI4NS9xd0swMjQ0T0JNQjRUbXQ5UXdicEMxWjd5TTRsY3dYMENKM3ZBZjJiUDQ5aE5IakFuenpVRnB1d2dFck1sOUd1Y3A2d21NT3MrSGZFM0NzVXBOblpMTTF5MWZUaTBLdWplRlo3T1Y4Qkp6RHNWUklJWVlydFNTaDB5c3BxSXZPSEZTS0g2UWc4K3JjOFc1WjQvQzdXR2Vibkg3RU1ycDJZcFBXcmJTQWd1UytRWmlGaVgvQ1FHTVcybXhGVTNCYTUveklwVnBwWWVYUFVHT3RPc3o0d3VmNG5IVitHWjIyMWpONm5iYTBianJuUWhVTVU2RkptRGZlbEs0WlAvdmRmd0MwbTY5NExzYjNhcTZiK0Exd1p0dmFMVUI3TVp2Szd3QjdRc0ViTEt2Sm9ubTlBVEhjdTVNZjRWdmI3LzBqUk9NNi9ianUwdjk4UzFXRWo1NThPVzBzTk9yUWR3U3RGVTVVNVI2UE42aXptTDZwK1lON1R5bTl3MTkrOG0rU1d0TnNGYkxHdS9MaS9SOVd2WDN5NVpkZWV1bmVVNThCY0xacmtZOEVmT2xWWmJOSFg5ZlVyOStMckFnamJnVEI2L2MrcHRUL3hDdVErdEw5YjVQSmYwR2pqbit2eFJPcDhsWHFENjVQYk1kTWwvNDJHdDN3K1ZmK0xxcXFLZ1Q4bU0xRVhkZE1adUpiM2NIYXN1WlFsM2tpQ3hFQTh6bHEzNmJWc2lhTVN3UTRhN3dwTlhldW45YTJFVmdWcnRJOFRkcmIwVFhLSjNVVEtDNmQvbE5oM3JtSU9MV0tqRXFoT3JyV1lpSzEvNDJxWW5mU09YMzZ6dDBYOEcvSGpIczVDbStqNmk3OWo2K05YRmxESXN3NTY3bGp4UkdiR2ZOU2VCOHgwZ2w2NWdiYnJQR2VqNmU3dHN2VG4vMXpXK2lJVUlQK3R4b3NadlpGYlcxRXRmYStvdVZGOTlObnZ6Rkp5ODdybk9pbSt2ZHNkMjdYVElSYXBQK1Y5aXpHdHhiL1c3a1IremNxMlpMejRrM3FYM0tGZ0oyTXRaOGxQMnU4cytndWJkdGlrbzVNWFIvdTJCUDd3WFBwR2w0citwRE9ZZkhZalhmUE81bHlMSEk1d0p2dWhxeWcyby9kZUxmczF5b0ttbW5xMEpDa2phVFRZemZlOWZNNUd4dkorT01RVlRPU3VReStDMDZPa0lGNkpacVdkTHAyMlhzenNBK0tpblpIdjRwYkZQK3k0OTBhTWMrWnVuN2Zzcy9pQ3V2M21jM0NxRmNCc1ZmbzFQRVM5TFJpbi90ZUFvMUxVYkZ6UmNJMy9XOHVlL2RXaWptblhXaGx4RzNNRlBicnVuM1lQb1VhVG9GS042L0c3cHNzT1hkVk1wSHpuQllEODlUdFBLVmNETyt1ZWY1d01mSXVveFRoZjZSZnhtNG9uYTlmalpPajg3VC9ndjVTN0R5RlhCVHZwUkYzWkJlbDN4VEk2Vm12WGs2QlFtT3BzT1g4SDdTeG1GMUo0aVB6SFBzcWRHOSt0Q08ycTlEMVluMjRkY1VpWHNkNmw3cVlEUjRuckpULzlIeHBUWENUdmRONWFUdHhmb3JQWHJrVGlwWjVsZlQ4ckhaNU9UZk5DMVNYdHcrMjVyTS9PRk8xRGNLaGlubFJqZGRlN3ZMLzlpKzMvdWVwZmVWSGgrWCsvMTZjd1JaV0kvVkZBQUFBQUVsRlRrU3VRbUNDIgp9Cg=="/>
    </extobj>
    <extobj name="334E55B0-647D-440b-865C-3EC943EB4CBC-256">
      <extobjdata type="334E55B0-647D-440b-865C-3EC943EB4CBC" data="ewogICAiSW1nU2V0dGluZ0pzb24iIDogIntcImRwaVwiOlwiNjAwXCIsXCJmb3JtYXRcIjpcIlBOR1wiLFwidHJhbnNwYXJlbnRcIjp0cnVlLFwiYXV0b1wiOmZhbHNlfSIsCiAgICJMYXRleCIgOiAiWEZzZ0NraGVleWhzS3pFcGZTQTlJRnh6YVdkdFlTaFhYbnRzS3pGOUtFa2dLeUJFWG5zdFhHWnlZV043TVgxN01uMTlJRUVnUkY1N0xWeG1jbUZqZXpGOWV6SjlmU0FwSUVoZWV5aHNLWDBwTENCc0lEMGdNU3dnWEdOa2IzUnpMQ0JNTFRFS0lGeGQiLAogICAiTGF0ZXhJbWdCYXNlNjQiIDogImlWQk9SdzBLR2dvQUFBQU5TVWhFVWdBQUIvb0FBQUJwQkFNQUFBRElDelpnQUFBQU1GQk1WRVgvLy84QUFBQUFBQUFBQUFBQUFBQUFBQUFBQUFBQUFBQUFBQUFBQUFBQUFBQUFBQUFBQUFBQUFBQUFBQUFBQUFBdjNhQjdBQUFBRDNSU1RsTUF6ZS9kbVRLN2RvbXJaaUpVRUVSVjVWVGhBQUFBQ1hCSVdYTUFBQTdFQUFBT3hBR1ZLdzRiQUFBZ0FFbEVRVlI0QWUxOWE0Z3MyWGxZM1huZm1lbnB1MXJIUmdpbGg3c20ySTZ0dnJzWFlvVGk5RmhleEc0ZTdodkZQd3lCOU5nU2dyVXhQUll4Q0JMUmc3bGdrWVRNeUN5YmlBVDNPTmhnQ0dhdTF3NEJRelRqUjV6RWYzcDBSWWdsUzNUYmxoTmhRM3J1WEd1enExZmxPNmNlNTN1Y3FqcFZmZm94dTFNL3BzN2pPOStydnUrYzczeW51aVlJYnE2M3F3WlczamNYeWVaRWRpNnkzaEM5MGNCaWFtQ244Zi9td2RpY3lNNUQxQnVhTnhwWVRBMXNmYlVaenNINzUwUjJNWi9CRFZjM0dwaUxCb1poK0hRTzNqOG5zbk5SOFEzUkd3MHNxQVkrLys1LzlhVTVlUCtjeUM3b1E3aGg2MFlEODlMQTloeThIMlNkRTlsNWFmbWRSTGYyVGhMMm1zczZKemYwVFBiRzRoYkhEUC8wdUNvdnp6NnFPdkptWERVTmVIWkRWeVk4aytVV2QyTkhyZy9DTzl6bVZXVWZIbi9iT3pjM0NITTE0TmtOYzJtaFRyOWtoY1hkMkJIUzlXeUw3YjhaMGZ2U0oxNSs5dnZMa2Q0SkQ4b05tQ2wwN2I4OS9QUUw1ek1sT1hWaWZ0M1FtVjIvWklYRkxiWWRPV3ZwR2dMZVRwYitWaGlXVGltTjMxeGdpWmRCb0lXZW5pcm96cThiT2pQZ2xhekY0aGJhanB5MWRBMEIyMStMbWY3aFpoZ201VHc1YW8xUjJyMFpucVRsaFN1c3ZBdTgvNEVEVzUrN1Boc1lyMjdvb0pvWXhDdFppOFV0dEIyNXErbmFRYTRqLzIyRmx3NzgveGxlVDlzTDdUaXcranNJdE5PYXcvdHpEbnpaUUx5Nm9ZMkF2YzBuV2F2RkxiWWQyWlh5Tm1nZHZHR0VhSWI3cHBKVitnTVNUUzg3TGE1WnVLYmR2aFFpNmJLSWJYZExiM2l5VUUyLzNhY2JsdURXSjFtcnhTMjJIWlhRMUxVQ3JUVi9JT1czUnZ4YU5mLzhTZG9aRmY3NEx6NUk5OUtyNFQwR3NralZJZmZyamU5ajdOVSsreXV3NGJsWis1bGFlTldqOTlzdGJySHRpS3ZqN1ZLL2pRTC9iYkZMYnQ2aGN0NEcxMzgvblNQYWkrdzVBNTdJV0hwQ0JRcjY4T3A4LzhiN21WWkUxYVAzWjFqY1F0dVIwTWZicEdIdzFBaXlJbmJKZkdHL2ZmZjlQN2RLdlg4WVBqSVlGcTNVNW9tTU9oSlhNL3VMei8yYkI1MGI3eTk2Y0I2OVA4UGlGdHFPaXRSelhmdWIzelNjTDR0ZE12ZCtCY3U4ZjhNbFYyQm96TGJVNHN3SjcxZjgzSGgvNFZQeDZQMFpGcmZRZGxTb24rc0pzSW45ZXhqeTAzdmNtd2pJdkwvR2crc0ViZ0h1a01nNHBHemNlRC9WaDJ2Tm4vZG5XZHdpMjVHcmxxNGIzREkrdlJ1SC9Qak93ZnVEdmtOYWZVNXEyUW5ERVNWOTQvMVVINjQxZjk2ZmFYRUxiRWV1V3JwdWNJUHd3ckI4eEhmSmdZdjNqeGQzNDc4aEVoazMzbThlZDVtU1ArL1B0TGdGdHFNeW1ycE9zQTI4Y0RkQ2x1SjM4djZsY0c5UkpiNFY4aFQvamZkWGUxYit2RC9UNGhiWWpxcnBiT0ZIMWNLdkl4N0ZMdG5KKzFmQ1hZUmpXc1hmRzFYQVhCZUpqRkxlWDRsbUJUYkxEUEhuaG1Xb3lxOTdiUEVYSnh6UlpWc2NzcVBYVHh5eDNZQk5vb0gxOEJ0bXVOd2xPM24vdHNnV0dKVGVTaXZKVDVGS1laU0pqRExlWDQxbUtRYkxBeStLOXdldC9mTE13NGhzaTBOMnRJd2owa3BrYmdZNWFPQVczdGpMWGJLVDk5ZkN2M0tnTkNGSTMrWG5SNEtHVEdTVThmNXFOQVVUZmh1Y3ZILzFKYjlFYlYvMit2d1RsREZ5SjVkdGNjaU9hcTMzdW1POGdheXFnVHJlczh0ZHNwUDNCNDJycXVTZHg2M3gzTDNiU0puSUtPSDlGV202Y1ZZWjZndWhnOWVkVlZOWERsT1M3RmJ6aDNMZ003dHlMQTdaMGV0UEswMHRtVlJ2T213YUdPTURQN2xMZHZQK05qNDNzRkdadksyQjB4UHU2R1FpbzRUM1Y2VHB6bDE1eU52UHZnQ3ZXbC9kZjZaZ2FCZTl2bDBBNnRKdEo5dXA1S0U1Rm9mc2FEVjBtRm8rKzRmdzhaWktNYUdMME5jZnBoSGV2Zi84TTg4OCs4TGRLRHB2aDNlZlUvWDdkOFBvamRjZVhpVGtMdG5OK3dtU3FTanRkdnpTemxiclN2Ri9IK1M1cHdqOUtjZ1hpUk52RktPRys4MW9MMkpKWkxoN2YwSXpFbWluR2FzU1ZIYzF5YnEwQnI4cHd0ZnovM1lVVVhENWV5dTh1Z3ZDTnd1Q0xmaTl4aUZEOTVPWUp2eTA0ZDMvbWdIa1ZlMWt0OFVKRWVDWXhPS3dIUTM0WVkzazczVXQwalgyZnRDVnNtWnR6bE5JZE1CYmVlbWwwYWMxS0doMWR2RlovVkg0TGE1am5CWkkrdGk3ZmtFd0VMYVdnUHE2SDhYSzJUUUNYQ3JjN2JRZXY3NmZORVMyQTRrTTdxanUzcC9RakdTQW4wQ1lpeU10SStiUW9FbEt2MVJtdkF2c1VoZ2VVemg0NlpGZmI0MG9TUG5hMFZ0aXpFUVdoKzFvZzBzZ1NJSFpxVXZiZ2V5OEJpMVlWL0ZpN0pmclQ3ejhFMXBGVDE1NTZUOHF6UDg5cmo5OTVhV2YwNVJhK09NWERlbnJza1c4NXg4RVo4VlBhakt4ZHBKcHFmWlBYNHVXem5qRi9QR1hvelh0NlVjamNZSWZqK3AvNDE5cWdyZWtVcDI5UDZVWnNiNzZNRlhkcS85OEVtazJINzZtZVh6alJYVzkvQkgxZk40ekNVTEwyS09RLzd3aCtMV1hQNlkxOTFGTjlyVVdVSDN5eURLMFRCTjVheThlT0luRkVUdHFGZjUwZFBNVFB3eFMzQ25EY1Jic2grTXZXMmIxVDZjOTBWWDRuWitKM1hGQ09sS01OZERRbXhjR0xheUg0VnZwY3lmdUVlSVVZRFRDeWZ2cmZoNkI0WkdYSHFOdHJGcUVyejVwSUxwUXgvL1Y5aDlCL2UvRjNYVjVHdUhzL1pobWpPNHhvTWFxTkV5VUxMVkJoT1NSN0VCRjZyMGtRZ3ErQlJqdjBTWlZVNXBMditYd0ZhaE1lbFN6WmYrRlIyV0xJM1owNXZMVm1GTzV4WkZ5Rjdmc2hOOHNCcG9LaE5MVld3ODhvYmFJb1g2UmY0elF3NTdRbUVZTmV6OUVJdWNJVUJjTnFPa1JrWDk5MnEvN05OQW1VSmsyZmxZRHFJOE1jMEhRREQrUVZEc0VVcmM2ZXorbUdlUGpxa3pJbEw3M3lPZEVvSWJrSzQxTURsQW10U3ViMTZINUlHMVd0VHRwclZxaHgzOHVyZEZ3TlRsYkhMR2pkWnZwY1RiaDRZOTRXL2w2clMzdHBEeVdTaU9VcnZZcmpaU0RiR0tvNzlxT0VLaGFBUTZUK2lxMk83Q0hpNlFqdWRzZWdjWDdMeFA0cWR3M3cyOGd2TUEvVGs5MG9JNTZJUmVRTHF0QmowQnFLRmZ2cHpRakFyZUExSWpRcWxqcGgxaWlyVVlZdnJjaUp1dXdNZkJwZVNMSzBoNlpBYjhCazQ1NDNxYmJwYlJrTEFtQlY3YTRPdUc2K1NiQ21WSHNzV2VmQVpiZlhQczRYVS95b2YzMktsMmQrMEZwRldNSStERjZSZTlCMHJBYW9sempHZzRFWWdnbjcxK1NUcFlROEhJZmtzaTRTVndIa2c0aHpZQjNUUmE0SzlsMzlYNUtNeEtqemxSWldUZ1FZUmNOaHJYYTYrTGZBajd4QkJtVFdtS2E2azY4K0c5YVEvOGhVNU96eFZFN09qVm1pblJGaTEwUGl2dHQwTVBjMW42dUt5cGVtWnBkakVHSVBUd0lDTDJkRUtWdHpTNFpKa054WFowbnZJaTFmOWxtYXdtMGgzdWZ4Q1F0K3RueElYQ0thZFJRamlCTXBvMTE4RGR4bVg5Y1l2bTZCNlVaRVJnelZXS3laY3BxODNLTUJ6VFNjR3k3SmRoOG1xelhkZHFGRVpDeWl1bHRibmtHVzB3TUNLRk1zcnhXSmR1eXpWcFZMRTd6UmUxbzJXRmpZaVRBZ3BVby8vNkhXa3BiYy9OKzBKVk5oU1VrMEtDWllyVEpIak1JeHRpRXQ3RTltRjF5cEJHdEZ2Tm5QMkZKZVA4dEhNY21VUDd1cXpROTFRako3d3Jxd0NFT1lGZU1Ob0hSODRnTnRmeUl5NFE5MHZzWnpRakxFVk9sUmNSZlNWelYwcGMycVhQTGs3UUdoV0Vxa29yTytYVVFneXBKMFlVUmtQTHdyeG9wUHR4eEdwS2ZkQVhxRkhBVUFWUWxPMGdVak9tMG1ackdEaGFueDFNNzJpNTJTWGpBMzhhVXk1ZUIxL0I3WUErRU0wbmxzVlFmQWZTVEdiZzZrdWprMnlwR2k2MERSL2paa0xYZjdKSi8rWDV5aFUrVDB2T2poRDNoL1hUT1RzQzgzZGRvYU5HbHp3cmlXYnliRGM1TWpzQWtNamFmVGNSb2hVbnAvbDlQT1pUZXoyaEdrQTJteW5SOFdsaDFTdUd3RFhnUXdEbE1uRDliL1VqS1hsSjRmekszMVVGU2RLVkVlYUgvTFZEUjEzbHJFUFRwbGlrSXdCVHVSV0JWeVM2VEhVeE1zc1hVQkdUTTZWMkd4ZW1oekk1YWRFY25CWUpmREpGTWdRV2lxT21EOTcvalZ3TUlndWJsL2FDckNlY3ZMV0dXR0dxQ3Y4UTZhR0I2TzNoWDBMVTh5c1E4TUFiaC9VdVVBb2IxVWU0azhYdUVySStOS1FqSXJoSWd1bnNwelRXV0VWQWRqdnQrUmpOQ3lWV1pFa29MMnpaOXBiMUpnVy9BZzFvempWSVNtT3IzbmZDa2JWMVJnTWd1UVFzbm1CTmEvVHJ5NndSMWRZdGpkdFJESnhRSmNucUhoTWtkMmxLcE5qL3ZGN3FxeEg4OHlDS0dPbTdaeHppSkNaT3NYNU51UnZVZ216WFAydnU3TlAwRFN3a09sb1lnME1nSXVHTXkvc0VTM3RmRUlJN2V6Mmpxd2ZEZU1GV2xvWnFVTnBsL0plMzBmc1kyNERweTgySEdtc3p5VTdXb3k3TjhrVzFRTHdDWWJSSmwwYkZXczh5djFTMk9lZit3VUpuMU5GL2l5Szhkek9JMmRrRHZyVXBYM2g2OFJReDF3SGVBdUZZbWJPalYwT01IcHo1QmdGSFJ5ZnZKT2ExQU1Xa0RlU2NCa1BXb2FiZEJvSE5EWTlrRW1VSEhFdis2ZVQrbnFmR3I5NlN3S2czUnRPVG0vYWNpTUIrd1lEbEZXS0hRKzFvQUJFeFNJMEVoc2czd3hRNTAvSk9BbGJ2M3NlNmpvZFV0anRuUjdjTElwRU1tL25LY0kyaUwyNkRlYVJhVnJnNTlFYkNJd1FOalpjS0lYckxmQkE3QU9oNEpSaHk5LzU0WTZLOWhuU3oxZ1RMdHR3eDJ0YUxoV2VzVXNYSWFtaHhBTXNMTit6bE5QUnEwUzZPUUJLZTV1M2wvbjIvQWd5R05ad3pDOHFVYVJIQmoyNkl1c2cwNjdYZFluZ0llTVVaTFNkeGUzZUxxMU5wMjBOS0VhWnB5ang3M21JNXlKWXZibEVOUUdWcnBhbFI1TkJ0b0VRUHNpaHlJS1JORzlGcW04N2FLNG5iK0drVkpuMGZVSnlKLzhuNDJIZStodHN4OEdOWkp0TEN0WFlGQWg0Wk1jMlRLZlJVNi9za0Qwd0FsTisvbk5EV0tPbE1sd1J0VjNMeS95VGZnS25reFlReWVNbk1iVGtBNjdHUmZkNHBzUXhDMGNCeVlZaWhUcUxPSEEyT0hURTN1RnNmdHlMWWNFZVo4SFBjRFFvdmJFRExUcTNCZFRVVEpJZ1lzQThoWHdQcnBzK21hMHpLOVMxNHpyOHBvVHB5OG4veGtleUlCYklNN2JIa0JpWkNuakw4SEJOcEx4MjFnWVhVaW8xdkYremxOalorck1pVnFDazdlTHpmZ3l2N01OR3pRV1VyLzQ0V3I5Lzh6UzN2YTFJR3RqOVdvemtqTXBPRWJMQ09jSWhHRkxMSnJMRENEZ1Z4TjdoYkg3YWlMcDNYQkVqUjRpcGdzYm1Pak5vVTJhc3NURXJDSWNVUXo1RHdvUERLeDdKbmFKZGN2S1F0TzNuK0tvd2s2M2tPdHpXeWdReGEyMWgrRytOV1pzMjhZaXVCbEoyQWhwa0dWM05aK1RsUGo0S3FraUhYTnlmdmxCanhRVWZuSWdrODBmVHg4Q3FBc1FDTlFEZGo2S0llN0lLMVFPUlhaaHFDUHozODRQSzVua3QxRVc4ZDRBRmZUbU16V2tKRk1wMk51Y2R5T1RtM1doOWlDSVBUYnFGcTVhSEdieXJqS0RRUmR2Vmx1UkE2MFJZd0d5eWN4ZW1pNkhhdjN3OGJIRkwxTi95THlSOTlrb2FPOTFMaGZETUcwVThTYlQyaUt1YitYZGdXUTRId1E3S0FjZ2VweTgzNU9VeVBscWpTVTBwS1Q5OHNOdVA3NTNVbUtKYnZ3dWFlZkRMWitqMngxR1BDbW1rWDRPeEFhcGkreURlcnpDRERqRjEvWlpHR0dUWjA1eHNQVjVHNXgzSTdPYkc4c0ltN2h1UDlicUZxNWFIR2J5cmpLRFFSZGVabS9ORlVwaGpoUVpQU0c1cFR2VktteVBhTHMyN3dmdk9xQVFCVy9sa0hBeTFXQUdoMVFEMUhMNDYrUlE0eFZ2T1RCR25zUnJERHRXcjEvekk2dEJVM05BZEM5cEt5SW1wUDNXemJnUEU4dUVNY05qVDFWT0xXYzU4VUF3V00xMjFtVFNVMlJiVkRlajQ1SUVoVHlua08yeFd4QnB4S0ptdHd0anR2UmNnRjNubzc3NTdmdkY5NHBWVitpUlhxLzhvMTlqSUdaTVByQzZsalpObis5eXViOU1PVWVZNVJCampFU3VFcVZEYnpMVnhpVTkxOGtxTnA3RUltbzVGNTAzY0xHckgyNG52WkZFRmJ2NytGVEJJQVROTlZZb2NvSUlmbnI1UDFuY2dPdXdvRkRnc2xhV1k4Q0daaldSdForYUd5cjFSRGNBcCtEYUZoTHRrRkYvaTZCWng3WlBqVXZpNXFBRnp3YjVGZ2N0NlBiTkdVbFJBWkxPQlNORlJxazIxUkFVbVdJTXFrN1ZRWmF4MGd4K0JtMThoVk1iOTNFVG5Vb2JtRHZVU1NFOTMvNWovL0pFVmp2Zi8wdlgwNDUyUEVZdmFSSTA4SXRicUE0ck4wS0w4ajhpYy83VkZMb0lqZzZTREhwZ3ZEKzJwZi8wMWRCS2YvK0gzLzVJb1VVTkZVUFYyVUtqUXBPM244cTQyM2xybnNJVDBaeDZlcFE5M1RKTThUQXEzb3BWcE1KazFzZDZJb1pvVXRmbmNDSWNEbVA3Q2x4YlJqRjFlUnVjY0tPZ0dYTWhpaDNjbVpCQVp6VElOMG1COWhubDlMVm9UZUVVZ3hvSVJzeldMY0p2UzJ6OGR1RU9HdHdqL0hDdlYvTlZ2R1ZtaGY2SHl4c2RObnFGMytrbVdBUHc3OGRqYTd6ZHo1d1dMc0dzeFdNdUV3SU5jK1RrcnFmaGdmYi9Qc1R3dnZIS1VVejh3bWFDaHRYcFdyamw1UDM5MWtxQnBBb21ZNDVNbGsvaTNVeENMOGhPM1hMTFMydnNxbzlCcUZtaEFlc3JTV2pFQWFocTNsa08zeHZ6dFhrYm5IQ2ptRGk0QndUOW5vb0NDUWRKU3ZTYlVvaXFBcXVkRFdxT2xpTWsyTFVBVDhHVTRzTW9kY3dSMlM5OEdQaUgrWkk3NGVQeWo0UDN3UnVtc1hGMi85Zis5L0FuTG5pVFloT1JtSVJsTXJPNDRieHJ2WitGZTJxaTV6M3FYOGI4MGFYZjdETjR2MTNuN3V2UDZ0cXZGL1FWTWk1S2xVYnY1eThIMmE0WFRaUXhUTjdyTTFTUFl2am9MUE1hT3RVcHptVXgvSEp4Skp0Z004ZzhXRGJRbFI5dHpIYUg5akkxczN5RVkzbGFuSzNPR2xITWxvaC9IWGxnUVBwZDYxSXQzRWRPU0VjMTlWazZLUVk0L3pqZnJVK1hpUTB0MzdrNmg4azVlVE92VDlweC9lTzVSMUIzTzlhVmwva3cxYzBUdnc3SHJXSW5jUTRXK2ZxUzE3cFNqaGtTK0p2dGI0N2xTNGVJYncvYmljM1FWUDFjbFdTRVhIRnhmdlZCbnlmRFI1QzJ5RnJzMVNYNHJWL3lPT2hCTGJXMUU1dmUzMzhqRmtDREZHYkpwZDlmeDdaWlpZeUVXb1NGcDVwY2RLT1dtSU9Td1RWZDdlNWl3eXhWcVRiV01IOE40SkpvVmRYSnNVdnhUaGlXZDBPcDdkazFuQWJkUmZ2YjV2d3dZYkN0VTJGcS9pSzdWSjhud2ZseHplVjdsb21rTzd2RlJKejhuNUJVNkhscXJTUmN2Rit0UUUvWUlQQkRFUWJBMUhWMVdlamdaMnN0WDhsbW9qVlh2c2VHMy9LTEFHNjFUYk9CRHdNSGxYenlPbzNSQkdzVUZQSDJlS2tIZlZGa0lRcGdaVGZ4UFhLWmVrMmxWR1ZHd2dtNVRMN09pS1ZZalNNYTJnY1BVNnY0T09Kd29na0o3VXNVNVNnZVMxYndHcDQ5UUw4Q1ovQWZ6aDQ1dDNuRVhTVEw1UW9WYktrM2t5RWNiRVJrUE8rREZwTzNpOW9LbVJBaDcwSUtVbTRlTCthdlI2d29UMW9PMmR0T1ZWOU9HdnJQNHVjV1lVWGw2eS9MZGxYRzRReS9tTWpDOUpRUWcxR3ArZHFjUlk3YWdzcE1DMWdQOW55NGVieVplazI1WEZVR2dHNjBqdTFTb1BGSUNrR1BGOStNWHJOM09mdjRQM3JHUW5vLy9sL3M2Ni9GSXhEdyt2QTU0L0NmNHZzTXVzUkcySmxzM3NSaHFOanVQZlRGRG81NzRzZ3hGOG43MDhKNE9GQWxuc1U3dFpsRis5WEdUNCtFR1FvczMxcVpFWEVqWHNSWmd1dkxjbSsya094dlJKbmpOUnRaT0ZwUENKQWdKTmZiaFpuc2FOZUxudVFVWWpGSlF5VXREc1lLOTJHSUp4ZUJSUlZhRkx1MUlVWUtFV2ZQaEpHYjhDejRvU2NWYjhFQWw0c2UwQWJvcHI2WWtYV2RTQUhiQUc0Ym9iQUdPOGtZQmxqMENweTN0Y0k0THdQN3JDb3hlR3JPTEdRWk96ditqRTRTUk1BbENyM0dhQ291bmova0Fxb2NiUUF1VUNXMmJCdC9oc0FoZGtPUjFFRG9HTnVyZmI0K3hSYW56UmNzcmFjcXBVc3BCaEdlRXgxaTdQWTBTQjNhYXhiSittU2RxZDRGMjZEQlpwaVdlbnFqai84UWd3VkpVZi92VVgvQzVjWFB5VHByYVVwTkJzZnpXTHVqdVNISkJRbW14a0FkWDN0UzFLdzlIOGdhdTJSd0JqUW5GQm9rOUs2cmIzK0tBMHQ2WGtmSFpYVWxoelNMSkltakZhcVBFaXdaTjFkdkgrUXpsWUdDK0IyNEN1Qi8zeFd2TDZVekpzdEVWSXFyWEgyd1gzS1dKK1ZMR3krVHhLKzFMMjZ4Vm5zcUJOK0hlTm01WTUxdDFUUzdoUk80VGFNMExTcWFBL3JnNFFRQXhySXlxeWk1a05LcVdiK3Z3dnQwTFdmUDdFMGtxYXRyUERnRjRHVy9YbzZJaGgwcFpXYVAwVEdlNllmVnZxUnFhbVNTV2wxZGxXOWw2UisxMTBjYU9QNzFKajhTOUlFZUs1S0t3b1g3Mit6clEwZ1VpS1ZTUDlrL29mZW8yVEJiNGdOdlMzYjBBR3loMVk1ckkxV3NoQW5FUlJjVGM0V1o3T2pzMXl0OU96SC9lWHNUa2txM01ZcXZ2OUdwYXVSUDdSQ0REVzdZL1RpOEJVNlQ2UFhSekZZbWZJYW1WN0tqTVN3c0FWTm9nend2WHVtQytiSEI2YW1TaXFsdGF1Ykd1ZnFkcHBFMHNQQ3BKd2VWZnhIMG9ReFhKVldOQzdlMzVLYlBiVUl1RE9mK2MyYnJkUVIreUsrc0dVYmpvQXNVNjVWcXFneGd5eDdzNENyeWRuaWJIWlU1OGVKaEQxZngvMXo4MzZscXdzaTBrUVY0ZjNqeEROaXRQelpxT1lOR3JxVlplQW9OMnZvaW0xZ2trZmczU2lWQzJ2V0k0b2tmYlZYbi9lcC95QWNodzN0UFFwWXVTWnBBaXF1U2l0MkIrL1Ayb0R2V2hIYUd2dFBNMXgyTGYyVlJsdkVFa05tQ1FweGkveFcya1lLdDJXUU5kTzJCdVpxcW9PRll5eXFiTFU0bXgzVjA0Q1FvMUQxSk9hejlaVnFFMjVUYW5SMVlOQ1ZTN2pxU2tDSWNjVFdnSTZOWHQ5OTJaR003SWpkcElRcGJvRlVqZG5oa1hVUWdnSStQWUk5NmVsQm4vY0ZBY2lrRTVjdTUzM0ZuQ2dJQzAyMzQzNTRtWDYzaUlSdEF6NEVrZmFLQmliOWExa0ovMkNRVHNROThRcnZnRmtDWUZQemtEMW5rNURDOXl5eXpQdXJXcHpWam5LOUg3WkxxYnlZMGZKbDRUWVN4UzgvT1dDTm00M3ZZaTJCQk9JUXRBNjZLckhmbzJNdE5TRkdnM2lTM2lOTGVtdmkvVjRMNnF5bWpzU1hCWnJURHF2dHZiU2JQRldMSjRMUjZ2MnRQdTlUNzZGR0g1WjFPZTlMYWVRV0xEVGRqdnRkdk4rMkFUOEZrVExXYzhGb3JXWG1TZGJaM0U4YXdOZVRCR0RjMUdhV0FNM3E4TVI1NHM4a2k1OGNJRzB3bkQyYmhWc3N6bXBIOWJ4WGVTR2pnR0xFUlBJcWQrRTJBZ2xZQk5Pbk9tamVwM0FXSUFyQWE2QXJkaGpLSVVyVmhSZ2gyMk4ycmZUNi9HVjRkNktyN210V0h0SWh6aHluNS9kcUJPd2IrZHJmakF5c0ZuZkFXQjFiRG5iektKVHBzOUNrUHlZaXlQRDU4bGZDOTZHWEhLenZOZGcyNEExYlNFYUltTXFIOVgvMjRqcFIvUnRtanpSTy96MUlNckRGTEFIYXdWclNaRXNDbG5uUEpOdWs0UTdndk1SSUhDM09ia2RMMGJ5Tzhaa3lQS1Y3cGpaSlNiaU5RRFlBc1U1SXF3cmgyRFFzZ2NnSVdRRVUrZlBYWjVFeG9lS2YyNTYrVEY2cTA0OTlUQlhxNU5sRWZldlZGLzhQeDBmdG1FaUZjaHMvWnJMMnc1UGgrQnJSRkJhZDk1bDBuSHJuMzg5bG9abDkzRi8yZkhrb2x4R1Z4M1FOWW5mMGRMdHVXelBPd3J2SjFlUTdlbHUyNFF6SXV1b3NteXoxL3FvV1o3ZWpYTyt2bDlndDVkdEZzZmQzUVZYN0JBbk1QVHdja0VCa2hLZ29YZDBoclY4a05mMCtCc0RJeS9iMHBmZnpBMFYxc2tUcFJlUUd4NVNzZSszWmtUdHNOaVRZcHBsRndCZFFQR3J4Uk5DeThwWE9ib1FRckVBdGVrN25mZGtzNEI0TFRYMk9mWUNCa25MWjgrVUJsalZDb2g3VHZRUmZ3ZjFVVHhPM2JXdUdzajUwRVVTMmJNT1JDQkRJRUZMSkp0c2k2MGxWaTdQYkVjUkpoQXRTNmJqUFhXU2NyQlI3Znd2MFNwK1FDdUhZZTNJU1NKTENMVnhYOEgrb0h1QitmY3dFWk9SbG5BWERjekdnVGc0VUxZZXZlbmp0QW1NcFU2NDhrQkNCSGFqZXlldEdtS0pNUllXbkJCUXEvU2ptaXM3N29vL1lnZGFHYU1yZ0kwcldMVFIxbUV5ZlRZSzA1UGx5bTB4dUdvbjZmZTk1Z2k3L3Z2SGtrUUpZdXBSZ08rRXJuMGt1VUpIWkJpaFFXN2FoNlI1eDVKQ2xhMzlWaTd1UThrQkw3dHJmazN0Q0s1TGlSbUM2SVBSUyt0d25pR0NUejlkK0NVUkdpQXJYRmJ6MlFXRTJXa0RFY2wyOWg4TEZOUzVHSFlaaVFCV3VqSEREZ3BUSkZnNm1LR1RiME1VdEEvd0hVbzNieVdHSm1vVkJxUGF4TjJFc05OMk8rMTJ5ZmkwaW51YjUxSDNiSC8yWHdscnZqaFIyR2VXbDFIenlBSU1vSmVFNmxGWFN6NEtHUVVYVkhMSk5zaWo2dGJnbHZyeGk1cndkOTZ1WnZjRDd4NkNyRVNhdWQ0SXNBSmRBWklTb0tGMWQ0TmFWdDNDdGRKbUxBZndrUHFKeENYcWxLVXhuQVBCMW1HS0dXWFUzcmRoTzM0NzBRVlY4M2hkOXhPNGMzZ0VpaWpRSUtwU0FBNEdzSTZaNkcrTGlFei9iQnJ3cHd3RWJjbWo3SEJpTXZ2WWtRSTlHVERTYUdFcjJ4UXdoVVNZdGVXU3A5NCs5V2x5dTk1YzVya3dFc2QrNTIwZ29XSkZnd1NGWEQ5dXM3ckVBa1JHOEFycWllNGM2bTA3NGdJSTZGd1A4aEREZFljK21BTjNNdWdkNFpnV3JQRGFVTFo0SWVvZEpzcGNBcVJqc0pGRGYrUEoxV1dnR1FOU0JRckgzV3piZ2FoSGVjK0pkL1JRcXVnNEVmQTFOb1BLem5xQmh6djZwcy92a2tZVjNidTRnWG82OFdsemVlVDlzRUZuT0hiRlJyc2pkeGpMNnh6NDZZcTJySDRKZnBOSkxBdEYrVmdOZDBkY3RUbmNaUkxrcUY2UEJEdmg2N05tVXd6NDlhTkNEUVg1R05zR3dZWDFrK25ScG9OYXg1THd2MnRJZUJPTmRCalZCMVVJejZEcXR6OFhlYjltQXczUkgxNEJNMWg5SHJnOS9Sd0xtZHZxaUgzUXBLb2NZcEMzWmIvSkVGb1luNVR5eTRQMzdDTGpoMWVMcWZHdU5LTUZLaTRJZDFGRyt5TjJtUElaS0kwQlhkTVBST3F5RUp4bkV4UUFidUV6NjFCMU1lTExnQWlNcktxK2lFMHBhRk9mZ2JXeitQVHdWcUZ6N2lGRWFxd2dtT2UrTGZsVzJGN1RPR2RRRVZRdE44dTNRYk5URjNtL1pnSU5uT3RweEJ4NW9kRjBJSHNiWWtsUTZlUStEdEpnbFJCTUVuMWZ4Q0ZUdVJEVGhyeVFMTzVsakJBb3dsNmc2b2NVTlZaQ1hjVUZ5WnRmYVZjTHU0dkhjYmF4by9UZUNyc2pSelNwTjFaUW15TVFRQjRvdzNSTjZwUW1VR0ZEbUhMeUxuM0tMVFBnUUtaOHpxaDExbU4zWlRWcGhFUWlQNDNmK2s3Yko3aGFhNnF4MHZ4aHJzZmNQeFFaY1BhV1RZdFJGRUswN0NFSnRKdlpSM1pKdGdEblVSK1FNNTdPSGhwQm5penVqRzFkREIwcDFPdTJrZldYc0xoN0UzQ1pGTmQyQ01xbDdtTVNhWXdTSXgrQXlFMFA1eFNIcUYvUlFuL2VpTW9Tc2E1OVJhNkZOS1pnVGprK0E1eE1HZlFab2c4WjUwcW90L2JHLzh6NzlnMXRPVTZueUlLR1lmUy8yL29IWWdFTTBRSkl6MmRqemV0Ykp3cUd5QzNnMnNHUWJXdFEyOG5EbjljRmpQakg5bmkxdW5ETkJkU0xDdjJDSVI2VXlkaGVQWlc3RE1VNnByblMxaDNHUGVXWUdkenFVbVJnUUhKR3dXZEJ6UUZrZHBNUTVlQU05WlFoYTl4RlJXTFVPVVZVVmh5QldldDRYZlVia2pzZnpQdjN6RjA1VHFmSUI0OE5TTGZiK3R0aUFkNm5BRnF3dVRVT1NRRkx6L0M0YUpyTU5JQkE2SVVTZ0pZc3dyNHpNRU04V2wvZHRuNTVPQ0cyUk15M05TQW03aXhsbmJtUEVtV3BKNmVvY1UyaE5HSmN6TVNBNFF0bTA1R3dNRTF5UWNqYzBtOVloUy9PeENSSTRWbUw5cGxucmxhVi93TElqblVBMk8wMEhoTVhlMzJJYlkzV2s2Y01OK3orQTJWUHZEbCtpQnBsdDZIdVpjOVQvVE1CWldjOFcxd3V6RXlKZC9YTDRPcG4wa01SbGlzeHR5Z3lkQUZicDZnS05YeWVySHVwd0xUSXhPdXlBVDUzd1lucXVhS2NPMTBiQmZodm5BSUJ5aTRTd2loVWxSdjg0WlVwWitoc2VZdWNVb1kwbXFOTEZSd3U5WDI3QTIxN2NjQWZIM3lBSjZBU3ZKRVBPUGdRREx2SWduV1FVQVJIcUFUV1J4WGhDaTh2N3BtOVQyOGt0czFKOVlaY0FBQWl3U1VSQlZHd2dOa29XbWR1VUhGMFZISFJGTnZwakdnbVVSOHZFNkxFZDVSbWpWNTdBbEVZTXpOb1B2dnhEaEVxWGhMQ3FTeTFrYUJaVERpVmdDSXJTRlVteko3YnJWcVNGM2k4MjRMRDB2MlZGVmE3eE1URWs3ZjBtT3RKZlFLR2J5bjVHenF3Y1ZZQmVJeVlNYWlMejhObGtGb2YrcjhMT2gzNko4QVoyb3BLV2RUekhFWUFTRmVZMlFmQ1ZWMFlsaGhlRGN1YjFDTkFWRGx3Z1cxbU1LQmVDaWRHbENUVDFEU3hNTHhmVlREdUhKdXNIdTZGSGhIYVBMR0txQzZRa05nYlZTYWROUWxGOUJvRWJGYWdTZXhPRFQ2dUYzcTgyNEtNVUhENVQxbkRLSnFJUjltS2ZyWUV0K3VnaHdQZzJIdmdiYnBNWkhwSlJYaUltNWRuaW11RmVRdmFJNVg4Z3VhY2V5T0JPQWpEQm5ibU5PbVVtYzlnRXFLT2huSG5kQ3JyQ0QrMzFpVmNCSmdaWUdySGlQcVUzc1ZEZUVLeVpNTFJOVkFJVU9zTHRWTHBrRjlHR0tnazNVVmZGb3FRSk5DNGRrQlY2UDkrQW40YmgreHp3Rm9Gc2N1NGE5RHl2UmRtSFk1S3JVUkZPdC80aGVWNmdKbzhXQjFIZGVjeUZ5dVJqWHdrZ2lGSVBwSHZneG1ZdUZMaU5paVBTYXd6RXp0UGE1QVhCdkVaSmRiWGFwUE56QmFwVURFWDBIc2JTWk04Rzk4MjFESnhlUkF5QVhiTG5LZjVOcE1xVGtZZlRjbHVYUzBnb2FDcFYzbkZBVU9qOVozU20raFBZZnNlU08yRFBCdWx4N3ZwaytWS3BFY1QrVGlNTWZ5WWJXYW1lRGs3TWViWTR5T2MraXBsUno1eE04ZEIzcVU1bkVvQlNURE5nbUpMSnZnaVVoOVhGb010WEJmTUtCZFZWN1lpdWFPV0o2QjB4RWtNUlBVWm8xTUg0THFvdlVMR2IrRHpLQU1Uc3JZbUlDS0puWWdnTktxWUhzUVJOcGNvOUI4U0YzdDhqWHZrSHNBYWZPNkF0QWdHTmdDdmdxMFhTQ2ZRWVh2MjdwTy9Id0pPVVQ3RkplYmE0VGZQTkY1M3J3WjRPY1FHSXZPNGxkVmxuTzJKUUhwN1RKbEdQSGl1WVY2M1VwRDRPSkE4MWNQVS9SSXhhRHpEZVE4aCsxN05RQ1BXa3hjZXh0bGZDcXdjTTE0WXhnYmdIYkpuc3djR1lMOWlnQ2F1Y3BsYmx2Z1BTSXU5WFNiODB5UHpTQjZGMjRJQzFDT1IvTlhrSThROEJNMW9XQjFBN2liSFVmaCtnMFJwUmhMeWd2NDhXR044V2Q5dE0vR3EzUjNYVlZkNy9tR1F6Q2xqTjZsNEZBd3AvSGZXcXVqOE5SU2Z0bEhtSVducElvTjlXRkYzZUowRk1paUlTNHo4Ly9FeERZUXhmZWZWZktMak5oeS8rcEs1LzU2dS80TmxWQkJzVkdyYWEydXRYRytGUDg5RVFJVDJpYlJEREhPT1d2dWNjalk3S0RNMy84L0MxUnFJNjA0b1pNT1U4NzYvOTJzdWZWbml1WG4zcFU1LzYxTVBYM2dYbHB3ZG1iTlhTVnoraXVYdnk5eE1FWDN3WVBlb25yNzcwSUFpK0dGdkM5NzRJVkQvMThrK0E3NGMvbUlCT2ZtOG0wOG9VTEc3SnpKUXFicVhSbDg3TjlQY25sT0NQSHI3OE1hV1JNUHhibjNsUmV3b2dQSVdxei9TNFlKNDhrNGVmYmluNjVPeWtyRlJNREQyWmFLVFJuS0lFU2k0UEZsZVd1MEw0M3d6ZmZCUjhxUkgrSFFsSk4vblFEd3ZvQlFacjQrQVRkMVF2STVyNlFERlIzWEVCeWp6dlYrbCtkbjMzcUFDZlMzZUNNLzJOMzFIU0VvYjcrdDhjbXJvdVhmMm9DMW8zR05oK3g4OWlDaGJYUVNsRVFOOGsybCtIN2Q4WHFuK1FNaFp2aUhXVGJDTWcwTGg2eTAxK055ak9mQjlUVGNxVFJCdkRCSW02dndILzJ2THVjL2VmZWViWiszZWpQZklncWI4UXJiSnVYTThRNmorRVY2MHcvQ2tMUlJ4YjZ1NGR0dFlma1J5Z0JVUDVKa1FUem1HMUt1Ky9jTGQ0azU3bi9ldE4vSWpDOExuditOWHlqRmxHTks2ZWUvNFplTTdwYW5VYU0zeFhyOHRxUjRtdXErZi83Z01Ma3FwTnlnZWphd29XaDNPWjY0MGZITjRoWEo2R1Q4UHFINk9PVVEyVjhxTHIvdDNFKzRPZmZmckpSQ3hDc21xRk02KzJmT0o2YjFYc01NNHV4Z1FJWnozMEsrKzZldmNuYlVUSGZHbm4vL0Z0NFBWSmFSWUVUUnRqbHJZODc3ZUFYLyttTlJPYyt4ZUcvZVBBT3ZYKzJzK0czK1dmWm9MUnQwMHg1aE15Ti9jQ0RTeUpnOUQ3ZFBWNi9JRUNET1c3SlUwM0hPODQ3eCtpNE54TlJlNVFzT2U2d05ERGZWeWJicm1XeGdHZTZNeVNlVThzTHdTYURaUDVuUmsvVldtKzQ3eS9SMU54WGgvUXV0bk1hTHlkUGEvb2M1R3RwdnVvWEREM3psa3k3ODdWNGtQQ0VqQnpKcXZTZk1kNWYydlNjNnFjUjd0TUQzYUR3VUVPc09ldTdVbHljRFplWnNtOGpmNjFiZXY3eitvVjZxSWl6VTN5Z2tVaGxXc1BzSlVtL2FZZ3lobDc0YTQ5bWdLUkRKUXJQbDRrd0xobnlUeW1lKzNMM0FwbUlWQkZtanZNWUdmQjZqeHBySWljakVkdTJ1VDNVRUhROUlpN0NKWHQzNlVVamNudG55WHp1WXhjdDg0VkZnSE9nditxTk45MVBndnVGb2JHVUwxUk1LV3Jabjc2cFNtcytrN0Q1L0hkb2VjTGVhQk9mVE5sM29tajZ3TEV6V0FXZk0rRDVpems4a3pqYUlyYi9nMDI2YStrcjBoN0ZzS0dybjFpYTYzZU5sUG1xN081aUNPbmFXTlo4czZEWmhZdkM5dGVtK1p4ekpDK3p4MDh2cHlkSG1xK0EvVlpNajg3TmMyRTBqS3pnMWtRblFmTldjamxsY2JHRkUvN2d5TjYyaCswRDczeW5vdHN4ZS9YUGVCOTZ4a3lueXZaOWV2Y21XWnVLVU1kODZDWndjcmlOcDhsUC9HWkFvdGI3QzNDclN2eTZzOFVLQ0tVWitRYnFhaWpZbkdtekZma2NXR0h0ZE5mc015T3hYblFuSjEwZmlnMXBwaUl1OFdPVDI3TmN0dmZPUEdqb0FUTFRKbFBpTDVkN3N0VGZLTXNTMGZ6b0puRnk0SzJiNGFlbDBnczV5bGI2OXY3dUhlNjVSWGY3L25Pa3ZucHFtWU8yTGRZK25jV0xNeUQ1aXprOGtoanlBN2tQYUtHYjNiUjkyMDIyV1RnazViQWRlcDVWcHNwODBLYWE5OHdlRHJEVFYrc3JYblF2RjRQcXV2N2RWZ2svaHI3R002WWZNNEpBVTZodU9QN0hIT1d6RTlCSC9OR3VjNDJnYlBnWng0MFp5R1hOeG9yMDl5UHRkblBiSDdua1RlK0N4RnR2NmNRcEJ6QUxKa3Z4OW4xZ0Q3eStxMFZONW5uUWRPTnM4V0E2dm5lSFNPeEp2NjNWZ2pYVGZHNmEyQmo0aStlbHRmQVBHaVc1M0p1STdhbitSYkdZQTZ6L2R3MGVVTzRTQU85V1I3NHhNek1nMmFSSGhhbnY4TmljNStjclU1elUrR1QwUnRjTTlIQXR1OU1qQVBYODZEcHdOWmlnTlJZV3M0clY4TXA1aE85TW5xRGJEWWErSzBacG4wU2llWkJNNkc5NlBmYXY1c2loMStZdzhPZW9qZ3pSdjMvQVNMbWVSeTM0elQ3QUFBQUFFbEZUa1N1UW1DQyIKfQo="/>
    </extobj>
    <extobj name="334E55B0-647D-440b-865C-3EC943EB4CBC-257">
      <extobjdata type="334E55B0-647D-440b-865C-3EC943EB4CBC" data="ewogICAiSW1nU2V0dGluZ0pzb24iIDogIntcImRwaVwiOlwiNjAwXCIsXCJmb3JtYXRcIjpcIlBOR1wiLFwidHJhbnNwYXJlbnRcIjp0cnVlLFwiYXV0b1wiOmZhbHNlfSIsCiAgICJMYXRleCIgOiAiWEZzZ0NseHphV2R0WVFvZ1hGMD0iLAogICAiTGF0ZXhJbWdCYXNlNjQiIDogImlWQk9SdzBLR2dvQUFBQU5TVWhFVWdBQUFDMEFBQUFsQkFNQUFBQWtaMzNFQUFBQU1GQk1WRVgvLy84QUFBQUFBQUFBQUFBQUFBQUFBQUFBQUFBQUFBQUFBQUFBQUFBQUFBQUFBQUFBQUFBQUFBQUFBQUFBQUFBdjNhQjdBQUFBRDNSU1RsTUFFR2FaM2U5VVJMc3lpU0xOcTNZdTBkRnBBQUFBQ1hCSVdYTUFBQTdFQUFBT3hBR1ZLdzRiQUFBQldVbEVRVlFvRlYyU08wN0RRQkNHSjRSSFFzUkRTTkJDUTArQlJHa29nSUxDM01DNVFaQm9LQkV0aFZOd0FHNkFDNmlob1NNeVJ3Z25DQ0RNSXdSK1p2SE03RHJiN015My96eHRJamxMbXduczdDbWxFMlBPS0pSZlZEQWdmSFlNRDB2ZXlsM3NybnNjUGZEcHRVdCt3MkNMYURvRnZpU0R1MW9KMEhmR0JQRHBiamtzUHlqTkFkQlZTaFJqSk00a3NHRjhEcmdUaHhOdEcrOEFtVGd0NEVWNUxjR3IyaFEwVkE5amdYZlZyQUpyYXJQZVlpTy9KV0t1K2hyd2EzS3Vxd056YTkvR205NXBoR1huZ1djUkxRQ1hwdWNSRDhYaHFZNk1Ud0dQNGx6WngyRndDN1NGUjNnVGk2K0JGNlg0OFR6Mis0K3I3WCtvS1BlVEUzLytVK1dwVFU3RXE4cVVSN0JRaW9KYUhhL243ZXlvbkdOdGJid1NTME1OMzFya1E0bG1nTVV5bURmYnR6UkVxWHBCSmZlOExQdXZvK2dHY3Y0TC8vMW1qdk1RRTExam1ORktqdjBxSmxwSEVRTm40NWpvK0w3b1BWWHhIMmR4N25KdGVKaTdBQUFBQUVsRlRrU3VRbUNDIgp9Cg=="/>
    </extobj>
    <extobj name="334E55B0-647D-440b-865C-3EC943EB4CBC-258">
      <extobjdata type="334E55B0-647D-440b-865C-3EC943EB4CBC" data="ewogICAiSW1nU2V0dGluZ0pzb24iIDogIntcImRwaVwiOlwiNjAwXCIsXCJmb3JtYXRcIjpcIlBOR1wiLFwidHJhbnNwYXJlbnRcIjp0cnVlLFwiYXV0b1wiOmZhbHNlfSIsCiAgICJMYXRleCIgOiAiWEZzZ0NraGVleWhzS1gwZ1BTQmJYRzFoZEdoaVppQm9YekZlZXloc0tYMHNJRnh0WVhSb1ltWWdhRjh5WG5zb2JDbDlMQ0JjWTJSdmRITXNJRnh0WVhSb1ltWWdhRjl1WG5zb2JDbDlYUW9nWEYwPSIsCiAgICJMYXRleEltZ0Jhc2U2NCIgOiAiaVZCT1J3MEtHZ29BQUFBTlNVaEVVZ0FBQTUwQUFBQnRCQU1BQUFEUWVCajlBQUFBTUZCTVZFWC8vLzhBQUFBQUFBQUFBQUFBQUFBQUFBQUFBQUFBQUFBQUFBQUFBQUFBQUFBQUFBQUFBQUFBQUFBQUFBQUFBQUF2M2FCN0FBQUFEM1JTVGxNQXplL2RtVEs3ZG9tclppSlVFRVJWNVZUaEFBQUFDWEJJV1hNQUFBN0VBQUFPeEFHVkt3NGJBQUFVdUVsRVFWUjRBZTFkYjRobFIxYS8zZE4vWnJyN3ZaNWtOQ3NJdnVhdGk4b2FYaklEU3BDbEp4cEN3aEs3a2JBZmZiMXJFUEpCWHl0RUE2S3Z4UUZCa0c1alVMS0xkaXRDUGdUc1lRbTdIeVQwckxEcjRwZHVzc2greUo5dW8rQ2k0T3ZwampFeDBmSlUzZnB6VHIxYmRhdnVyZHN6MDVuN29idituUHBWbmZPN3Q2cE9WZDM3c3V5ZXUxb050UGlnQWN6N2tHRVdlRytMeWwyNVNlTVZZdTJmc2dvbHdMUVE3MGNkRnBnN3NmZ2IvWjlETWp4NTkvT1diQUpNQy9GKzFHR0JGV243dDE5OCtzcFBjNWsyVzNlSWhpWlB5VnVrOVE4My91VHFMVjZxUG1abzNaOTJ1VXZxOFZ4bWpQMjNzTWJvdzVwRzJaYTN5QVdBbERkSGJjeWFUZnJVRkYvNUw2bnE0ejNHOHZBYzI2bWwvaFJiemN0UFBRaDg1dUc2bUxVYTlDa3FQSXU0VzJiSHVlWXI5VWJRNGY5b0E4SVRLc00xTVRYaS9ZRFhBdnNmbU93ZVc4c2pGOVFEWnZJaVFnc0tCc3BNTW9WZkR6T2kraysxYUt2M3NOYS9wY2E2YkpvOW9sUGpBMitlSE9oQ2gzSkl6bXBpYXNDN1BOQ0VMeCtqOGlYVTNTNm9zUzdMVnZLSlVReVNrZDAyM1cyMkw0ZGt5SzJGYWREVGhacXdmUU8rZkpUQys2ZEdmRXFQZGRraHUyblNJME1MK09GZVVVTnlWZ3N6c2dsaDRnM1l2Z2xmUGt3WktkWDd4SWhmMEdOZGRoRU5nVVlnTERUSmJobkJaUU5VQjlNQXBnczFZZnNHZlBrb2hlZndzM1RJdE4vWk10MWtGQjRYM2tXUFBBekpHd3FnRHFiQ1NQbS9BZHMzNGN0SHFYd0JMd1dObUhGVHR0VzBOQXBPQ0MranNiZk4ySkZHcUlHcE1kSUZtckI5QTc1OG5NTDd6RXhGczAwejFtV2p5Z1BvQXZ0ZjA0YUxaa2pPYW1BYXdIU2hCbXpmaEM4ZnAzQUhQNFlkZGxtWG5tVFhkVGd1TUdGR3pDeWJZTGRONmVxWUJpTlpxQW5iTitETHgrbmJZc2kxeU5CWWwwMnhwVGdvTFgySVBLQnMwUXpKV1ExTURaNHUwSUR0bS9EbDR4U2VaUitiQW1Tc1cwQmpxUkVKQ1ExeFQ0Mkg1S3c2WmtpOWNUSk4yTDRKWHo1T3F3azh2U1ZqWFl1OUh3ZWxwVHRvZWt1RzVLdzZwZ1pQRm1qQzlnMzQ4cEg2THVKUmtveDFXZWNrRWt1Smt4c0JEOGxaZFV5Rm5lNS9FN1p2d0plUFZIaUUzUlV5MW1VcmVPWWJBZHZXQzdhOEVCNlNZY1d2SW1aRTlhR2lEZGkrQ1Y4K1ZCMHBOMFRlSWJnVHh2M01NcElWQVR1TFVjaVFYQjB6b3ZwQTBTWnMzNFF2SDZpT0Vodmd1Y3NtZGh4aElYMURTVVg5bjhGVExCaVNrWDliR1RPcUFVSENUZGkrQVY4K1NCY2t0S3cybTNsYUIwK09zajIyaFFURGd4ZlFvZ1M0bjNoeVZCa3p2UFpReVNaczM0QXZqOVI1OXovNWhSS0tnc1RjREUrT3dITTBpd3RGUlYxcGkvaXVXQ1NUbzhxWXJycXFwd2ZZdmgxaVFOU0NKbng1Qk4vblI3RndkNHJ5VkxDRitaeG1lRjhFYkwra3hLTCtIMkkrK3d4dDMyU1ZNYU1hRUNJY1l2dTlBQVBpdXBydzVSRitQNkE1MDNnMWJwYU9kWXU0MzBTNFpjRStmcTZIWkVnR1BvL0xpcDlOZm9qdFkvbHN3cGRIMWdqakV5M2Z6dUNIbFIvOFFjdnFDTGNzMk1mTHR3UDhzRmJITEtzek9qL0U5ckY4TnVITEk4WDZaR2FKTWxDd3pUNHlNV3VzdTFDUnp4R2VSOUVoT2F1S2FScVpLQlJxKzcyU0FRczNwd0ZmSHNNclBsdi8rTnMzWHZueXRkNE96cFRoQmN5bk5kWk5ZTC9ES3Z2MnF5OCsvV2RYcnVLMWZDMnhqL2kwaG1TWTdxTGxZbDJpbVlCUGIzQzExMDJ0bm5VVXhHZUhkYTg5K3NBRFY2NTI4em5lQ3V0K2xzZXZkV1cvUmh6Mk5MNjhhV09XS1Q3QnBSZlhEczZVWWZKOFdtT2Q3MWthNVpDRmZPTG4weHFTei9UNTlPbE5GMHM4dGpkOHdxMnBMekZJNlJnRWhEa2I4T1V4WldGOG92RnpRQ2UwazU2NWk1L1BOZDJNR1VZWGdYMll1bENpZ0pmUFVOc2JQck1Ybi82eW9QRDI4MCs5eHB2NFhSay9mZjZwRjBTVEcvRGxzU2xDK0p4bWlNOGU2aWdCeUdkN0g1OTRQalNKKy9NU1ROejJGR0V2bjZHMlIzeENtMmFBMEE4UFRPTmc5WXQ5ZEZQRnlYU1NUaHlxK3ZJS212OVhmTTQvOGJpNHIzWndwZ3kza0w4Q0hRb1I4Zm1mcnovUjRaaUYvZTBoOGxmNmxvZ1BzNkI1dFpKOGVtZWh0cWQ4WGdLZHQxQ2o0THl5bWI4MzRjdWp1alNma1BZbU4vNE96bFJocE5jY28zTTVzczZqNVBYL0ZyeTdaSkVsODNDNVhXditnL00wVkhNQnA5N0J0cWQ4OHJmbGpsQno0Ynl5V2VSdXdwZEhkV0UrK1gxVnpDZnFkeTd4c2E3OXd4cWlaUDEyR3lBTG4wKzhmcnZOaCtSL1hnM0YxSEtKQWs2OWcyMVArVHdFblhIVE9MOWFPVEoySmZMbGNXV3F2NFUwZmg4Vjh6a3dUcW9ZNjJiVXU0UDhNTjQ2aHJQREt3Qlp5T2NNOGx2RmtEelFLcGRoMm5YVWpUdjFEclk5NVhPZjRma0dQL0NQK0NXK1FpSmZIaHNBOGNuSDdXSStOODM5dGNmcFdUeldFTHVrYTlISktyQUprSVY4WGpRbnNlZEZyZWlXTHNGVTJLbitPL1VPdGozbEUrNWhkTFNZMy9LSTM2cStmS2l5UVh5aWgzREVlUmh0YWZpU3N3Uk9QdEg1QkpoaXJtWnR0QVJWZ3FuclRoUnc4aGxzZThybnNucmZXYllQYkdENEpmZEloQzhmcW1zUW40ZG12cmJMKzhtVkl3Mi9URjFIblM0RFRqNWJ4a2VCS2RaQk5vVU9QWlJnMm5YVWpUdjVETFk5NFJQZTNhQStlWWVoc3hodDlLeG1FYjU4cUpKQmZLSjE2UkZ2SytLUTdseU8xZXJrTSt2b0xXeDRQcUVMWHpKbFN6Q05ZSnFRaDAva2QvdHNUL2prN3NrYWJobmhsNHpKRWI0OEJ2U0ZnL2ljTlpPWFJRaGV4TjBIZXE0SzZuSHpPVFJ6TFA1OGJxN3IwbTEwTyt2RUJnTk9Qb050VC9qazB5dWpEUDlrQzBPK2RsVmZQbFQvSUQ3bnpaeG1Ec2FDL1VjMGV0bjVlRGVmZTJicXRjdldGL1RUZXZibjQ1MThCdHVlOEVuY0V6QVVoOS9RQnNOckZIRyt2SUh3aFlMNHpEcW00eG15WDFWZnJnSGNzbmROM0h5aTkxZG0yUWNEOUdHcE1reWZPbFh5bkh3RzI1N3dlUWo4NFdaTVFQeklKQ3liekVoZjNtQjRRbUY4N3ByT2NmNFhUcDR4ZUgyNldtUXlaTWpONTV6cHc3UFhsMy84d0JRdHd6U1NhVUp1UGtOdFQvZ2NZZmNFV3JoSSthM3V5d2RwRzhibkpCa1JFUENLZVhCUnFnbTYrY3g2WmhRMjhqeFVoa21sNjhmY2ZJYmFudkFKS2hQTmdGLzA4aHk4MnJHcW1oenB5NnRpM3Y5aGZNNmFCV1dDMWlxYnVuajRIS0loRTRPV1ltTGhGR0UzbjZHMkozeDJ4dDNQRDFFenEvdnlDTVFkRE9NencrZitFZGdzbXJtaFpCUDA4RW0rbjJCS1pLV1lTRFpKME0xbnFPMHhuMzczazYvK2JhbFdSL3J5cXBqM2Z5Q2YrTDBjaERkcE9nK1Vpb0llUHNuM1RWQ1JVa3drbXlUbzVqUFU5cGhQN3A2czRYWkIvQmpGcS92eUNNUWRET1J6eG5nWEdHdXo3RzFCRDUvWm9IQmhOeXZGeEExSUVYYnpHV3A3ekNkSFcwZk5nZzFqMG9sVjkrVVJxRHRZeEdmN3Q2Nnl6Lzc1VFZ5b3hjejN3VXo2dkdOWU5SS2F6My83bGQ3Slk3OWpNaUIwaUw0UFpqTEtNWTFzbXBEbWMwenZVTnRqUHJsN3Nvb2FCb2Vqc1B1WlZmZmxFYWc3V01EbjkzdlFCSmlVSGVGU3UyaTlYS2ZQa0piclpCU1FmTForVTBDeUgwTloyWndaU1ZCeU9TWVNUaEpVZkk3ckhXcDd6T2NpYUlxYnhVK2ZIT0dFeXI0OEJuR0d4L21jeSttRU15KzQwTVdpRG5lVHZLYUF4VlZZOHZuWE9aMk1NcmhaMU9HV1l5cnNWUDhsbjBWNkI5b2U4em55dTUvdzNhV3F2bnlRdnVOOGJyT1BYanQ0bGhPd2hSRzJ6UjYyU2c3NG1IVE9KNXdBK09vYjB5c0FTZTZSU3dXUGR3Q21xajdWZjhsbmtkNkJ0c2Q4Z3NiRS9leFQ5NU12cWVIaEZTbVJ4TzhlNDNNaVA1dkdqVS9hTllOVytXUWordGl2UWcxRHdaelBEdnRqU0JQbkFJZ3VlSlV2SEJQQkp3bm1mQmJxSFdoN3pHZkhjaitIY05pUE5MT3lMMDlRWEpFeFBnZW5ON25zSWZDSnRzVWdSWDBjWENOTmt4Y0hkVElKQ0Q1bjJNL3hSTzZaOFpOQzV0TGYzdEpKSVpoYU9GRWc1N05RNzBEYll6NjVrdFpsYlVGRit2TC9KRjVJTFByekh3VUdzUGw4VlRwUGZCaW5IY09zL1lEK0VubCtDN0FoU2ZBNWxJdUNBNENrWllab0dWNEFoR0FXMTFROVZmRHAwRHZNOW9oUDduN2ExekZ0VzV3dkw0NUkyb2d5VGpxN3ZCS2J6eFc1MXNpbjJkUXZ6dmEzYUx1dUhORjRVWXp6K2I3eXY0WVFvZXU5QzJROEJZQVF6S0o2NnFRSlBoMTZoOWtlOGNuQm5udkNYRTlDL0RKdFhad3ZYM1NEQUthNDFpZ3dqOWw4cXFPd3NEZEgxeldndnp5Z3hhMG96WlF4emlkVGV6QzdQRXpGM3FIUkxBVFRLbEk3S3ZoMDZCMW1lOFJubWZzSnJZMzA1Vi9pVml1OFRvL0dkUi9qY3oyWEViZEZ0VmM3Y1NXQ1Q5WEhqbmlyN2dSanVFWGo0WnpQWXIzRGJJLzRYQVFWY1JWajdpZGtWdlRsTWF3elBNYW5sT1RMVk9xZWRSWXV6eEI4SGt1NVBzZThXVjdvakNWeVBtV2x0dDVCdGtkOHdqMUxoaFNiWDE1TlJWOCt5Q3cybjJwQWcwT3gxc1E3Q000V0VueHV5ZFE5anJscWk5enh1T0RUcFhlUTdSR2ZvTERxam9SaWZkdjk1S25WZlBrZ1E5bDhxaFVmd2FjMTBRNENwRUtDejFzeVRmQjVSQVVxeFA3cTlycFZhcTd6bWRJVVN3QkZCWjlPdlVOc2ovanNXRS9CMEhZL2VjWFZmSG5VWkhmUTV2TmpLWnFTVDlYRnB1RVRGcHRJandZTjNyYW40Z1VwYmhNSVBwMTZoOWdlOGNtc1dlUUFINzdWYmFqa3krdlN2b0RONTdFVVRzbW5xajhObi90Z3NoMEZLZjd6RTY5MEtYZzhoUlNnRWNHblcrOEEyeHMreTNZL1pjMlZmSG5hYWtmczN1TVQ3bmpMTWVaelNQcklqcWM0MU9mSkpYd0cyTjd3eWJFMlVGMzI3cWZLcXVMTHE3TGUvemFmUzFJNjRmT3BsdzMzUUZtNmQrUnRtaU56R1VBZUlYbjh4Q3M5akRTZVFnclFpT0J6U2FZVjZGMXVlOE1uZHorUEVMeTkrNm15cXZqeXFxejMvNzNINXphWWJJM294Ri9ncE0vbmVBb3BRQ05sZkpiYjN2QzVDRTNCNkVYdUo4NVBIcjczK0J5QnlZNklIZmlnUmFmaTR5bWtBSTJVOFVtbGkyS0dUMmdjUHB3cER0OGVGQlZwS3UzZTR4TzZNTG9CeFQrWVN3WXRzTlY0aXR1QUtmbmN0QnJYdC9oMXR5SlJUakNmcmM1UmhTcEJQN1B0dGdjUjgyaTFIKytkL2tnVnpHZWZzMHROUC9tTFZ0dkdVeXdCRkUzSlo4ZnFLWVlXdjZqYVpvTEJmUDRMM1QwTGJJMmJ6L3g0eHduZjZMN0RWMG8rNFlaVm5vL1FhbUR4VzBIVjZhS3RUNUVXc3YrNUpHdTA1M25mc1haREF4dm01SE4rK2ZUMy91NEh5N1lyR1FpYlZDd2huM3pjdm93YjEyUG9OUjJjRVJ5dXVmKzVKQ3NpZkw3MTd6OFBEVjBQYm9NUmRQTFpQMTBGS1JnTDFjS3BLWFBXb1lSODJ1NEpkejhmcWFjUHYwVmMxOW80ZEVoL3kyZi9qNlhsYzc3M2E2SXRmZXZVMlhnRG0wOUp5S2Z0bm5CK3I5ZlVvTjcrNTVLc0hUK2ZsN3FQdlFCM1dzcm5jMExPNnVIdW95dDFOWld2VWp3aG40dkFIMjRDNS9jV1RtZzhIUEo4OGtZazVuTmZiWlZ2c3p1K3c1MlF6Nzdsbmt3Q253ZU5jNGdydUVOOERxN0xSdXhWZSs2eENuWERDZmtjV3U0SmFFY1hJdXUydGJSOFNqN2JULzZsWFo5alB0UmlKeHU1S0N4NGVpY01CWmgySFhIeGYzMyt5Q3FRa00rQjVaN3N3bWs0cTdhR295bjVCUEkyck9ZNitJVGVXKzdpZ3pGVjEyc1Z6YU1GbUlWeW9ZbFFuNzI2bEpCUDZGNkpOdHVNcVkzeTBBYldsRXZJSjU5WjI2MTM4QW1pY2tJRTV3alZWbktSSmtXWVJYTEJhU05vNUMwcW5ZNVAzbHJTMi9Rc2ZtbkZUY1FTOHNuZEdySVlEZTExOEFtelo3a2hBanZQZENtZEtsbUVTU1VpWTl2UXlNdTBURG8rZVd1M0VEZy85THFFNG1jUVRNZ24zM1Mwais4NStNeVcxWk1NS28rLzZHVDBMc0kwdVJWQ3k5QkdxME53OC9rSHAxL2pWVHo3NE1rUHJmcnFrdnNyclNHQTQrZno3OGNyODhHa3lGTjh0cnRkNkJ4ZzhiemIzY2l5Qjd0ZEdWbVNsUVQ0Szl6WklrN3FlemtLNjNaL0VuNGlXMWJRN1hZQjhodW5Pemt3ZU55V2VXV0YrYjh4VEpKYklUS0FOdUlEZUQ2OXYzZDd3RmNEdnNSKzVrLzl5MWljejIvZWVLWEREY0NlZi9tUGVMdm1ianp4RlJGLzZPVS9QS2pRMElwRk5KK2lidkhuZXBZSmFrWGtXT0lHOENtTzFFTmhmWTAwSmt6eXVDc21MeTBBQVNCc0NjZXQ4QmltbFI4ZDNZVTI0Q2tuSC9Ma2RkM1dlN0MrQUpPbldmWU1IemUyUEZWeFB2bU5vcTVWa09VVnFXdmRVelp4VmtJK3VVbzlyUFpJNmNNdDZPQnpzV1JCek1hc3F6N2NQeWQ0eWRqREovK0VLMk1IMno4S2RVNTRSM25PSi8raGxXdjVENjJJU2NTK2lsL3RuWEIreitneWZKN3c1bHlEMzRHNUR2ZnBTWmUzRFNMSHNoMEJ6MmMyMi9uWnc4dW8zU1B4MnpMd1V6STl3YWY0WVJtSWtCV3hJYk9IWEFRQVFSdVQ1bGFJL2NicDcrSkpXNXM1OVo2QmdhREgva1pNM0M1Nk8xek81MTF5S1Q3TG1oUENKMkFzWWo3TE1IbCtqL1IraFNXaU1RdFJVQ0xtRXlYYndUM1FCWHFjTlo0KzUxM25PYjk4SGdydHVRWENMaGdmbDhva1l6SEw4RnJTVlNxVGcwKzR3aXZJK1VkWVlOcm1FVCsvZlBhdmU5UXV5TnBqOWx2QzQwS3htT01JTkdVYXo0ZG9Gb2t0MytUZnJzMjk0eWx6YW9iSTVKSHp5K2YrZW9HNm5xU08xL3ZNQzhaaWVxb1RXUXZZWDNFTHQyQWxIVnpUTlNFeE03WlNnZ3VlWHo3UmwrV3h3cTR3ZkNManlKV24weU14ZFRsWEFIK3EzaVVENmZNL3dhZTFjcVpqL3lRWExYZCsrZXhSUmN0aVEvYTVNaEdZTXBXTFJFbE1IZ2VMTDZwcHJmaTBxYlBZdWVWek9uRHFLQzBEczhZRHA1RlVSaVNtS3ViKzM0ZDVhK0NsZit4MDZGM0ZPcmQ4VHNVZEh0bVZvNVBYdXBHWVhpeVJ1YkpUTGlNbGhtcjd5L3AxQnd2ZzNQTDVabmhYQmlhWkc5dUt0T3drb25HWVJRZzByUlhSZitzZjl2YXZZcDFiUGxjMnFPMzhzYkRmdFlyRDlOZkljNmZzL1d4UEVVVWp1TW1ySHJIenl1ZDg0UmRRWFlhWXl6OGI1c3FXNlhHWUpXQThlKy9oQUtGY0JMWnBiNG1RL1F2Q0ZzSjU1WE1pYXZnY2ZpQW1RM05mdEt4RG8zR1l0R3hockxOVG1GeVVDSStsYUdKMjZCOFp6aXVmSzJ0RlZuR2t6Y290cUF1Ky9VLzR0WWNZVEVkVk9Ia3FjTFdQbDdta1ZtMTMrYkxIN0Jjd0RnNmZVejdub3JyYm9SekgwSTlQWWh2SmNCeG1BWUNkdEJ2ZTNjSWVuMXdhN1BCakIrNkdubE0rUjc2VEk3WmRaOWxPbnVSM0I2TXc3VG9LNG0zdnhNWXFzQ2RQeGNDeS9FYVc3YTlaMlRwNlR2bjgxazJ0WVhsZ21DOTB3OWIvbGs4NEN0TUhKUE1XK081MDZLVisyQnQyVjBDMXdaR3IzRG5sMDZWdVVicithc2k3NU1oUmtlaWRTOXVXbTNsVGZCeWRkcDkwdjZ2NC9GdDRON1RjWkxCenRGNHVGUzR4aEZOaWNQWGdTTXBSZUtremxsUy96eWxPSjF6NHBMRDJOcGh2OTI0Nm44QVArWlIzbE5EbGVQdkZRbDNkaWVLTUpLOFpydkxLM1RpTjVzQ3dlVXRVc01EblJZNXhZZS91MHFFZjBweDMzdnJsVFhqejl0dHZ2SlBLZmdDbnIxU1l5WEhnclBkQkRycDhPN3ZrMkdyWUUzcmNOZmRrUDZBNTZBemNlaHFqd1dra2ZibUhwVFIxVlVlWjA1dllYMmNQdWJZTzlvUWlkdzJmSWRyQ0dianV0VWY1T2IxVVl5ai92cDY2OE9uSmtOYWNvY3hMZjZFcSsvMlRYMWZCNHYvL0Q0VUprRWxaamtCSUFBQUFBRWxGVGtTdVFtQ0MiCn0K"/>
    </extobj>
    <extobj name="334E55B0-647D-440b-865C-3EC943EB4CBC-259">
      <extobjdata type="334E55B0-647D-440b-865C-3EC943EB4CBC" data="ewogICAiSW1nU2V0dGluZ0pzb24iIDogIntcImRwaVwiOlwiNjAwXCIsXCJmb3JtYXRcIjpcIlBOR1wiLFwidHJhbnNwYXJlbnRcIjp0cnVlLFwiYXV0b1wiOmZhbHNlfSIsCiAgICJMYXRleCIgOiAiWEZzZ0NraGVleWd4S1gwZ1BTQmNjMmxuYldFb1YxNHhLRWtnS3lCRVhuc3RYR1p5WVdON01YMTdNbjE5SUVFZ1JGNTdMVnhtY21GamV6Rjlleko5ZlNBcElGZ3BDaUJjWFE9PSIsCiAgICJMYXRleEltZ0Jhc2U2NCIgOiAiaVZCT1J3MEtHZ29BQUFBTlNVaEVVZ0FBQkxRQUFBQnBCQU1BQUFEUm1tZHlBQUFBTUZCTVZFWC8vLzhBQUFBQUFBQUFBQUFBQUFBQUFBQUFBQUFBQUFBQUFBQUFBQUFBQUFBQUFBQUFBQUFBQUFBQUFBQUFBQUF2M2FCN0FBQUFEM1JTVGxNQXplL2RtVEs3ZG9tclppSlVFRVJWNVZUaEFBQUFDWEJJV1hNQUFBN0VBQUFPeEFHVkt3NGJBQUFiMTBsRVFWUjRBZTFkYjRoazJWVi8zVDM5ZDZhNmUxd1FGcEZxZTFBaVVhdG5SMW5DbWxRYkY5bU5ZazBVSkovU2t4aUVWYVFhTWVBSFF6VXlvQ2hZclM1cjhrR3I5WlBnaDI0M2duNVF1MGhVUkpCcVpwSEZqYUVxTWFnb3BHZDZzdXZNYm5hZjU5ejc3cjNubkh0ZjE2dlg3ODJyM2RuM29kLzljODd2bkh2dXYzUFBlNjg2aXQ2L3BzMENIeDFWb2xGRllpdHA2Mk1xOUd2eGJoVXRyMGhzRlUxOVRHWCszVy9FVlF5dGlzUStwcDFjUmJOcmNSdzNILzNRcWtoc0ZSWitiR1hXcm4vK1h3WVZESzFxeEQ2MjNWeFZ3eXNZV3RqVWlzUmFLOWRzNnYxRVdSYW9xSThyRW11dCtQVjlteVNKSjQ1STV2M2tCUzFRVVI5WEpOWVlhK1VzT0loTzN6RUU3OTh2Ym9HSytyZ2lzY1plclErYUZMdXZQbnJIazhsL2IyVXE2dU9LeENaOXR4eGV0S0xvOU1GN3EzY3JiVTFGZlZ5UjJNVFVyZGVKeld2MWtjMnR4QWMyUFpVSnF1eFVLa2lVcXFpUEt4S3JHNzdJQnRCLzBGMndOZVhlRmxPV2RPTTBKaXZxNDRyRTZoNFl2RUY2NGgvWjg0aTUrQ2FwbTdva1YzYnExT01LVmRUSEZZbFZiYTgxZnREWTRDdi84MUY0SXJGcnNsRTBIMis1ekpTbFBHV25URCtwVGtWOVhKRlkxZnBsdXg4dXc3ajZFQnRhVWV2L3BJV21KUjlRZGxwVUMrdFJVUjlYSkZiWllIRGZtR0o1ODBPZm5lZERheGdISTE2R284SjdRTmtLdGNrZ3VxSStya2lzTWtqajI5UXVZbWd0eGJkbzdaU2xoYkpUcHAxUXA2SStya2dzTm42RnUxT2l0Mm94RFV3SVkxV2VGY3BXcnMrNUNsVFV4eFdKUlZQTVViY2RIWGVlNzlIajQ3bW1xNkJTS2x1QkN0bEZWdFRIRllsRnV3emlFMm9lMlZ1blUrdHNnZFpTV2RxUXFVdFgxTWNWaVVYejEvbXlKSHRyTnQ2ZXVrNnlDa2xsYmNVMEppcnE0NHJFUWcvVTRqZFpQOGpldWhSdnNQcHlNbDhlNWNLVnlscVFuSGlXdjR4RVJYM3NpWDM1SUUvcmNuQXR4bTh4U2JLM3JzU1A0Rm5QcGJUbjQwdzFQeU9WTlJSNThReC9LWGV2ajB1UjRvRjZZdWY0TnVVeGhBdHljTTN3QTZMbnZ0VGliNFZsRlZuYXkza01UUnRhZWZHS2JKT0g1Zld4UndFRjg4K0ZTaTlTNW9tdE5iODdCMTRPcmpYaFMzbTlWVC9Mb2Noa0xBdnhhRElHUSswcHF5dHk0eG5jTXU2MVhweWhTNC96bWlKTjVZRFlsKyt6ZzFzYXB5aWZuT3VVeHhxOFZTdHE4Uk9rRUZoSXRzN2R2ZXlZS1VNck4xNTJ5Wk5TL3Q2TkJqeEZ1M1o5ZlF4ajJ6NTFHME9ZclRvb2RqNytjRFp1UnVWeDFlUE5HOWV2WG4zaXFVMjlzYlhpeld1WXY3RVo2K2M3SFRGTnZONlNCRXhlSVpubGVFL2hYRzZlb1c0M1FOY3RMUGc2Nks1VlRid0RYWENqWWJkb1QxbUZZL0JVSmxwdEpDYUFKcC9sbWE0YUpvbytEV09EWFBlZi9GMVRrK0VPL1hEdHh1Ym11RFBSbFRpeGhZTXNRZXpnbm9NM3FlWFlHdjk3VlprcDJJejdta1p3Z2UzdHBmckg1aUNoT05vaWJ1WDExc0JyckpaVTNOOXVNbkpXbkhKM0ViMWw4OGxUVGxOZ0xlTXBxNVF5ZUZyRFN4WUZFaGNZV3ZpNXFMZ2VqclNJNHY3T3h2RStSeXREN0pJVUFpTFhYTnYwdWMwVjdHcU5KTmV2UGY4cHhYUHZoZWYrSENuK0tjbmZmK0c1enlxT3BoNWhtaHYrZXIxMUhORERVaGVSV0kzZjFqQzFYMzJwb1pTOS92a1JsbnppZVQxajczOUdxeHA5UXVlLzczYzBmVUJackxCNG1tcit0bTN5aTc5dUdQUGMvK3o1WDFEcWZlWlp2RjVxZ3FyM2p2SUFuY1BUamIxbnRtV0liZnJ2czZ6Y1Rvd2YvM0JmS2JqU1ZuMFJmOC9Iakw0KzF3S1FQQ0RUZFFueUQ2MU5rbjNSc1B0RGF5MWV0NVdsSk80UTl3S1htTFBQT1RIWXZCOXkyZWhuSWYrVEx1L05BNnlpZUFucEhXQ2pKbkFJazZWUVBmdHkyemNnWTdmbXlYRFNxQzhENUpaZldialk0K0FibnVBNndPV3MzNExjRzMybmpzK0ZMemJ0TzRJSTluT25meTNEME5vZ3pDVWs2M1ovaXlLMExYMFJZd0Q1RVpYWmlKOGgyZURRb25nSnJUUUJnWmdvdVFqcTdGb096SzNiWEJFSlhBVTJmS0RDeFM2NkFVQ2xvYlhmY2dWck1IVk9YRGJ5dWVhQVlVUW9jQTdzbWZ4OFREb1dDNzNlV292dkd1SlM3aXUwTlJIb2xteVBTdGdPNUpuVUZ2UEVQV1dCbHVOcDVobUFHVEdjZkJrY29rZU85UzlnUzZTMmR6VTVVNmVBSDdCMjhXSWJEMElhNGtnaDR1ZmkrNlN4d09CeERZR0JBaUhBVFZNd0g0dllyTmRiczZ5dkRWOXg5Mkc4VGNBYWJONUV4N0Eva3Rvb2FyUGdxcWNzMEhJOHpRenpqNW1BUVU2UUFTK2JxZE11ZU5scWdwNTBaaVdxRlMvMjBJMEEwbnhjSFVrYzZKajFETkI1WEFQWU1Ray8ySjdZZVRWK1NPc0NxOVpjcUxHYzUwSzVIanUyTldQMmdoalRGY1RVaUY4RzJkRFE0bmhhdFZOaGdyd0tINE9YU25saE5UVFQvOHRnVlhIWnJadVhrM1dCWWtFYXU1WTFQNmsvTGx6c1hIQW54OU9vZmVVWVhseVFucVRIMVlwamRpQmdkcjdDYlJYb3JSbTJZUWxqWER3N3oxM2hlc3llV2E1QlkwK0lrRXQ4K3c0TUxZR25lYnZDQkFReFNhNlF3NEZmYTBvTzJhekdrVzQzMmg0a3hXV3R6c3ZUaDlid1czWGUvRVJ1OFdLdk1JL1dORStGZTBZbXR5d1hMZkRTcVI4TWRFMHhFNWlkSzErMUZ2aWkyT1p1UEd3RjFMbUpqb21YQ1UwTERDMkJwKzBFUGNZMlVtTTlkOTloQzdzcjU2a2UzNjZqQ0d5NXBVbCs3b1ozL1pGaGhrYVFLMzFvOWQ2RzVwTWR5ZkQzaWhmYlpCdTdFWFFNYXU2YlRJc3QwS3BVY09ITVlxMnAwNW14eWpmTFFHL05jbTRqdUtqN0RwOGJQYjYrTUw4UVJMYTNtZHpBMEJKNG1seWFnSUdvalB2MnhLOXpKUTE1Z0lPb2hwaklqbmppMUdwODBISTdMR0V2UVd5SG5IU2RKRHp1dkoxa0Y3MElXeFFKTG93MTNITGNFUjdDM0ZETDRzWTdhZ3BUVUxyTkhjb3V0KzBRbEIwNVNhdnNmQmlZQnpENE9KN2lYWlVtY0lnbWRSaWN4YVkydVdOb3hFNXFWUWFuYmI1RkM0NkpzblAzY1JXVURvNk95QlF0ZGhnS2NxaTRsSEVlRHdQcnVPRENXTU11YVNMYWVkM21hOUkwM2tLd0ZsVENBbHd3SWVOcUhXNWJtTVhtRVJZS21yUHVpeGJyS1F2ZUQvRkRqVzRZSktZbU1PWGtubWxvNFpPb0E4SVVxYjY0eVVvdWtPbThEbWN3dVlzQVhobGlsOE9yYmNNZWdhK1FRV0xiSkxqa25vSjIzclBFa2V3S3I3ZldqRGZoZUFwTUxkb2psZ1lGMjVJdEhwY0oycG1IVzF5MHB5d2Nzc3lzSTVTNHpvOFpBSm1HbG9ndmdRVDBOdmFJcElza2E3QWlub1pXd1RMRXJzb2xSV3ZlaGZiMFZmSTB0Qm9McmlGUTB4YWpuVWV1b01rcUEzdE11YzhRNThUNWM4Q203Y0laS0x2bmxHMFF4YkhVSDFvU1QvR3VDUk9vUXY0bjA5Q1M4U1dBYU5JdGdFTk9tbHVHcy9DT1hUVUlkeWxpK2ZISVNCdUNwZFl4NDcxQ295azRGMHdFdG1zS083Zlo0VDdRVy9LRkxxTkZNZmNkc2U2Q3RtUzZuSDRBbXJwdEpTMnhoa0N4UDdRa251S1ZKckNBTHBGcGFCMnpKVlV4MTZuajZ1RDgxSlUvYUZ6N3d5Ty8zSlhzd0c0L2hQYTZraVJWaXRnMm5iSldKQzZRNml5ZDh1SWY1K3J5TTVkY2M3dGlxL0I2NjVDdWNWYUhvaEl0MGNJZE5tMmIvd3hOM2JleWp0K3lTWjN3bElYSXpKNmdnYXcwZ1U4UlpScGFoMzVvb0VlUDJ3RmNVN1RZZ04rTmorK2R0eTNYdC9TckxTZUd4OXhMRVhzWTlIUEFvT29jY2JueFFTT2QzVGxYWGNSMHdNN1VIWkdMa3RkYjViNWx5alpuYU1VUTJtWWJzM0tQSDI5NzI3WktKenhsNGZnN0VqU1FsU2J3S2JJTnJaNk1MNmwzeWdLQktFOUFyZjcwU2ZRM1RXWjVRYlNDbXNzNG5xSXBSZXh4T05MWGpGV00rcFdVNzJBWTEvbGhMZXhMdHlwZ1ErQUF1YXNhWlA2SU1Ka3BMdVlPMGpqUUdqVE5sdHg1blIxbjU4WGVIVkRXdzFOWWdIblhnb1lUbVZhdGhneHJxYUVsVHExQi9Ca1ZVb0NqM25hd0dndnY0UEVGejF3anpOR3JGTEZ6L0JHTmtYY0lDdXhHdFdaS2hKbHhZZWZjTW94NEYzYVdYL1RBY3l3KzFnS0JGZ3Azc2ZRUzlhd1FDb2ZXaWNGc2JlTUN2V0d5TTE0bmVzcDZlTWpybWNBQWtudVdvZVdIdGFLb3gvY0Fnc2lTSFczVHcvZ2RWa3d6TFl4VjRsczFCN1FVMHVXSVhlWWV1SkdKeStaV05PT1BiMDNBdUdSTUJ6dHIzUURCZmRHR1h5SHoxYTk4c2d1dTZqLzg3VmN0eGVvNTFyQkV1Uk16Y291Z084TGwrSVN0dVNMMEVGQVdiUExBMTBXYXdLZUFoL29aUXFaK2ZBa2p0Sm1tWHVNRFN1aUNuRWxPbFhtMVdhQWJ2ZXNLVmFvY3NZQXE1S2dzMnVxZHFKMzJpSUZ4WWF6aEpnSEJwK3Q3SkgrWlBMVEM2WjFjdG4zRmZUMzkybzgzREhvYy82aFdZVTFHN3VpT3NBQ3JGSERjTmRvMitpYUY5NUN5c09nRmpDSk5RRkZNT3N2UXduNm5wa1RlcG45b05KRGtEZ3RQSDdQZ09oNlJZcHFjVWFGZTdObHRXZ3pwY3NUQ0VpUGJnbkp4aVh6RC9aaWZVQVdQNUk0TGR4aEtnRXZ1aUJiVTNZbCtOVDZENzMvZ2E1K0dtenFGL2ViRGY0SmdkeVdMeEtsMEpuRVk5QlAxVGpmVTBNS05BaThSZWdncEM4ZmZnSk1nVGFEaCtOOHNReXNRWDRwZ3R2aFBaamcwNUtERDlyQVE3aU84QjY1RHRWWGl4TjhYdFNXSjlYZGVKYmNOR3ZROHo4T3FSTGxPenc5cjRmdGRKNVl4a05oSm5XY0I0bk9LOEsxMmVtblNybHVUZEFGTzBZTUVwdG1IRnh2ZG9Xd29RdzhKR2IxNWVGZ3BUVUFaVERyTDBEb1dwZ1JlM0xBRFc3QkJ0ZmVHbmk5QTNyZGxMRkZycUJHRkorSjFWaEZGSllsdGVtTll5UVZqOFcyTmEwTzV1aUtzdGNOaWtzQTM2MVlvanFKekxiZW9oYXF6bHVGS1Q2K2tQOW95dWtLZWVLNWc3TFRwUWllOTdmSENQRHhra1NZSXdXUVpXb2ZDbElDRHUzTDZGSGVDUHY2MFNzTitNbktGTkhWSnoyRDBoTGRvT2FSTEV0dHo1eU1xRUQyU2M5Wmh5bFYzZmFNUU9uS2ErUy9UVTBtMVlyejR5NkJHZlBZVS9JbnZYWVhyeWI0VzB1Q25WOWoxZ0dKUDE4M2kzbGEzYjYzNG9RZE54djU2ZUZnTEdJRnRrdkZsY3VOYlBnNXVZQUh2am1PN0hIakJLVnZFc1I2ZzZPcmNkZlFxVlpMWWxpZElTY01XblJPcG8xeEFLUzl4QU9hL1pTcmF0ZWl0ejVyZ1g3K1pkdjJ2UUZEWmwwR0hud1kzdGkxNngzTmFzV1hiR3FHN0QvZWViYWdmZXRCazdLOWxwcVVBS2J1TFZxdDBsbFdyNmVQZy9wMWhuemJpWnVLSEppbnU5UzFkRU5DMUpMR2RzT0s0eFFkZUhqSHFFaTV5amdJZWZRazduL3NXM0N3NUVSaDR1TmNhQnN5Lzd4SzZKSGtaeUZVeFRGdTZ3Y0lrRmRSQWtDeGtFSG9BYnBpeXlZWXoyUEp4WlltUEJ4Um9nbHVTVXVZekRDMDB1c1RCN2VPdXhFclBEOXhYakp6b2l0a29BVThNMWJMRURsTDJJN0M0VVlicnFIS0VDemNZL2Jtdit1YjMyWitBL0RwbldiQitNeTlYdVc1NDN3Mk5XRUJXMXkwZkJoYXRaM1JwaDU1ZXNkY1BPTFh6WTVmVmtPcmEvWnVISGppWHlmbDRVSU1tMkRVVWFmY01Rd3RWa3poclVDYk1tU1lCeW12Tk5DOSsxa3k0cHZkTXNpeXhPeW43M2dDYXRKL2FDTUlsWXpxNDRleHh4bHJhVkFLeXk1NVRtZkQrUHVDRXIvc2pEbys1cGcwVndqVGZkdld3Um8xY0RsUE9qOTNad0h6SE9KV0w1SVVJckFoZVBoNlFTUk1FT1RNTUxUeGgzQlRNTzFDMko4clNzd3NwdlFrbkRiTlUxVDNmclN5eHgrR2pMVzR3c1luMytFMGhYRGl0S01FQzVFZTBBTktIYVE0QVBuaVF4aFM4bWJMZ2taaXBEWjIvNVhoZ1FSSDQ2TWR1S0lKNkgyK0haZ2NkanZYRWdkckhnMEpwQW9UMXJneERDemMveWRlRk10RUNTVUx5dmJSRjY3SWRuejNyQUJpK3NzU3VoZjIrVjZCRnhnY3hLcEE3NFRvMVhaTlVoK3k4SkhjbEI5V2Q0UGpqdUdScTRJTFFNSFRJbElBWmVjU0owYk80aTBVcTlJQy9ENTBzZUsxdFRoak0rWGhBSmswUTVNd3d0SWJDbElqVFpPOEFCWkZkNFhMOEl5N0RVZ3YyTVZQTE9nQ0dvQ3l4YTNZbk1aTHdYbXUrQXoxZzFhRlZLazI0dW1JSTdwaXVva3k5dEJXaG1IL2pDajYvTzg2eUl5SXNaeWRVRVVoRHc5VFlVNkdIS0FKOTFYa2xVK2dCbjRsSXZHeGhyU3pCQnhqbHlZbkNxb3dUSWV5TVdoS1NhS2Z1RGdNN2d6dmVnNk95eEpKQlFuU0VCOU13dXROV1Y5d0NyR05TWjEycGZKY0hCRWtuRjFMZXpvbDJmRnFQZVh3QnJDVmJsb3I1RW9HaEFPMVNmb2NLUGFoUXRKcENtVUlQNGFFbFRXQlZvWWtNcXhhWVhFNUJQTS9LTW9ySzBxK2tidzZOVzRZU0JwTHg2Sk9pc3NTdUJXTU03VzlqOU44N0NSdjFZR2paeUFTUXFmM0YxTFc5RXdqVzlNTHZGTTVUbDlzZ1RINGYwbk9nalZNaERuaCtjcFZwNk02cUpSWEFxeHljd1VZV3VRRTgvb1NiZ3RRK1NVSnpyVE9TK2VZUnBUUHBwakFsbE9NSllkM1VqN25QTjU0QmlscUlhc201QmFkZVZLa3NzYk9oYlc4WnpzRFlLSE9xOExSMVhGNU1COWpZVU5POGkrRmw2MmZrQnVCSnlsVFFvbzFncXhhMFFpTFU5ZGpYb1Fmbmd6ZjdrakNVRCtDbGg3WHVnQzFTcmxDN1EvR2xZK0RQcEJnb2U2cDJ6czRvb1BkeHZHa3VtRm5jMFNsTnJCc2tSS01XYkZNWTdVamQ1UjBYeG5UMkNDdWU3VVBUYkxCUGlHenlpWkZOWGlBQnhuRmRCVzQ4MlVFQ1F3R1dWWFE4ZE9oQkQ2MGplS3ZNN3ZEbktoTEFTdzlyd1FLUmRvazlTY2tNeFplNjNocVRxdDZLSG9POWt3QUZ0SmxlaktJMHNYRHlaSUl3czZTMnFRWW80MVVsQlk0TGJCMlBDRmtncktWcWE2RVdSOEZDZ3BZdENRNkpXMTloYkxzTXJyMFNvNmQzekhwZlY4QWJKWGk2SDVMeEtEbElQb0NuMW5kQThLOWxOR0g0K29oUEhZWGlTNEJnSGZBQUN5M3FmcGZLTldoWmtsNk5YL2lDdVhxZzBCR2xLVTJzVzMrY3VJNmFVeDNRNGNBVnNwVGpXZ01xV2hVS2E5SDZNdElnYzh2aXd0aSthek1oWDZ1bFR0OVh6Q3FGVVowUlBPL1pkMHpucEVLK2xqUkJtSDI4R3grSUw2RVh2eDdHazZVTGVvdDUxYlNMMXROL0pKRk1KVmRkbXRoWjU1QWJhY2tYMDBOb2x1c3hVNm52anV0VXhCclF6aWVjdVBRY3lOeXpRdUJNdUdFem9STmRWMjMwU2VoQnZ5emVoNGNDMlpRT25EZ3hmQkhhMzV3U0tqVithSUhCSlk0M0RnU295OWJxWUhpOFFrNU1oNi9qM0hzYmxpWFdEUktyWnZMRk5GaVJlaTIyR2hPT0N6b0tIRE4zN1lpaDVtcktTdzNvbmd5OXNlOUVCWVpDUndWMk9vWUltM2tRNGF2TVdhNEFYZ1NBR2JqSER5MW9oc1E1REErVmdLYjQ1b2U2SkFUUTFzak13M1djYjBhbGlTVVJxa1JoODhVME91UVBBNDNBSXNkVkY3R0dqaGhxS1FDRkZuZnBubnpNamxUZ1NCd0pXV0RLTjhEYVpwVkNWMk0zd2xlWnMxd0JQUHd3SW9Pak5uNW90WHljUnZyR3diVjFMNHE4d3lzd3QweVBoTmplUFVwVG10ZzFieEhlTWI4RDFBUWxUQWRRWFNEdHVJRG1McTBFT3djYVJ5a3lwdWRwR0lpbHZmZTFXblJUNzlCeGhxZTNrUkI0aXV1cUNUM28xeGEybzJaZlVLVmtBM2pzdzQwVU5pZ2VQN1RBM3N5VWtYTHNqOUloU1EydUEvb2lUN2xNL1NrOUNlQ1JmdHZVNEwxWmx0aWhYSm5jRjlPSG9NUXVWY0tsTFJlR3RkWmR1WHJWUE5BNFNwRXQ3YVloU0JDWFZLcE4yOUJrY3dWTzFuMGhjQWNET3pzYnBoU1B0UHZKODBSVGxuNFA0R0d2M2tybk1EVmpoMVlndmdTejRFM0RmNEY3ay9ZUW5neHVFYkR5eEI1elZ5bUszQmZUNkVOdUVDVkkwbkxKV0FQYWVZc1E1azdpbUUyN2JnblVKdkZSSUt4RlYwM1E1MEJRSHdOc1ZPK2JVbVhxT3hsMk5NVVF3RU1UeU1GdXdNbDk3TkFLeEplYVl1OGljQk1rRjltckV5aUdEclhTeE1KVGV6NHZ5QmZUdUhUU2JpS3RzVnpvRkk1SUJkcDVtK1R6SnlkNFg2dE8yZ0JLM3lKQ1lVN3VrU3dtaDZDaURUM29WMFRYTTRZZTBDUDI4TkFFTjRXTVFIYnMwRUluaU9NQXNqd3lCb0RIRmczWm9SRW4vd2JoS1Uwc3ZGUENSdy81WWhyZmJFcHBtdVZhQXhxaXB6cC85R25CbzBpM1NWaHhLUHgyZjZTanlsOTBxeFNhK3BrMG45TFhQb3puMDNrbFk0ZVdIMS9xOFduaVFXWXM2Tm4veklJTTJLdDNDV2RwWXFOTy9CYVJBOStCRTVldkRWb2NzVnFUc1Z3N0l0YUFtK2lKb1hwVTl4YVpIaTNxZDRFQ1RiYjZvMGFvWW0vZjZxWW1FSXVmMktwUXdzY0RFNlJNUU1ZL2RtZ05KUTZzSjFtQW1aUkFCbjRibDVWQzg2azNYSlpZL09xQURtRUlNZmFkSHVCRmVzdS9yclZjSFJGck9NNyt6TXZKdVdocTRGWXRHQ2dmWm5CdHR2cGpGVTVUTXZ6UmpmVm9HQVRMK0hnZFB4ekZPSkxNMktFMWtEZzlGcUVMWVdZcXUyTmZVdEhrMEZ5M1pxdFhJWGtvckNDeCtHc1ZXMFRCV3AyS3dVN1lJTFV1YWJsZ1lXTWI2bUhtR0o4RHUzQnE2Tng0Y0UrT0dGNkhUVkdzd3FlZWRKV0NMSjFQak52UCtIaGdBdHBWUG9zdUdUdTBXc0tVOFA5NWFHZWs0WTR0NzVGOUNJbWJYRTVaWWpGWXNFMlVlNFZHc3VFM1p0SU92NVlMS09qcUd2V3lQMDRsWWkrWVhIQWJSOHN0WUJwMHgrdDNHSDFzd2tBMjlOd3RSU2NmRC9qWndwL0NPSFpvTlRrT25GelBSaWxZa3hTdlNPM3F2Rk5MRXF0T1BIMm5LUHdEWFpkUmxXR3J3eWFpdVRCRVFGYzkvQVVGTnRRb1hHbHAwT0pFZzBOLzdISXhhK1QwcUd2d3lVNmZFSUZ0czZ3NkNZZUg1MFgyQ0RSTmpodGE2UE90TzRiVmVoei9zc3ZtVDNVb0tzTDAyS0pkbGxqMTZkU1JVL3RMd2djR0xjUjVXTlBDcVVwellUZnRPMzcxQStRYkpQK0lrbTB6b0lqWGxZaGVFRTFTSVc2MlN0VjVFOGFvN09HaENiYkhNR0gxdUtIRkk0VDRGZmdQWkVBZFN3Sm5nYnVjcU1tZTM1VWtGa1N1MEZjTzhiL3ZNVFdnZlN4S1pDb05WNjBEQkZ1bUZPNWZnancvY1pMSzhwSjNFcUdYNHJPYlFzb1NiYUNxQTJPeVZRb2FlU0tZenNsS1BHV0NXK2N3bUtweFEyc0FwanRJaUd0LzN5akkwWG9WZ041Z3pmczR5Q0grYURsaXNSM0xibExYL2dTRjlwUFc0ZTFyV01EaWJVbWw0dnFyMjErb0kwSDh3b3UvamVVcnQ1Lzl0TXAvNTR1L3lScVRNSlY0dTl4UVEycStIditTbEFMNzFSRXZnMDF6bjViMG1GTlBhMEpwaHZkZnQxK3FteVlMS1I3dmVVUHJ0Y1NVMy8vc2I4SDEvS2RnUE1SUGV3aVRGL3ozenl2dDd2MlVZWDN0dHU2aWV5OCtkek9LeWhLcnBjMGFWK1RWSDhQMmdPdjR4MGFOdjlaYXhLREdpU2xMN29xcnJlajFIOUFUdnhXMTE2NWdLRHY3eGZqQlVmVHY5ZmdqdmlBK1c2QWVubXl3OXJTWVUrOERpQktDcCtJV3BzMzdnazVtenh0YUxRTmk3MmZ3MHlnWHZ3eWM5YUM3cGtUdFJtV0oxWXJ2R0srN1o0VGFLRWpUbEhpdWNhUzRXdkhtdFJ0WHI4SlAvT2x0ZEdEeVQrazE1T0tXbVFEaFQrTXowUGNYQXh3OXZrYmhreDBhZXNDdkNQc0J0dFFpZ2dlUDBKVUpiankxR1orTkF6bHZhUDJLTXpXbXpxNS9ET2ZxeGEvNjJiWHJWNkYvN001em1DZ012OHA0RUVWbGlkV0syL05EOXd6R3lSTmdJeHRMYVJzMWZBZkdjbDI4OVVVaGZPTTd6cDc4WEFqc1ZDNUs4bGNtQnR5L0RHSFFNZytQVnA2VFBtOW9uY1AyN3ExcVc5ZHhramJrNDVwRVFuRzBzenltQzhBMytKSnc1NW1KaFBsNDJkZ2Z0NkVGM2dMek83SlpLUjlYTnV6Q3FaYmNRYVVRN0x4NGo5dlFXblRiOEFSMno4YzFnWUFpU1dFZUZBbUhyOVhrd252Y2h0WWNEL0ZrdEZrK3JvemdoWlAxSm5QVHg4clBpWGRvejBkakpid25DSTdsVTRCTXJjckhsUW02QktLaXRjMkpGL3pQa2lVMGQxb2dXK3dWMGF4YTVlUEtpbDQwM2FWY0szTzZGam54WmdwNWJwT3UxcFRWMU53ckF4Tm9sbzlyQWdIRmtoYXRidEY0eGJaMld0Q1djazNvZkZ6VnRWbityOCtMYWxJMDNrWDFtVXIrb1l4VVo5SXlIMWNtNkZLSTVuSzFNbDJWb3ZIU0piMkxhN3A1b2xyd1pDUkhMS3hDS3hYOVgvR0t4cXZRTktXSnB2OU9McnVRZkZ6WjhZdW5iTm5IczhWZ0Y0MVhqRlpUaFRLVEsvU1FqNnZLaHM5bGVsY3Z1NFpGNDJXWC9LNmhQRFMvN2pDUnh2bTRKaEpSTVBIbFhLZVZkQ1dLeGt1WDlHNnR5ZmMvdmZKeFZXdWp3ZjFpdmNPaThhcTFUZ25TRjh3YjVSTmg1K09hU0VUaHhHbi92U3l2b0tMeDh1b3h0WHd0KzRiWUpDcm00NXBFUWdtMDNZZkZnaGFOVjZ4MmxhTXRCcitvR0tkV1BxNXhxR1hYTDZWOEJaNVhidEY0ZWZXWVVyNUJycG1jajZ0eUUzVGVMRmFGb3ZHSzFhNWl0SHovYUNJZlY4Vk5CZkZYZ3Q5VDV0ZXJhTHo4bWt3aDU5QytCRCtKY3ZtNEpwRlFFdTFmSGhVTFhEUmVzZHBWaS9adnVXenR1UDRmWW9mMFprRXpNUVlBQUFBQVNVVk9SSzVDWUlJPSIKfQo="/>
    </extobj>
    <extobj name="334E55B0-647D-440b-865C-3EC943EB4CBC-260">
      <extobjdata type="334E55B0-647D-440b-865C-3EC943EB4CBC" data="ewogICAiSW1nU2V0dGluZ0pzb24iIDogIntcImRwaVwiOlwiNjAwXCIsXCJmb3JtYXRcIjpcIlBOR1wiLFwidHJhbnNwYXJlbnRcIjp0cnVlLFwiYXV0b1wiOmZhbHNlfSIsCiAgICJMYXRleCIgOiAiWEZzZ0NsZ2dQU0JiWEcxaGRHaGlaaUI0WHpFc0lGeHRZWFJvWW1ZZ2VGOHlMQ0JjWTJSdmRITXNJRnh0WVhSb1ltWWdlRjl1WFFvZ1hGMD0iLAogICAiTGF0ZXhJbWdCYXNlNjQiIDogImlWQk9SdzBLR2dvQUFBQU5TVWhFVWdBQUF0Y0FBQUJVQkFNQUFBQzdHd1l4QUFBQU1GQk1WRVgvLy84QUFBQUFBQUFBQUFBQUFBQUFBQUFBQUFBQUFBQUFBQUFBQUFBQUFBQUFBQUFBQUFBQUFBQUFBQUFBQUFBdjNhQjdBQUFBRDNSU1RsTUFxKy9kelRKVVJIWm1pWm03RUNLU0lxbmRBQUFBQ1hCSVdYTUFBQTdFQUFBT3hBR1ZLdzRiQUFBTTEwbEVRVlI0QWUyZFRXd2NTUlhIMjBuc3hJN0h6bzBEU0E2ekMrSUFUQkt2eEFIQldOb0lJWVNZM0JhSmcwZElld1BaRWtnSU9NeUlEM0ZhMlllOWo4VVZJVWNvQ0lFUTQ5MHJRbU1SRUZ4MlBZbzQ4VFc3WTdOSk5nbkYvMVZYZFgxMlQzWDNqSGNpdWlXMjYrTzlWNjkrVTExVi9hb2RvbWpHViswN2RPM091SlU1TjMrWlE1aTlrNHVNcnYvT3ZxRjVibUhFSVF4bjdtSUZHNGdyMkRNZlo2cUI4NFA5VERYNi81d2FzZUhNdTcvSUt0Z2NzZ1o3Z1kxZmVPbjI3YzFiZGZZeFhpY0w2cXhkNmdlcFlBdDhHdXgxdmw3eS96emt0YXFnVzhFdVJVQW9hN0NYZi9hUlJzejdzMjFldXp5SXN5Lyt1bHhMMWNoMllhUGtNcWY5V3NLMkQ5cFAyMG0yWUtLQ0xjQnBJNXRLZGtCWGUvdFlaK3pKY1VIRVNxMkNMVmhZc0M4Qzlqc0swMFYyT2xTNW9xa0t0aUJud2I0QzJJOFYxQkc3cXpLRlV4VnNQK3dhWUo4cXFxMG5LbDA4VmNIMnc0NzZvSjNFNXhhbU1yQ2pDbllLN0JGZ1g1T0R1UCt1VEpXNlY3QlRZRjhDYlBseWZZVWRsWUlzbFN2WUtiQ1hBUHQ5VWRkN0tuR1Z1MWV3VTJCSGVLMFp4M1ZMYktzY1pLbGR3UllrcksxZkZCMWlhTGQ1WmVkTTBpcDVyMkFMZ0E3c0U4RGVvc3BGOWpraFUvWld3UllFSGRnTGdQMGZxbnh3ZWx5V3N0Q3ZZQXNRRG13Nk1LUlhtYlhHcDZmRXV0cG5TNUFPN0tnSjJoalQ5OGRES1ZQMlhvMXNRZENGM1FQc2JsUnI4cm1rTEdldVg4Rk9oWDBCc0c5RWw5UkxlMm5nRmV4VTJDdUEvVEFhdkZlYWNXSkF3cjQwcm0vZXZ2M3lacDN0bzI2SlVXNnpyc1c5RWcxdm9sV1BqMGdiUEN5NVF3ZW1MOTlxM1BES25rTmhBWGZjYVdRTnNKOHVjQjVUY2ptQkRjdnhGY09PMCtHd3BYWU1XK1ErT05qNTNYRmhSd05ZMlhnMEpkQmtwb0l0WUhwZ2QrZ25PeEQxMDdoSjJLdjFPb0lCQ0FmVTJ6QjdtWks0Z3Q5VDM2elh1VUw5NCtSVWg2ZkZDeGdWblBkVndCMFBiRG9hbThxaGdleStoSTM4TWlFU3h0ZjZqSDNoamhRS3V2ZEkvVzRzK2cvOFRxOEdhYzFNS0s4N0h0alcwVmg1VnpYWVBQUWkxNE5CRWw4TWJZTVdiM2xzdHpyZHh5L1VCVjB1cnpzZTJOYlJtRzVkcG11djhLK05mZjhaU2hsMTEyRlROQUNiSGJxdWFzY1VTamc3dFVIcXUxeW16Nlp6dEpIZFlIWnRUbmM4c00yak1XOXJmNlErK3kvUHlxckRqbHFrTmlTcmV5eC92SnpPTnVKdkxmRDhIWkdWRC9USzZZNFA5ZzQ2ZEMyekV4M3FzLy95QURSZzg5L3BVN0NPWTRxdHpFWjhsVFZhWWNmSHFOb0pYMWw5aHFaVGx0TWREK3cxNnRDelRHOFdTTVIvZmNaVk5HRHpMK05wQjlKaFJjS0syOVRxRnQvTFRDc0M3RG9jWHBMUEhRL3MrOVFmejJ3UTdvSWxhY0RtSDEzaHdjRzdVNUd3SWgzYjBXUTlZdE1MbEZudTVzbm1jOGVGWFdzK1JIL0UwVmllaGxObFRkaTAyY0UyQk5QSkhVdWoxb3FYUHF2WXpPNlIrZ0dlWHpOUWR2bGU0L1JMQWVxbXNmSzVGSGY4aGwzWUNFSDEwWisyWDc1SXFRazcyb0IxOXMybTJKTm9CcitGYU9QRWkyOW4zc1BUWjVCZDV2UGErT2VaNnN1dEw5cjFyNTkxclNLUGtDVmhaUDN1R0NJcTQ4SkdDR29FR2tkS3BtektnczJYOERQMzUvd0doWFluWHkzNnJWck1DSlN0TlU5Lzh1L3ZOWm5jd2Z1dGJEaTlBaXA3UVhlRi9NWmtxYzhkV1dmZkhkZ0w2REhoMEw1bHRYWHk1aTNZTlVEQlphNEtiMy8zRnlqckJwam1TNG9sdW4xNkI1cVlvTEsyM2pTLzhoaVdhbVFIUmZzcWk1Ukh5S2gzTWo1M0hDRlI0TUR1NDZzUmF2Rkpta2IrY2d1MitDdTF1N29oZWhwdldnVDFlaTFOVVVuTHZiWEdIN2pBZHVhV0ZhK2M5amdlb09oSXN4MUZIaUdqM3NsNDNIRmtaSUVOZTRXSEhocHdRa3FVdjl1d2VRaktYSUVYNmpkL2pFMWhONlN4RHB4ajEzWEpTeUtZQmNQVzBOV2xLT1pqeFhPYktMcWh5MFFlSWFQZXpYUmd3M1RIbFJFbE51dzlQb2Z0UWQ5OHZGSU5CRlRZc0tNZStYZGdhNGJDNXNFcytkVVdON0lqM3dvMitQR3BiVmprNmVteFptaklXeVBiSTVSaVRoYTc3c2dhNTI3QkZsOUJuY0FKOHhkM0ZITVVPTEFSRldIbUNrZldRbUh6Y0lLeFd4cklLV21VOVhEUUF4VkhaUkxmT3lqYVRYS1U4QWdaOVo1TUgwWU1kend5Y1pFRlczd0ZSYit2dVk5Tk5SQlE0Y0RtYjVIT05qc1k5amIxVG5PdnhzWUhzUnRZMlRQR0NKNVhJU2VkeHBKcVBDSW9kNFdrY05yZGRpZE5qdDdFaGxxbC9BcUthR1F0N0pwS1FOS0IvWUJvT1MrUW9iQjVPRUYvZ1lTaTJOb2c1aWxuRkk5Zmk3LzlsVjM2dGQrYkF4dlBseXRrSzVsNXh4MnpXcytac0xkNWpBZjFUY0E0MXVYS3BHM1lZdTluTFZiQjA0alliS2toakVkZnJKQ1lQNmU0WlEzcnMrTk91cG9CVzMwRjFRUHNicnBXVkRpZVRUYnhzQi9DdnJVMEJjTnVzZmRKVzYxMTJIMkpEUGFzMXF5YzBZY3BWVG51cE5zMVlLdXZvQzZnTjlmVHRYaWNsSHJzWHVhN0NqZGhqK3dOOXNpM2hBZE9JMWhQdWoxcTl5RHhyeWxYVzVqVjV2S2tmcFlKanp1cHplbXd0YStnNG85SFVyVTYxRm4vcFFaY29tM0J4bDdrYnJ5ajJFOUVLQkVJdTgrZTBDR1B2cVgrNTZtd2hBWHZ2S2NSanp2UlN2UG1rRHAwci9IaUw2bG44dEpoYTE5QjBYdVJCNXZVS2hIUHB2VWVheSs5cVZtUGZCaHM4THdXOGM4dHJFMGIrUWFyMTZXUDUzUDN1Vk5yZmhrRElsb2NuTDdSTkU1aGROajZWMUFEc0JoT3lWOXpaR05lM1lMaEpob1lHeTJFd1k1UGFPaEZ6OW5PUk5GNmN2WStKZGNubXZHNXMvb0lRZnVEYUE5L0hMMWliT28wMkF1c3JXeDMwSmtEbFMyVk1tR0xFeHErL1RNT1c0SmdZK2RCU255LzVaNzBZSk04TE9WcVhtV3ZPNTFyK05XZkxaeVJLeTM5K1ZPd2F5MTliYU9oY3oxdjB5bnlCbXhNVVB5RUJtaXRtY3FCL2YwM2RoMkw4b1JtbTlTUDdPb0dQYjdpOG1uTHVrSjNuMEd2TzROaGRJRTk3aDlSSzRmNlBLSmczOWVMS1Z5WkZkVEo1YTBCT3ptaDJTRmNkelZETm13czB2YnJYWlNjMEdBeXNrSi9zSVROeUhWcDBLY3Q2d3JkZlFhOTdxeGgwNy9PeHZHUzE5TmZhUlBZYTAwakRrY2ZqNGczaFVLdTZVbzZiTHpRaUowd2JYaU0zOU9HM1VGOVc3ZUROTjRneEdnL0pQVjlzMXFPTXlyMWFadlNPWE0rZzE1M1ZqQkRuREJHWHhEUWJ1QWQxVTRDKyt2R1ZCNUZHOHc5SkZScXVWSTY3RDhwUXRTQ1JFZjJiTmhVdjJVMlZHc2xQdytGYitUdkpvVmEyaTdib3kzRml0MDlCdjN1WE1UdXN5TjcxbGZQbW9xTi9NMGV5QVAwNWFpWVc3YVdnbDM3YWdQSGo2SWVMNUxHdHRpRzNUU3JvZlhuSHlCWWVDelVXNlErRkJsK3crNWJESHRrWFcxZHRFRGFOWmppenNrTm1xckZ4bm1najVkNFpOZGVKOC9ibWd2ZnBnSzEybWcxK1pNU050K0F3R3o4WVAyMFRrMndldjBUd3FJTm0zNXViYzJPQXo0bzQrSXI4b1BZZWpkeGFFLzhRMks4d05KT2hBb25MSVBwN2p6bzBpWUV3NXV1aHI0U0V1eS8zbXRRdDluNFE3RkFGUDM5VFY3QXpqNzhHem1RWkZXQnU0UTlpbzBLMkljaWx3QzFZZmNnb1AzYzhma1R5cmdIZk1ibkZyclNvMlhqcXg5TFd3b1Z2MXNHczkyUjUzT1EybGRORXV3TjdqVCtrOFRobXJLRXNhNlNMWm9xQ0J1dmcyTXR6cHZkTy9qV002WTlTN3VvNzByUE1wanBEc1pObTJ0aVV6ZFVKZ2oyNGZpRlRmeDVTajBaWTNnYnJxTUlmL0RDeG5lVWJORlVBcHYrREdhejNvaW5rVVArRnphYnR4cVBoRjE3WkVjL09uMU4yeEN0MGQvZ2tKZGNmQVVlNG05cTRHRlhxQzliRzBWVFd3aVZ1WmtHTTkwQjQzaEdXRFcrZGlMWXM3NGs3QW50T0xBaHI4R2VvSTJCdld1TDVOQzJWZjM1VUlPcmNwSlkxeWRDNjZURzMwVFowdUt3YTJKTkQvQmdtWDNlbHNxaGJhdjY4OEVHRThZOWJUT3F0bjUrNjlNcExRNTdVVnNnSi9peTk1US91TXUvVTNJNXRKVlNWaXJZNEVnRzJBZjZObnZPUi9hU25NK3pFUEM2SzJLTFJXOFU4Z3JYbGhvVDdzRUdlK0lvRk8vaEI1ck4rWjZ6cndZZmN1MkpNTXA2dlByeUhvWnJhMEN5a3NFR04wUkVCTUdhTzFIMFEvN013ZkI4dzc2Z29jdWlnTGpaZmx5L3ZhWGtncldWU25ZcTJHQkRSTmd1OFlVeStiaHN2bUhyNkRJNTdNbEg0UENha2d2V1ZpclpxVkNEMklPM3VhVVQybzR1SmF2OGZNUHVpL0dhelFEZnI4b3puNzhrMjI2b2hHcFBzcDdVaHhyRTdESGtTbnYwMXI0cUI4SThUU000OWVnbS9lS0pXc1BNcCtiMkVHTEJSVkdIM1VRb1dEdlJtSkFJTm9oLzVUMDIxYWU1ZXh2L2k2ODVHdG54MmFsMGpPNVhuY01EdlZhbFZhQkVEcWs4MnNyT2hGU29PemluRVdFR2ZrN1RiRXU3OHdMN3JiZGZRV1RxM1ZmLzlaYjBEUGRSSElEWFN2ekpKS2FGa2Ewa1FyV1Z4b1JVc01FVHVjM2V3VUs1b3VJN2N3SWJVNGk4dXFyTHJiQXBHKy81eVpYRTBoRG1ETk5XelUxS0JSdmNrVjhjWG1SYjBjWldZbmR1WUNNczlSTGlTZzF0M3I2YUxPT0p1OTRFUDQ4VXVOVXdDdFgybXZRVmhodnNnVEcvMWhwbkE2MFRjd0xiMTdtb0Z6aUxlSlZMYW50c2hydXo4TkZqb2IvUyt1U3VNalhIc0M4N1gzQXJ0eWVueW1sNzdFL0I0QnpEWHZxS3A4dkJSZVcwUGMxTXdlQWN3L1owK0Rrdk9oL1lqL0V2azJoejEzUE9ySkQ3OVA4SDJUdVhreHJhS21peHowTGVQdWRLSTc1ZEdzNjhGL0UrdUlJTjNCWHNtWTgyYWtDTTdQOEJWVzlOT3o4dWlTa0FBQUFBU1VWT1JLNUNZSUk9Igp9Cg=="/>
    </extobj>
    <extobj name="334E55B0-647D-440b-865C-3EC943EB4CBC-261">
      <extobjdata type="334E55B0-647D-440b-865C-3EC943EB4CBC" data="ewogICAiSW1nU2V0dGluZ0pzb24iIDogIntcImRwaVwiOlwiNjAwXCIsXCJmb3JtYXRcIjpcIlBOR1wiLFwidHJhbnNwYXJlbnRcIjp0cnVlLFwiYXV0b1wiOmZhbHNlfSIsCiAgICJMYXRleCIgOiAiWEZzZ0Nsa2dQU0JtS0VoZWV5aHNLekVwZlNrS0lGeGQiLAogICAiTGF0ZXhJbWdCYXNlNjQiIDogImlWQk9SdzBLR2dvQUFBQU5TVWhFVWdBQUFnY0FBQUJqQkFNQUFBRDlkYjV0QUFBQU1GQk1WRVgvLy84QUFBQUFBQUFBQUFBQUFBQUFBQUFBQUFBQUFBQUFBQUFBQUFBQUFBQUFBQUFBQUFBQUFBQUFBQUFBQUFBdjNhQjdBQUFBRDNSU1RsTUFxKy9kelVReVZJa1FacG03SW5aZUNLQjVBQUFBQ1hCSVdYTUFBQTdFQUFBT3hBR1ZLdzRiQUFBTmtVbEVRVlI0QWQwY1Myd2pTYldUVEQ3dHhMSGhPb3NjQlNRRUNEbzdzeUN0QkdwTFdYRUJ5UkVJQ1hHeGhiUm5qMEJDSUNFNTJpT0RjRFI3UUh0WU9VSWNPSUF5QXh3R0JYQUd1SUhrWEJFU2lUaXNscE16eWNBTzdNd1c3M1YzVmIxNlZiYmI3ZTVNUWgzU3IxNjlldS9WcTZyM1hsVzM0M25YclBqWFROOUMxUDFLTlN2YjdlT3NQYTlhdjlKNTVxRTAvM1hWQnBOVm4vNm40NTQvZnZmQjlzZW5ZN0lvVHFmcmNGV3A1K1JDQ0lVUUgweXBaZlBwbEIydUtIbi8zNGxpdnc2RWtQQTRYZjNHam1vdWlYMEZYMk5nblF3akZHY3BSdkpWdWdmNi94ZGVvZk5NanpzUVI3b3lDdnErb0VaWUVLMVJoTmNIN3dlZlVNcjZ4dkFRL2NhK2FveUJ0Ny94Uy9BY3B4cTdKTFowNWJwQ2MyUTNMQXMrclVIZEhOY2NXT0Jsd3doZWYxcGZhbks4RXJYT2hWWmpWUWhkaVNBK3pYT2JMNyt6WkJxaEp6Sm5HVXpZaTZzRzcyblpDNEw0QjZjUkVNbU1zSkxHajJnWlZ4RXEwYm51Q1I3MWFhdFVueG5CVHhWV1plY3IrVnlnVHE0cGVMeExZUVN2eHBmUGxSem9PS1U2WWs4M2Q2MDBJWTBSbXRmZUtUVG9ORFpFWFZza2d0SVlZVjdjWjcxZWZQWGJPMVBvNEl2L0Vtb2hka2tOd1RSR1dCVWJzbGY1a3hKNnNjOVZlUnhLcGNhNmVLN3BGb1hnQmt4amhHWGlTY0lqemU0RlFyVTBSeUNsM3cwNnloVXJUVWkxRW56eHZ1TDM1aFBpWWhUMnNvRTFhekxIYWxDaCsvbUdlTUtKcVkxa0d3dVJudGM0bDAxZU9YaFZ3WmNFK0Q4UFAvOVBVMWFEN25HenlWVnIwZ2hac2RLRVZDdkI2NU1JMDc2UVMyRk9uSC8wbGRkZTI3NjFTYmJMVW9ESTdWc3U0N3IwUzRFYmlvdkE5R1Z6WnJVaE5tOG5pa1JMdGk4Mkk4VnViNG80V3g3U2hXT25DZW1NUUprc3F3QlRnV05HVW5SU0Nqc3VMdjlKTWJ4VUpHdmcydjJmUEthMFhScnhNTUZWSldwUU5RQ2liZ01hNDd2Q1VzMDFZOVoyNkZETGQ2VStwYnN2d1NVTmxJL2QzRmNxbG44WTQ3NTBSNkZtQkFhaTVTMDM2Rnd1c21HOCsrQlBrUjVQSGozOEJRcjdibEsvZVBUd25VaDRTRTlNRFh2SU5zWTZPM2plaWFqcWtkQVVGRTZsUXVobEVCSGRBTlJuampYOWpOQ3FBS04zQmRYZ0hqa1hKOXpYUU9oVHVVOEJod3Z5c1ZJaTJSVXhyYUJlTWtGdEpXekl3MW9KRmJVRmdLcE1qeEtnSFZVUG1aU0V5RE9aYUlPUkliU0xJK1FkbDRibDNqMjhBYWpLZG5qaTdLaVIrZFFJTUxnN2hEQUNOYWx1Y1JoaFE3ZDZRM0kyNzRFdzJnWmtxK0xaSHFHZUZXekEyc2Q1M2xXTVNqVDFTYkFMUUxHaktGQUowbU9KQnNWMVFieDgwaU9sRWM2SWdIbWlFS3JIOHBZVGU3bVJ6dE9DTUNGYm5qbkVua05BRC9TZ3JMRkhTeUtXNkFYQ0dsMFdDVVVxSTh3Ym5xaEVobzNMTGdwTFVpQWtGZnkwcnBzeVFMRE83K05pbDk0WVdOVHNxZlE2Z2c3VTgzcWdsNUsyU0h0WGxMNy9BQnBlenRWV3NiYkRnbUVFTHlSN0Vya29hUWlza25WaU5HU3JWSEFMK3lHWi9DVTFDc0t4ejE2b05LbFJscWtSME1mRUpRVFZyWElrbVZwR3VHSHV3ZzV4TFRWZ282eUhESWE1TGdTdktUREdMMzVQNnVhQmc3RGl2T2VGYkZlQ3c5WTNvOFpLR0tydVA3MHRpN2lRMENzN1VwQmxCTFlTRm9ndkJDV3A0d2EzWEpWc2NubkNhQmlmTmxrVnNnbHUwYzJia29ZZ1dld2kzU29Eb3J6c250SW5uRWw2Zks0VEs4K0RlRG96YmJKVmFKK3NjSU1PSUdLQ3lSTXY2SnFPS05Jd2l1RVlBOGNzWlRHQ0wvU0JDck1TdmZBOFArL3pGZVJBZEhDZVp3UjkyWVFSOFZSVzRJbUpSVjNWZlJJaVlaWHZxd1lKcERKQ2hTMmhtbllEWlJCSDhvYUZxUzQ3cEJLam44QmUrckdFYUoxYkJmRkdSSVE2VHMwdU5zU0ZhQWlwSFBnWVZsSWFZY3ZvMWlSbWh0MUgyQTVZMG1CMHkxQUJuWitiM1JZNEFwdDdvQVFsdzlSOVJ5TkMzUWhIWDFnb1g5UnRDS1V5Z25GMmdFNFZvc2dCeU50RlRsaFc5UktKRWJQK2hYVnV1Q1BQYTVNSlVOeWJOQ0lDdG1JYVphQXppM2tNbDJ0c3FsSVpvV2xzT0l4U2VxT2l2QTJwelpDNEI0bWI2UWxUV2pjWjlMWEpkVVBYY0V3ZUJsYnFvTHZhbDU3Z25XdUZHVGFWRVE3bzJnTFJKYkxKOE9naVgyWXNPNktYMWpRTEJDYStiL1l6MXJsc2F0aHBncDRtdE1tcHBHeGl1dHVzeW1yOFRHVUVlck9FM2NCZHRlTHVzU09XT1czN21jVG05V3h6Wnc1KzMrWTlQazFBbDZGR2ZZQUJ2YjlqOG5BWkFRU2RHbFNoRG9reFBpUUVnZHAvNVdETDZKWkQ1WUNZTzJLM1lxenpSQUlvUENaTjhEeHkyOXhFSDhPSDR6SUNuRGFWNVNJeFZyWmVJeks3b01GK1JQYm0rVjZpVlc2UFBwLzRHOFFkS1NrWUVVOVZMYm9WTWx6Sk9rNS9YQ29Bcm5EUFpSbmhyYmRmaDJFOS9zNWYzNUw5SVBXUW0xNmlEb2pQUGdFTjZsRkRnemxkU1ozeCtRWXdUa3JNSC9sVWVONkFTSXlJTFFTU0FyTm91TTh5ZXNPNGxDQzE2L0FGeTQyQUt5c3BwN0lqZVFPVm9OcmtOSTBhUEVmOEhIT2ZzbnZXWnlnVm9XRXljbXljWXdVb0tRNXZPWFlvb3FHZDFWRDh4VXJvYkNPY3cvMzE5dTNOUUM4dysxMWtSWnNXcjlQaXhMbXJ6RTNsWjRlL2ZuajRBT0wvNGVIaDcxdUtpLzFLR1pxYTQ5TUV6enZRaVVMNVYrZS9VZHdTZ0J1QnQyTzlUVkxDdUgyQm5ORFJOV1BpWERKV1lFdzM2MTlZbDJ5TERWd0t3LzQxdG5uYlRCTThiMTdQcUVzbEYwOU8xOWVMS1dtS2trOUpWZ01ydEdBNlpLQ1UrQnllc0xuUFREYk96KzhhekZaRGZ1eGFIei9NOGEyUkFyN2xGL0VlVSt2V0FTUGNoOXlocmxFT3lILzlhNlBLc1lNOFJrRW14cHlZbFR3aElTakFDM1BsOUpzbFd4b1hZbFBBOVVHZFkyR0d0T1o0cFhEbTNWT3Y1emh4WEwvSDFkUjFZeWtidmVGMFdEVVFrS2FkR2dpc0VHZXVtSjZaVkIxeTBqVmJzSmJDQ1BORytJbFl3Q1hHanVLRmgvbjN2RWJ5RWJsQ002Q3A5TE1BYTdlcHJqMCtaaGp2dm1xVkFLWUpmd2IvS2N0dm9WNlhqZkZ6emRGTlUvRHZHSFdMZ3JydksxQUN4dFVFVk1TemlmRnhMZ0F5ZC9tc1pHczltOVRZMkFxaFNGdGZrazlLRTRET0YvcUxWdGxOUDYwdlduVlRBcFVkaXdWVzVhNG1ER0ZzTlhiM29WdG5nY0REN1JuOVlkSmJCZ0lyRlpCUGtWYWFBSTBIczdudE5ZZFljRVZWTFJaVU5ZeWlXMmFGYXVRaUwrSUZXKy9ZWXRxY2xDWkFqNVd4KzhGaXlSRmQxeHdibTY0SE5wak4wRnltckllQytRc0lGK2JTUU1ydXBEUUJpV29zNFVCYzZ1TCs2WXRoQk55VDlkUU1weUhrOFI3ZlJkbEdhRXhLRTFEa21wVXNUNkZJKzZtTDJJamZlSy9TY2xITmlnT1h5NVloYkhmYkNDRCtqSW9hNkdzZWdxNU5DRitFbElOTC9HWW5KZ2pFaHFhRVJJR2YwSFhqTEpCOXpRcUx6bUtJYWNJUnhYS2p4RzNyMlpmQ045MlpqR0dFazZKY2duM042aklDdTErUFB0K3BVNk1rY0tmcVFLWkNiZTg0eVVLNkFBOEVPVlE2eVRNaVljaDFzNnZMQ0lBemtnZCtteUE1K1BaR2trMFRuaU02R2l1aFpyMGNtTUEwYlhQRk9pbTRmQUpRR1h2RWxTYWtsVGdWWFVBenFJQmN1ay9GWlJJeDdMTjlrOFlWSFpyczRJeEdHVEYzSnJOWmE5UUlrRDdTMUdsVzFxUi94NG82TGlOMFdTQnRNNk1RaHZtQ2RMUGkxZEordnV3VGJqQTh4dGVWTVRaWVJCd3lvekFXK1ZWcFVNSlQ1UEZrMWhudUV3YmtKVThzQUNMQkRoY0Y0czhvYnNDTVF0dnloT0ZLcmFyNHdhRS9SWnFRNVQ0aHNMSnhPTVBmVVlKakFOT0VPc1VGNWhjVHRDbFgyRGhGOWxLbENVM1FkVVJoNXdPbEtaaWFaeW5HR1Q0bTVCRVJUL1piaWtlQmdIRzMwVW1WSm1TNFR3QXA3SllNN2dYb0dUNGFJWStJYUpUN0JZNWRzVFp1bHZwRnBRa3dIUFhtU0lxMkIxaUJRY3RXZktKUitKYWg3Ym5Cb042eFloWVdsU1pBUE54UVVoSWdOUGMvWU5zc0l1S1Y1eDd2VmtRZEFvSmlpKzhkamxRdFR3QThyc1Y0WU5sbHlDTGlpZkg5VUo3Nk1GNzAyMWo4Y3V5VXRlZFRoWVcreXpucHp4Qmx5NEI1amdQckcxdEptZk56WHVqTFYwd1RXam56ajltMUhVa0JmUXNhVTRGNHczUFVyRXVJUXBURHJ4NzBaUWZ1d1dMRXdKeGFtNXUrQlkya1lwcXdSZVVIekNpMExWZTRMWjRyZmpCZjlQc2doWjhkNkZzSkkvcCtkcHVKMTFwVklndVQrQTFTTHc0ODBITEtZV0dPS09RRGhnR3RzT3pVSDdLVjhDMm82eGtxemdUNHRYMXMvSjhkdmdRMkFDczhlc2grdEplSGRGY1NCcXYvV1BIKys5MFBOVkM4ZUhUekI0Z3MzVDM4UTFULzhzMGY3U21xb29BZ1BqYmlmcFJGTzRtOGhFTCs2N2dtcDVuUVFBcUhad3ZFSHBENmFWNXFqT0lENmtXR2hpZitJakg2cE9QVlVjU1o4YkM3eit6T2NoRmlDLzRBOGpiOE1oTitBQm01cFk2czN3ck9XM2JYZkRIclJibENRMDJJdlZVREVWV2EyaDNaalplSndkOXJGbC9nQW5YZmxqSnZIYXBzbWt2QjlNejBwQ0NaRlVlYWdPR0J4Y2lDcEU5a083eVVzK3FKYzlQQlVXV2lmcGRDRUJhVUo1dktkOFFISmlLdWtSOWJ1Sm92QzFkMlRsSHUwdnZ1VFhkaUhhWnpsNXlHNFdyUnZxbjg0VStCSHFFck9PQnZLaHpaUXhxMTg2WHAyY2Y4ZkFVMDhmNEk3akYzWEd4OU1lcE8wa1ZkR0k3OGhxSVlHUUdlZ2VpUEtnd3hoWXMzcEkybytFVUhLYnltMllEejRvaE1mTUc5VFVab1d4QjZ4ZTJ3OHBPRzc5cXI4RGxXM2MzUy91amVUVmNvOXNTVnlPVXBFWTF3N0ExSHh1RitpbmM5ZWVyajR1WDRIdzR1c3V3NE9EbDl3Zk9Da2FuNXdxWGthbVAxTDQzOUxuSnMxNVNOdnZnY1JrTEg2U2xtWVB3dmo1UThjeWJydVNOWG5sSTZ6MXArZjB3ZzdFejRqanBQWGR5OEJzNWsxazJiRWJzY2lOQytiZGZNSEorYzY4YkxnRll2WTBPVy9uanh1M0dEVWYvbWFCeFJnVzNETWN1MFFMRW02NVZ4NjhRa0xhS1c5eitKeUtqamNHVG95TWh3cW01dC9lcHBxbjQ1RXkrUFRDSnlGdVJpNXhmMDJ0RWxheXp1Yjhkam13dHQ5RCtpMlA4UFcwNHBsQ1o0YjhNQUFBQUFTVVZPUks1Q1lJST0iCn0K"/>
    </extobj>
    <extobj name="334E55B0-647D-440b-865C-3EC943EB4CBC-262">
      <extobjdata type="334E55B0-647D-440b-865C-3EC943EB4CBC" data="ewogICAiSW1nU2V0dGluZ0pzb24iIDogIntcImRwaVwiOlwiNjAwXCIsXCJmb3JtYXRcIjpcIlBOR1wiLFwidHJhbnNwYXJlbnRcIjp0cnVlLFwiYXV0b1wiOmZhbHNlfSIsCiAgICJMYXRleCIgOiAiWEZzZ0NseGhiSEJvWVY5N2FXcDlJRDBnWEdaeVlXTjdYR1Y0Y0NoTVpXRnJlVkpsVEZVb2QxNWNkRzl3SUZ0WGFGOXBmSHhYYUY5cVhTa3BmWHRjYzNWdFgzdHJYR2x1SUU1ZmFYMGdYR1Y0Y0NoTVpXRnJlVkpsVEZVb2QxNWNkRzl3SUZ0WGFGOXBmSHhYYUY5clhTa3BmUW9nWEYwPSIsCiAgICJMYXRleEltZ0Jhc2U2NCIgOiAiaVZCT1J3MEtHZ29BQUFBTlNVaEVVZ0FBQnQ4QUFBRGFCQU1BQUFBOHIwRHZBQUFBTUZCTVZFWC8vLzhBQUFBQUFBQUFBQUFBQUFBQUFBQUFBQUFBQUFBQUFBQUFBQUFBQUFBQUFBQUFBQUFBQUFBQUFBQUFBQUF2M2FCN0FBQUFEM1JTVGxNQUVIYXIzZTltVkxzaXpabUpNa1JscVhZUkFBQUFDWEJJV1hNQUFBN0VBQUFPeEFHVkt3NGJBQUFnQUVsRVFWUjRBZTI5ZlpCa1NYVWZlbXU2WjdwN2V2b0RkZ2NqUGw2VmpSUkNFb3B1WkpBQkdWVmpac093bGxRTnpNZ0xMTnlXTFB6UVE0N3FGeEk4T1dSSHRRU0xwVFZXZGZEWTU0QndSSlhZM1JmeStxUGFYaVFESzduNlNlYUZKTENyUXdHQkF4TlV3ZFBLS0VKQk5Xd1hHbnAzdWU5Mzh2TmszcnhWMWQzVlBiUGI5LzVSTjAvbXlaT1pKODh2ODJUbXZiZWlLTDl5RFFRMThKRWtjUDFXa0RXUHpEV1FhK0NrR2xnSjRDMzU3a21sNXZsekRlUWFDR3JnK2RmMEZROTA2TzdWSUdzZW1Xc2cxOERrTkxEeVY1T1RsVXZLTlpCcllJUUdjc0NOVUZDZW5HdGdraHJJQVRkSmJlYXljZzJNMEVBT3VCRUt5cE56RFV4U0F6bmdKcW5OWEZhdWdSRWFDQUd1OEEyNmVpTnkzdjdKaTZJZHQzODluMFUxblBtcFoxRmp4bXZLRVpzY0F0eUNPS1g3em5qbEhaM3JNenNtejVXM20rQXBCQnFpSGR0UzhnTWJiZ2srN2FibTFQRTAwSDdyOGZJOWczTWRzY20zQUhESnZsSHZVbUtDcHhCd0FEZDkweTNCcDkzVW5EcVdCcWFTdldQbGV3Wm5PbXFUeng1d2hlU2JSci9GWk5tRUp4OXdBRmVvdUkrdStmVGtpeitIRXV2bjcybWxvelk1RERnTGljbGJ6VnhpbmRWR29oeSt5UmVqSk5vU0hqaHd3ZTNUcDFhRjh5UDRjckl4NGNhKytNOWY5cXFIbjV5dzBFbUtPM0tUSnd1NHdsZCs5Zy92ajNlR3RtZ3lnQnUzSnl6Z0ZwTFhPZlh5YVNjeEo0NmpnZkpUUE5mbFpIRGoyaU9QUFBMUXRSdHhzc1ZUeGc1UGlWWDRFMlB6djFMd3E1L0IzYis3TnpwblZpMWJ5WTFyZDZQeWQ5MUlWS3NlUnd4RnhJZE1xdHRrbHBBVkhBcTR1Y3JnT2dxOWhrTFhTSUFxOHRxTlJDMklaTVMxV0k5QlpkSFcxYXpDUkh3UWNCK1JqVUhYSEJEVFlxd0sxajBsSXg2NksxRmdIcnNuTE9DaUdsY1VDdkZwVWJ2ODUvZ2F1T0xDcXFzTVg5eldqaVgyb3NqNzdiSHo4aEpGK01kSFp1M3lQTGFXY3VOUXBpbkF0elhud0FyMW1td1RNa05EQVhkSkY1SElqUTVUWkNKZ0VVVTZRcHR5TERKc1pKWkdDVUhBVlVWRzhVTTg4NVpjSTlwR05BVVpqZDBUREhCWEVuY2s4R2twT2Y4OXRnYjY3b3I4d21kZjFSTDllUGorSC91RE1lYWFRTG1MTC92RE9HRkxrQUNMRS9VTGo5NVBKUTcrNW1PUFBmcXFEMUR3N3pycEFTS3JsaTk3Vk9SUER0Ly9lejh2czMzNU5URkpUQjc4ZlN2R2E3Sk55QXdOQlZ6aGgxNGx5N2o3Yi9kSXdwY2Z2VThVZWZEUGYxZ0svTEtrNy9salNVWmYreHhONnR1S0N0K0NnSHV1bHZ6Z2Y2TmNDNTlWQmIvaFA4cWVXdmdqVVpIQmg1VHNzWHVDQVM2cWZNdXRrVSs3cVRsMVJBMFU0dlJVVkljNXZQYUljbHgyREszcmJzeHdpc2JxTjBtV2hSOUUrRjhQWnhlcEdiVzhqT3pmV21iNUZ5dEo4cVEwU0JrYmFqTGpEd1dIQWc0WnFQNkR2MjV6VXQzZWFjbm84NkEveGVnb1R0aU15eE4wT0FnNEpMWWg2YzIyZWJNZ0J6MmRDUmlreG01Ym1pYTVkVVptQkRuZ0d0Nm10VTluaU1pang5UEE1YVNaWWl3bmV2V1JTaG96QXQyOE9pYXJZTHNBdTluVkdiNEVvcWVKN0h0R0xXbmRzdVBrdXBvY2NCT01RazEyTXFTSlVZQ2JRNkg4RFo0YTZCNFhFeWR2NUNRQU4yS05td1c0QmlSdldsRXpJSjFONW90ZVk4ZnJDUTY0QzNJbGFzcndhWk9RQjQ2amdXckF0Y0VveWEzbkdHS0x5ZEcyUGdrbGU2YWM4bGpsWjlRU0ZzWkVrY3dwUFhtcUFrSk5ObVdIQTZNQUY2RlFma2pRQmUxSWFnK1dPVjFJa3JSandSbkNhemh3TEVFeUUwV3IxbjJlY2Q1cmJIR3NudUNBaTJKbkZ5MUswYnk0UEh4RURSUVN2WFZtTThJYTNFNjBTZU9HYXI3Umo4Z0lsREFYaTd6QzdSRTVvcXhhTnBEWnpYc2xLZkdJVUpONWVpZzhFbkN4dTJoRkpWaDdJTEgrdENNV0U1TWI0YVFTa1RYRDBYakNkRU5UNnpyUFBPdU5Ocld4ZXNJQlhOVVQ0ZE84dUR4OFJBMU1PUU96ekV4dVN2T0ljanoydG1kdlhuS0tiQ1RjeGFKaHU1bmk4U0t5YWxsTitjTlRmRXFnQ1kvUFJaN1VESElrNEREZGNnUVYwUUl1cXVCTitGanpPZk1TNTVYaExNQk5RL0tlWlU4Tk8wVnY1bXk3RmJFNW5aQUR1R2xQK1Q3dDVNeUpvMm1nNjYxM0tEZnRBT3dlVFl6UFhUbmlJaEFvNFlZQzgzVVdKcjU0b3JOcUNRdnp0dG1tRDUzOG9TWTdEQUZpSk9CYWJvMlhvTUpsSm1mZXJVSUUyR3l4NUVBd0MzQTArL2NZUDBobi9HZzNXU0tDNC9XRUE3Z1piMEhoMDI0Qk9YVWtEZFFkdTVCWmFSRHRIVW1LejR4eDF6TjZuOE9qeSs0RUFmS214NUVpczJvSnNQSzVCdm1LYmwxQ1RVNUo5eUpHQXE3dUxqczl4eTlxMk9lMGhPUmk0cnE1WG5FZ3N3QkgyNUtiakQxMmZkazU3bStDYmN5ZWNBQVhWVngzT0VXejR2UGcwVFN3RUZqQ1JiQUd4eDg2bWtqaUhyMUU4V1RDYkxpTDFSbWpCaG0xVFBsWWVGYkNBV0N3eVY1MVV1Ukl3SlhkSWNaei9LTDZqaXV5NXZpRmJwcWtzZ0JIMjBzbGxzRWJYMmE5SmZtWVBlRUNic1VwSVlwOG1oV2ZCNCttZ1ZsL05xRHNzQWJQQXpxYVVPSHVjZnlNekU1TC95M0d0UUo2bWRHaFlFWXRhV25IUlNGcjI2bExzTW1oQW5qY1NNQmhpT0I3ZTBYVW9tY0ZMTHA3bE9JMHphWUdRMW1BdXdMSnV6WUhqUy9jKys2cjAwek5NWHF4S0RoZHdCWGRmUmlNd090YVhuNC9tUWFLeVZwYVFOczFualREeUJnTThGc2ptUmdEUFJ4VllqUnF3SGNHV0lvTlp0U1NsblpjRkRKVXRtd3VPSmloSm5PR1VIZ2s0REJFOExtRkdyQnBCVTI3VHUwNEs2c3N3TkdKNVk2VlRNM2xSemlWa2syajBKZzk0UUp1eWhGSjIweThDTGVBbkRxU0JsYjRhS2x6d2t2aGc2YU9Qc0s5bURMNjRabmRZemhzb3NPTXRvZG53VzVBc0phK00wZkxtQklYRld3eVp3aUZSd0t1Nm15ejBvek45eVdyYTY3UU1WWldXWUNqc1duVlNtdUFaTnRObDlUVG00YWhPRjVQdUlCYjlEd2NuemJTODhCUk5WQUoySFZnRlhSVXNiWFJFNVFqa2xEQ0kyS1A1bWtxbkZYTFlpcnJqRHRaaHBvY2tPOUdqUVJjemRubW1SMmdGcnRXUk55ellRcU5zYkxLQXB6bk10ZGp4eDI1NkkrVXFOZWVXM2FRY2dHSFkzeDN1UFBwb0l3OGNyUUdGcnloVE9SWWhMRTBSK2NkeHRGMjhUT01WYVFWSFhQRkRsMmlIN1RQekpwVnk1b3JDdm5uSFN3SG01eFppazRZQ2JpK3MrN3QzNHNXN09qTTBSVi95M1dNbFZVVzROeDJMdzQ2amkvYjJUS0Z5a0I3dko3d0FGZm5vd1VFK2JSWFNFNk9xNEY1WjZXdmNubkw4bkZsY2I3eERuOXNEcUNFcjNMSWJlSmJFSmJSaHJKcUNRdmpvcERCL1N4SHNNbFdiRVpvSk9DNnpxTWxsZmVoQmRieDh3OEZhR1hWekNoSlIyY0JqaDRLV05kTTBmUmZPYjZzZnloQWk4V3g5cjg4d0ZXOWRhNVBtL0x6d05FMHNCUmFCdmxIcTBjVFNkeHc5MGJoeFJVS2xIQmZpR3Jnbk9hNjNJTEtxbVZseERGY3NNa0IrVzdVU01BVlVXV1Q1ZEtoNi9pVjdXUW5lY0M5YTdqRGdTekF1YTUwdFZuak0vb1UzN2dodWVQMmhBZTRocmQ1N2RQaEt1ZXhJelhRZDA2L0ZMdGpPeU5GaEJqZzluRDhoRmpjT0tCa244VjBFejQvc0FRV3pLaWxhNCtDditZY3d3V2J6T1NHZ3lNQnQ0UXFtNnhYbjNZY3Y0WFVFVWZmT1RRdytYZ2dDM0QwbUxUUlZTSGVneWc3aDNYOVlXcmNudkFBTisxNUNUN05LNXFIajZDQlRzaXpjYnJ3Q01Jc0s5dzlZeE0yTmp0RUtHbXk1REw4czJWR2g0SVp0WFNuRnBHeDdkUWwyT1JRQVU3Y1dJQXpWVzd2T0k3ZlpjL0hqYUlPUTZkVGppV0dBYzdBYXY3SnFNdDkyVmJKQ2hDaGNYdkNBOXlVOTZDUFQzdWxuQ2V5OEE4ZUh2ejJmeDNhNHUvNUlqNVpVOW5EM3RpbjQrc2Z3dDFlclpCbkEydklkQWpuWHZMdzRPLzFyQUNFWmw0UlArakc0SVV6alovblBUeDR0ZUsrZE4vZ3g1Mk1saUNVN0ZxUzlreWNXU2xRS3Rsc3FKWWpqK0g4SnI4N2ZvdWpFcXJHd24zL3p0WkdoRVlDamovTE5aY3NPeE90ZnlnUVJTMHhLLzNLQndhdjMvQUtNbVFtNEdMMkxGZmptMUVSeXRLWlVvY0NxaWRtUGxtNS9xT2FLWGozQUlkRnRNUG0wMDdpdVNJVzY4bmdyaVQ1TzZMUjgvS1RNamZFUnZBS2ZUdm4yZzI0ZG1WMENXME9QemVtKzBHSktjZzVuZFh4cld5SDhFV1ZKS2trQnozTmlqdWtYazl1TGtlRnI5cklvc2JQZkRLb3FBUGdoUmFDcTVyblFyeWxnN2dUU25xV3BzY0ZOeXdaQlVvbG13MjZyU09QNGJ3bWZ5bTVZVStzOWVjN2FvbTNMUjZOQkJ5VnE1c3dpeGtONUw1dVFyeXBRK29PT0Q0VnpYMkdsRE1vZVdtYXpBUWN1c0Q0Ni9XU2VEOU81N21ZT3A4dVVrLzhLK3FpNU0yYUszVDNBSWNKMmhtRmZEb2s0bHpFemRXVHA3YWo1OFhKVDFKenlXN0ZSY3Bha1VFTHVKbms4UHMvK3JVNEdkanVoNGZ2NkZYcURCbjNaY2ovZldHU2ZIQTcrakEvYWNXREQ1K0tGaXV2dzZ2L1BjUGVWOGEzR1AvMGN0VDVqb2p2UDdsOXlacDJ4MWtra0xXYXpNTGg0cFlUS0JYTUdiVXN1cUxBNkI3RGVVMWVSTzJyWmdOL1JiYU1wcWRWVmg4RVJ3S085bkMwWXZ2cm9ucmE4VXNkQ2tSaVpWVWR3REY1TDM4cnlTa3lFM0FZYWJSMkZ2R1E4UklLWGxZNVU0Y0NFZlhFcGVUZXZXZ205cHZrbE9ZQkR0cmRjTko5MmtrOFIwUTFlWUtVRGFSUlo4ODgrZ3BvSDd0VzJ5RCtUQVRmQm9mdW56eFdRWGl2L2NRZW91RWMyRU1oZVBpSThpNVlnM1lJdlJTd0MxZnJUZ3ZUUWwxZ2ZmWVFjcmNNZTBmSjdXRFQ3RVV0VWQ0QzFkRGlPN2JZUTY0aVgvaEhLR2JRTTdLSTlFdEZZbFl0WVdHSE5pK0YzR000cjhsZDJPNlM4Vi9WaVFKNXVQdXVrSkdBbzJkbE5sU2VDcG9hVzhldktFY2NKaENWMkw5alFPeVlPblpaQWd0bUFxNXNIeTJaUnUyWkwxdnc1MlV4ZGhYS1AwMWl1NWhVc3k4ZmNNd1pFWmw4T2x2U3N6b0YwOHV1YUdCYkQzcDNvTjhQbDBVY091YmdCMlR6NTRDNHI2c0IrQXRKWWo1bVBSczZYb1kxaEkyZzBGTFQwb0lGNU9QS3ZDcy94d0VubHlqUjFHQXZXb2dsK0s3U3FGelJvTVFxalQyUEZOV2M5UmdxL25KWmIvb05sWXJvckZvQzY1NWh1Y2R3YnBNTE1iQXhyWWNnV0w5WU9oTGc5UFNrS2pJU2NHenRlSWtRRDQzclpXanFVRUNzckZxL0trUzNraFFjWlpHWmdHdmJnOFpxVXp3c3FjZS8xS0dBV0N4ZXZpbnNBVlB3dHBRYyt2VUJWMlpuZmNUdjB5RVo1eUN1clIwU3E4MFZZOHFOUkl5aFFnMklqZDhoRlFLck1oK3p2cWhOamV1S25LTWVqOURoeDQzVFZOWkdnbm1tS1pMN3lGVFNqR0tKQXFMK09qa0FVNGNMcXpOSHRwZ1B0VGxTSnRpUVdaWkUzK2QrSlM5UUttWEpxbVdMaXlKRzcyMDR0OG5DUkMvcXQ5TXhmdTFUamtMRnJSNmlxcnk2eElOcmdhT1NEUUFYaVJmMVVJNWYrbENBWnZSUHFtOElWWjJwWHNpVlA1bUE2OWdoSmQ2VGl0aVVXVktIQW5RTTkyUjlWYVJDNVR0TXZCZjBBZGYycG5pZjlyS2ZFeElqOFpwc0tsRFVsQ0dNdFBEajZHcXdiMWJYZ0FkMGpyZ1FicXJna3VaVnRMZ3RnWmZUT2d4d0tST3lLNXF1QmkrdHducU1rL0F6UmI1a1ZlNWFDNnZEdktZbURqaGcrNW9iOTRwSmlCYUFOK0VDcWVSUXFaU1VWVXZVZzBzR1o4M0JpdHRrWWFKRnZRakNaazJUWkVjUHBBRDN3SnBJY0g0Y3dBR3MycUE3cTJBcm00RXZmU2hBSzZ1WW1IRDFRMDRHSldRQ2JzWDA4QlVDTGZObFU0Y0M1SGdQRkxJUlhDTzU0Y3NIM0lvMzhmcDBXTXF6UGJaaHBodzg3S1pkdExxT3JCNHVHd1YwVGZlTEh0Sk9WOFBadWxEY3NJWkRrNUVGSUdOWGtUVXplT3VaaWV6TjhHSzBKMkNWbS9qcHlLZm9aNmxJOUxrQ3cwWHVnTkk0TEkxaDdvdnZpWlBrbjRIVlhJRlNSVnBHTFZHRUdVNlVqTFlxVTVKdWsrdTdpSVVvbWJha01ZUHh5M01wSllQNzZ3QU9FNGp5bDNFb0FMNjJjZnhxYTI0MlVGQ0tmcW9mN1VzbGk0aE13RlhOS3J4QmxiUys3SXlXYVFYU3ZMc21TYlRKVVlSbG9wQVB1SnJ1V01YbTAyN3U4MEsxVExkaEZhUzFmVld2MXJGemFDNTA2NVltNkpTcko0bStnYWxPeEIzV29BSEpZcU81Mk9Kd1JUbUFtTmRXSlErNjA2SVU3dDRhTEVGRXdEekkvK3pTRDJ4alhiSTNtQU5LKzRqc2VzdlBTQmI1R3lwVnBHVFVraXhzbHd2QTlObmt0TlBrQmJHc2FXdVhzcXZIS3VoZ2lIRnFjUTdncUEyeW9DbHh6RzNyUjh0RTcycnBQaEpvWC9aU0paa0p1SnBSZGJrRVZ0dmk5S0dBY0x5M3BUd01SVU1HRVI5d1hjOHlmRnJLUEdlLzZHUFJ0OVRzSmVNeXd2UUY5cWI0R2htbVZETGFhV3ZUZ0wrbmtHUFNFSUExQkdKcE4reHB6VlpYNWdoVFZkYWlsMjJDQTVYWndSZ3ZBSTlOaWoxRXRyZndZK2UxcXFrdVphQkIraHBkRlFUK0JjV1lLMVNxU015b1pYcHBWM0FCNkRSNW5weGU3SjBxcjJ0Ris1WlJVWThNcGlLQmdBTTRxRjNOSmQxMTRvVXM2ZHBmc0FPUmtRSGVraUtxcGt5VEtnT1pnT3ZxNlhGQmZIbkUrcklyVFUrRU1BdHRJcGlDandDNGhqZm8rblNxcFBNUUFlTXlFTUR5QXpZdUxuUWhCYXNjTmVpa2trekZMd2lWMXJFQ1RDb2RjSVY2cG1ObU15d3ZWZ1U3QmswOUZ5Sm95K3ZUVERHdnRtYit2RWU4WW90VXhJdWNaY2VSb2dXZ2lJNFcyMG55cXpJb2Z3T2x5b1NNV2k0WlVWcktqSjdPdFVDak05Z2p1Y1lZdDVTSFhEZHV3cXgxQ0xTYzlOMEJIUGtOQW1sUmE1TllxOXJ4SzdMeWxBd29TL3NqbUV1OUQvYm9jaklCMTVDcllteVhpR29iWDdaZ1Z1bGFoSmcvMXhTRm1WRFd6NmF5a0QvRExlbEJTUEg0Tk10NmZvS3dYNk5DcUxPcFdvNVZOTlp6Q3d4aEFtTWxveGpZdHhwMTI4TGRNd2tpQUdzd29sZ0tHZFMyb2krcnJzWDBRNTRpWFNoL1g0YndDNVRndkZ0TWNDcHVRUUNxclhFVnhjNzJhTkZVS0NxVW5UTzRVS2xDWkVZdGFUM216U2p1TVJ6V1ZycktrTk9sT3RzTkhEMHBVWE4yUlRGRGZ4ekEwVHBVYUVBY0NtQ3JSbGVrdlpNU0FtV1owYW5zMUhkQkhSWWdTeWJnb0MwNVBOR2hnUFRIUlFEUFZhWXU5RVJQUmFLWlRUZjkwbDI3SmlJTk9GZU5TMDQxVGJiekZXaXpoUm1HYVdQd0ZmTFhyanJxNy9JWkR2MnRuazBvQitZeVNyVWRZVFNLS1ZSM1FhR3VaSy9ZQ21DMmJScGVXbHZxQ1U1R1hoRTVZajFzQWtmYTA2SDBtcDBweWZ6VmZFTXBvVklwbnExY0JHbCtZR0Y2MGxWeDNrY3BuU1ozQ0F4TGV1cUdWNmlMdmlSbVpDTTFISEFBWnh3RGNTZ2doamd4aXdVT0JkUURqbEpvUmV0RWtBMUxaUUlPOVpYZEYrOVJIdVBMZGdOK2lUb1FKVDRNczZ0MHQ5ZUtoWDJVQTg3cUpUTVVXemVTTmdDTjY5SklrcldvMWVUNXVoeHdBS2V5SjhmNkZIOTZGU1FTSUVGajVQRmtTL0xHV282dzJsMFppVi9NRklYV2J4a1NnY1hmb0I4enNNTU5NclZGUXRza2dLalltVlNZYmFwVThCenBHTTRGb05Qa3IyOURWRTNQQWxnTmFadGRWQ09TS0N2ckp3VTRNWGVLUXdIYTlwTytZdUJRZ0NDK3E0UmlZdFFOcEppMm5mbUhBbzdxTFE0RmFDWlVqazc2VUlCNndyUyt5RTFBbEI2empaRTA0SXpUSzNpWHJCTXM2UFA0UTVvdTZZWmpuRE5lQ3N6NWlma0I5WW01dW94VmRKRWM3T3JHd2d5bk9PQmF0cVFPbGJVMUZyNVhkeUt0SG5SeVgxc3RJZ0NzYjYrb2ZRaWRUbmRNWHV1U1JtaWZwUUJqbHF6eXVUSlFxc3dIbXcxaUF0RldsR0N0R2IwSU10MWtPTEZTSnFiVE5SbUtMbVVzckZTeXZMbUFpK1VnVWxEVktxSW14RlpUVGVZNW1iSzhvY2VlN21TN2xIRGtoVXRmbEtPRDltVm5BbFcyUTV4WVZPN3hTaEFheFFnaEluM0FtWWNCVkJhZmRpV2RENHJzZlZNM0ZXclg3cEE0ZEsyN1p0YmxnQ1B2WjAxa2JQbldpVmhZZy9ZZHBmRENCdDJScHhsRnovbktlL0QxQk5WeGNGSU1aOGRpVDdoN3RtYVVXVjRBeWE0TXdXYTJaSWgreVdTYWhteHdPd2lVS2hremFrbitsUlVsV052N1JqUUYwazAyS3pmVWIwZnhxdG5EeVpraVhNQzE1SkFuRHdYRWxDOEFSODlWK2xmSEtzc2JldnFtQnRtQTB5NUl1U1Rsb3NuVVJIcXUwci80eXJwc0MxVnNiZFpKT2VCODNhVnBlRURKRzM1ZFhmZUxuUkxGQkNRa0pTZEQxNG1vNkdrZ2JYMkJZN2haOHY0d1Z1cnIxN2FWYUFnMTdoQmJMSWpEbjRQZjFWeTJIalZ6RnRCd3FrT3lkdzBiek42NFFhRlNKU05zMW5DSkdGSExpSFJpUllrRTl4Z3VEVGc0Mk1xOTdkc0JiRlkvUmlCTEMvKzZnS3ZMSWErN0xwblJETnBrQ2gwS29BNW1vSEtIbm1qdUg1dWlNbDFLVE1TRUZIa29BSGFRMzhFdGNDamdMQmJkZlNvcVp2Ri9wMTk1K1lDRENla2tjZmRwSi9HY0VMUzd3YTkzbUhhVHMya0lFZWc2RnQ0YUJqZ2tlclBqUGtUSW83SzczLy9ZOThPSzFMWEM1aUp1LzJScnVKd0hSaWhMMmF3RHFnWjZGRThONlZGQVhEQkI0NDZHU3BWYzRWclNKZ3NUUmF6ZU1Wd2FjSmhqMXFUTWp2VlNsOGlFUjEwdTRNcHl5Sk9IQXZJWjBqMDh5S25BN01oaXl1b215WWFUWm9oTXdLSENsRWNlQ29BOUZpTkc2RkNBTHhZeDl3OGJSSHpBK1M2a1Q1dHFucU1BS1I1ZEdycHEvbzVVMXdGY1hTTWx2YUFSQTZiZU9wQ2kyNnU0a3gvamx3U2pYMWR4ZkxGQVR1bFgvN0tTZnVQUjJsblpFZWJLTGpKSDFVM2g1YU02Z1ZxS0JTaG5vOWVSZWs1RXFzbExaazVzNmNVY05tdlduRXhod2dWY1d6UnZSczlkNUdYMHNBdEN5dk11cnF5T21BYzlCa0ZtQW81R29WMHNEcHNxRnpTTkVYTGVqRklxbW01OU8veGdWQnMyaUtRQjUyNmE0SDlWbWR6ekdSd0NPQmlxTzV4MXc0Qnp0dXlrRnNtTFczTVVLaXdXODQ0MkpaMUlTeTl0VG55eFFNZHc4SGpLN0RVZ2tjWDZiaGlVYjJvcHVDODVzbEZWVTFLZ1ZKa3ZvNVpSZ3gwcFM4N0wzbDVDcXNrMU0yeXhxWFZsaDlVdksrZ0NEcTNHMlljNkZCQUhHbkQ4NUhPVm5nQ3VyRGpUa0RNQlJ3NEJxaWNQQlNDNkxuelpoanYreUNKRlQ4Z2dWTGttUThIZkhIQkJ0VGlScFBnOUo4WVFWVCtwNndDdXBWM0tsUFZKLzg2eE5ybGh0MlMyRmt3aFpQUWJpZ0xDbXlaQkxsR1FiRjRERWtsdzk5WWxqM2NNMTdkVEg5SlJkek5ZQjBxVkVwVFJTWUorMWJZaVJKbk1NckVvVGdBdFk2ckpacE1TRlRhalZMMW5jMlNHWE1DdGlLSlhWaFc3ZFB6b1l3dXBpeWtMamw2SWc3SmtBbzdXcWF2UkJkUE9zcWczUHJhUXZ0aGkwYldBRktzUHVDVTc2Z2xlbjA0Sk9BY1JwUGhlc0owTHlTc1Q5NStlWFhWWE5PRGFhVGVEdkxoTkxuVmFiRTRVbVRXcVZOb2wzVk5oSk8rYVRBby9YVHNCaWlTZ1owZnlzTG1PSWpyT3FySE1vQTJ4QmdNeXEvck5xQ1doMVROZzV3azM1RTQxMlVBVUlOWk9WeUhsUGp1bEs4SUZYQzNCdEswUEJlU2l0eFRSeHhaU0Z4U3hxeUxoSHVveWZiWk13TkV4Nmxha0RnV1FxMDF0cG84dHBDODJrb0ZyTzgxZ1l0S0E0ejRJZVNFdWJUS2Vvd0FwZmlQWTNxczNNWEk2Q3VvNk14d3lyb21NSGZMKzNRdlc0QjV3ZFo4bWhvYlp5elBzQkhoTjlCbjJNVk1JcWI0eGRRMlNrYkt2YytMZWNzaVlXVW1nVkprdm81YjB5TEMzTzE3eFRONXZNalNsY3RnWk9McmtLSTlWMVFtNmdJTUtEaU45S0tBOWhkQ2hBRjlad2RGck9qSXRrUWs0OGl5YVVibWtXVHMwUW9VT0JkaVRCclMxWWh4MW5aSGZmY0FWUFUvQnAzbmU4eEoyRHI2ZFJ1Tk5hMWhlaWNYQjJDMUpHWGRFWWswYm0yVUZwN3M4cnE5UllzTUJoV0FIYkV3Zm90TkZIUDFncGhEckNYOWZERlZhbGt6WVVOaVNJZkdMNmpRTlNaVXpzMXFnVk1uWURkZVNaamgzeHJqa2owbCtrekZzcU5VUGpIOVZWV1BXUTYycG5STndBWWNxRFNKOUtJRHpBTFJqVlQxWDZlUVNNN3FPNmZOKzBaSHluZ2s0NkRWWk40Y0M0cjJFSnlMNVhLVXJnWHBpWDBVQnBkN1U3L0w2Z0dza3dyRXhURDV0RXM1VG9HSXR4R24yRlRnUEdLN0ZOS01TWUEwbHcwTlQ0NmFndXRhMmRTcGc0YXg2Rm1YR29sbUFhVVo2Y01Sd3FtWGJ5eWtSN3Q2YVlGSlQxUXQ3Z3NLcGdIWjdJS3drNCtpWFJ1eGRRNUtqYW1vZUtGVXladFNTSmc5MzgrQ2lPM3BnLzlGck1scXhMbVdpc0ExVmphSzJVMFdIYnk3Z0dxaTRlbE9BMktrZFcxZUZkK0RuWml1cnRoeUVmbkdaZUJidmUxdko4bVlDam9ha2ZYTW9JTjlMd0JlWWJVNFRZb3RGakk2a21CblJRd2dVZnZER3Z4R0ZLbVlmY001cmcrRHhhWlh0Zk4wNjJySzladGN3UGhkaTg2b2FwWGE1aVVQNWFqNHFldU1ZT092R3haSlNwK1cwdEpRdUMyTDBvSWtOUzhMZVpXRmZZTjBSZVJYZ1ZuYWxKUHVZYnMwdS9wQkVHeUE5eVlKZnFweVpwQUtsU3NhTVdsSTc5NDBvQ3FRKy91TTNHVWE1SlhQMGJhMnFxekpxK0s4THVDSXFiZzRGNUREU0RCMEswTUdMbVQzVWRtMWxHeVVWNm9ldEF3cklLeE53VUhheVgydHFQaHBrRG9PSEF2d1lEdFAzRm5KTWE5V3VETzUzUmg0ZmNEVTc2b21DZk5xVWZwNENEV2M0WDlDRDE1eVlQcnJjVDNNQkIrV3JMUzczQXg5Q2QraE5aNDVZa2NzWmVJRk5UN2NBaXZiOU1HZVNFeVluQmhqQUpyRmlKQmJwclI1UnRJclErR3hyd0l0NDJnQVJBZkZENTFlbUFvRlNKU2Rub2hoVnk2aklNbE04Kzc0WWtiajhKa01adXlJaHFpVm1XNkhTazFIRGYxM0FMYUZPSDdFekdqbCtiOVErdENNSE03cjJXQkVrRlVuLzhNNG40QncwRFdzbTRNU2pKZlFoYlhWMTRWNDNqTXAwTE4xMVQ4amdCbTdhNVowZDlMQlgxVU9NdW56QStkOHc4V21kNzF6ZDRRMXBpMGU3TDJ0SGJGcWdDV3NJbW5UVWhVN1oxV0hxQnpYUVRkdFZtRW9sTzFrem5EUlFTK1BBeE1PalA5WVRxeFJkSkZLcHgydGIrSkZ2dytFT2E2SjBzK05uYSt2K21SVXM5WkR5eVl2c2RsOFRnVkpGVWxZdEl5QlVqK0dDY2RwZ1NJdjBtNHp5U2pLdGFuQWYzdkxURXN6ZEJSeVFtNVJYVFNJNWZqZk5UR2FpRWRCclhBVFJnNlEzK1NZYnZxOHliNkE0NUZnQUkxZnloRGtVRU12clJIeWJoUmNpd2gyemFvWS9MOERmM3BGTTlOcGRRL3ZTRk9VRHJtMDdRZVR3YVNubW5QMmlUOWtLcGF2TnRMd3U5RkRYQ3pXaXV0ck5Jd0lwU3UrelpsbEY4WFRSV2w4bEN2cXFVanlXSkZvKzRndVZFczBlaVI3UVlXeHJpQzRqbGpZZFphMlFoYXpKYkJ5WWdSMCtrWjdyaUwvUFhDeHBQcklCUHk4V1FuNnBsQ096bG1UTWV2WVFqR1dIb2lpL3lZRG9obUNsR1U0R29yR2VwQ1FGOEhrRmdxeDkwemlEU3paRVNkVTNzOFlWUi81YmlCYW41ZlMvQUxQVzJjdytoNk1YbUhqSlJaQjZkYXpMa0hmZEU2RFVyclZhNm9udnFSWDUyT1FEcnU2TXIyUXphNjdzYzBtMStlS252aXAxY0VGNUN1WmpRaFRkWlI0aFRRL0xtbGVISkswZmtOQlVOQmVyblR2WUQ3T3VPd1drckhHaklsUjZ2RTBaTlg2QTNYV1F4bnBqdlN4QWdrWXE4WGZrVEVoQlhJQ2Y3TnRMbUI1Q3BSSVRQVEs1U1FGNW1WclNJTURtZGN3WVZDM25RdUhMUEFMbVg1STA2cUVTdWxUdjBaY0xPUEtNK1l3R2t0ZlJpbHV5UTFwRHN2VFhrRXJMcTR1czl0a3VaUXVTZHgxNTdpaGprcXd5TURiVDBMT29CdWcrdlkzZjBQMUIvRDdnWW1mWXBmWEFEckdkOHd1RGFsT3JRSDZBQ2xSVkxyckk5cFI2RWRtMTRLQmRSRDN1ZzJkUEM1QjNXQU0zeUM4WVNMZFo5eFJhYnlYdXN2Wm9NWmVSMVVwUFRIbVNZaHBxZ3F1b2dkclN4V0lvMkVlQ3ZtQS9qS3hCVnBPU3hENWNvRlJLeTZ3bFJtSSsyTGVWTGlpUHV2d213MnVWcGdSdzY1YTNOalQzMExzTE9Cb0UxaGsvU09ZcHM0UytCU0tDbENES3EyNlIyV0t6ZkxFQUFDQUFTVVJCVk5zMVFqYmc2dTZNUnNwb2toai9jaGVMcE9QTFVyemMwNndObWVHZ2pFMHV6cWQ1MmprS1kyUTNZK3BWRmJwaTNMVTJPelhvb28rV2xXWlcyUGhvL0NtdE5aaUFoV24wSXR1MURiM1JBczdQeTdkYnV6cXFoaTdmd0lwRVZBRmVIZld0K05qR0ttN2lNd1pFbS8vdmdNRnNVWVM4eU5DYm1wQXU1UmFSWFpJU0tKWFNNbXNab2FFYnhDR3VlUzVZUjNJR3hNRXExMFFTNnExR24vU2ZQdW04N3QwRjNCVHliektHaWp1UDI1U09BVGE4V0ZLMmZIV1V6c2c3REFQWmdDdmJFWk9ra2krN1o4WGJFRnFrQnp2c2FxMGhvYll1VXVYYmZtMCt6bmt6SElhbGJTdElMQjhjbXFlZHB6QU1iMU8xVjMxU1lVRi8vMS9NYWdxRUlxd1lJdWplcnJqcnZzK0Z6clErMllYWWVrbk1GYnVrL3B3QVU2VW9mREY1ajZoSFVleFhJTFlwb29Ha1ZmSUtkVTkxRXpuZmtHV1hCSWY0b2VseHg1SkxJTGVJRkE4SEJrcWx0SEpXTGVsVTRVM0VRZGRjNVZBR25GKy95UlZsNU4wbjlVRFU1UTZ2azljbFhNQ2haS2U0Rmh2dm5IeHNaZFVYS3BuK0x0SUxORFBIYkNUS0JseGJhMWlLaGNKdGgvS1NrTENtYUF3cld3aXEzZGVMb3FNcWZEanlBSGZKY1JSb01jMGRCeVgwSE40V3pCUjNwM3hRZUJIZHJCOFpyc04wWDYyVTBrMlNseWozcXFidGlwSTZqaGVFUDN0REhyMmhNZmR1RUlreHZwYkc1bUpMUVJJTEF3SDM2cmN3SUc1QTJCYUpCR0oyNlU2N0oxdllrelBHQUo5cm1hSlhJSFdQQXZKNkFPU3FKdVR5ckFsU2ZURWdYU3JTaHRRU1BxVXgreFVPWkZPQzMrUytIR0VLOFc1RlluVXUzakRNUXdNdTRMeVZLVzFOaWVhbVJMREJRcDVSdEtuNWMvaUxQOEJpMDdCbkF3NEszRE5zUW1ONkltT3hDS0luZG5TTUNPclR1a3RVQ3NiRFhaMmFXc05OZVJqMmFadnhuSVZlb0Q2Y2VrSDhqOEQ4YXdnaXliMmtoTUlyUmZnTmo1V0k2bUpTcWY4a2hUQVE2eFVjcUg0aUJqdEtpQXEvOEtqSVAvaXgzL3ZjNXo3MzZFTWl2eGtqb3hja2NyNmNxWXN2dTFLT21yRFFLWUNOcGcyMWlrUlJ5aHo2aE9hYW5YQmlBYXc3OEMrRWVuZGk0WDEvNHhOVXpPRWYvTU4vU2dKeEFidGlFR2pJV3FaS0hWRkxXcUcrVVVwNkYyK29qS0pmM21TaU1lR1djUHZZSWZ4WE1TYTlWN2FUMG9aZkx1QXdVNjl5L3JMU0Y0K2pNQnBvT3VBS2xYaEZqNUFSdkZMTG5RMjRxb3NHNU5xMTJWZ0lQVUhJRWxlSEJqL255NFh3ZEhveWpYNjlHZTRpVzB4U3NrOVQzUG04M3BVa0gvK0w3L2tWT1VwalNLTkxtQTJkQTRtclNZcnB3cXJtazkrTW9nL0h5WlBMVmxWTHR2T3B1d05YeVREWGszOFBjM2xKZkxDaG8yYVNneDcrWHZPbm91ak81THZSZStYVVdEVldjd0cxMG51bWxPVUx5UlBiWUg5akxHdUltQlZXNExhUzJoR3o2a0s4STJtLzFGRzFKSGZ6VThpNitEdkpvUmFwSk1zYmI3S0lXVWx1N2tYUGc1c01md0V0L08vYzMzVnkrb1FMT0Jnd1Uyd1V0VDNuUWVjR01PMkVWRW0yRjFybUE1NUZqcVJzd05XWUFFakZ2OHhxMmU0ZFBXRnFOSTJSOVVzRzJjU0hrWmV4ZTREcnVrWEFmbXlkV2E3ekdQeGVZYk13R1Z4TCtNdmhoNjdkVUlDN2NmM3VSNjdkRlRjcHBVdkQrSi9SWDl3bWIrRm15RjJGK1ZpSWNuOE9UWmRGTS9oLzNMdXdYdWlSUUhsOWpQNkFtSEJXcU9PZmUwc2lVcmxvRkY1SkRwSjNpRWp4VXloVEJiNkZvVUI3clFDWHZvelJZTVk1MkM2MGxkdWFLblZVTGFPWk9FbnVlZXgrVEpzOVd6UUw4U2FMYVB5THJQcmJZZnpWNmtGRi92c2p5NUFaZEFHMzZNMW9IVHU5T0JMZ042NmFpQmRBUStJdk5VV004eG4yYk1EMTNSbnRDaHMwaldBSzlCbCtDeTMwMU10NXN2c0VnQWU0RmI2K1F5NmY1b0xPVy9qRHI0bmY5aU1XRnVIbWQ0WGY5SmNQRDk3d254Mkd4YXpSMGVGU3hNS2ZWQTRlL0dFbjVYODhQUGlnS0h2eDB3ZXZsU2xYcnBjMFMrRy9KQi9uTlp2N28vamdnOHNZNHA5V0hITWZmWTVJTHp6bm85czZFNmFZWkJERFRWVlhvRlNkRkw1ZndxaUM2NG5OY0hLNnlZV1gzSlg4eEI1eC83VlB4TmRkQllWbHlGZ1hjSFBKbXNOY00ydEpKenFLdnU5ZUZ2SEw4VnRFeVNLcXhTZkZiTUExMkQ0eThzMTQ0RERTTDl6WU5lRm81cjZCNmlBVlZ6VERIa1Y0Z0t0Yi9RdDJuMVl5OGx1V0JpVGdBcWt4ZCtRRDZhY1FoYzJUOWFGaVAveUsrSjdTVUk3aGlYTXZ4Y0R5bnpKNUp0WmtGM0RSTllzY0t2dXFXa3BtMWlPVmdLbC8xMFptQTI1YUxNWU5aK0g2dGdrZklWQXp3eDVsY2dGWFlNNG9wZm8weGVYWE1BMWtBcTdEL0p0aEFpYVl0dVRZMVFRRmp5bHFZazMyQURkbThkbHNjS1laZExJQmx5M2hLQ2xsZmd6bkFZNVczL3p5YVo2V2gwTWF5QVJjMFZGN0tPdkU0MnBtRzNQaW9zY1NPTEVtVHhwdzdyOGhuemJnWXRxM05KYzd3MDA3c3grZHJldEZnTW1RQjRacUlCTndVMWtyN3FIaWpwUDRZdTF4MWMwbTVYSEVuRHpQeEpvOGFjRDFxUzltdENkNnlvQ0QvMXBpdW5RQjEvQ1doVDdOTXViQm9BWXlBVGRuejRtREdTY1dPWitvRFUrY1E5M2E0WEppVFo0MDRNcTB0ald2aUo0eTRMQjFwVWRBNm1NWGNHMXZaZS9URTdPS1o2MmdUTURodUlqci9mUVVVTmFQUFV3bGppOXplaVZtU3A1VWt5Y01PT3hNN09BQVowM1YrNVFCaDI3Z0NuSUFWL0I4RUovbUdmTndVQVBaZ0N1ZWpmbmpXRmk1S1YzN0dIV3dxcWNmT2FrbVR4aHdVQkhHdnZLR1VzQXBBODVkTUxvejNCWFBCL0hwMCsraVozd0oyWUE3STJWaVFGWElObS9wM0RLbFRxckpFd2JjRlRvVEZjOHdDODJjTXVBYXpqR2NDN2lpdDNYdDA3ZXM1NTQ1QlFOd3V4bTFyWmluaXpNWUpoS05SeHpsa3hkNHhoZU8wNjI5SnRUa0NRUHVBaTJuemV1NlE5NzRub2p5cXU0czVyaVVIZnRJbUNqTHB5ZFNnV2Uza0g2Mm1mZTlCZkxwS0FJdmJUMHBKSGZaODBhblU5Um9xUk5xOG9RQnQwQXJKL3VuVTZjOHc3bkhjTTRNTitjOXVlelRveFdjYzFUNUEzeXVPdVpIUFBmaGNoK1hta29PU3BSM0x2YmNsZU1LUEVtK0NUVjV3b0NMNmdQK3oraW5ETGpZWGJ2ekdZNS9PNHpVN05NblVmMTV5ZHZ5dm1iRjIxMlJVdytQbW54WS95SHU0OTRqdnBNdmFSeUprMm55cEFGM1ovTGI2dFZlYXNQcEFzNDdobk5tdUtyNU9JRFVwVStQbytGenpmT2V4NEMzSkhuOVk3dEJOVFRPNUdDQVBzeEdMNThOZXNGS25HM2taSm84YWNCRkw3M0Ivc1R5ZEFIbkhjTnh3Qlh3cWhXL2ZKcW41ZUdRQnNvRU43cjJRNmw0MnR5OGtCVk1uMHprbmNrUFJOR1hrK1EvVEViY3lhUk1wc2tUQjV6VHFOTUYzSlQzbWdoektXZWRSMURvamZLU1U3R2NHS1dCOHVENnRVZndubHdHNEtJVjdJNmQrbFZvSjlmalpIQmI0QTE3RTVObzhqTVpjUDRIcUJuZzJ0NFN3NmRQM1ZTZTlRVmNPWk45akxtWHhnY2Y2dDBteXB4SWs1L0pnS3Q1ZnFNRjNBVjNOd1h2N0cvZEpwMzI3S2xHNTZsblQxdkdiTWtrbXJ5UWZQc2IzL2hHYjh3U2o4cDJXaTdsVEdVVlZlRmZVbDVFSzZybXphQ2FkeTdyMDBkdFI4NmYxc0FGNy8zZU5NZXpMbVlTVGFidkhRM1ovVDJoemdyc015SkY3eVQ2SktKcmRNcUdxdmVNa0lab3g3YWtGN3puRW56YTVKcEFBSy9hRDE3L014TVE5SXdUVWJ1MXorL2ZDbjFOb01tbkM3aUlMYm1YbkFlTlQ2WXU4ZUhTYWZVWWdoRGxBSzZvdnplalN2SHBreFh1NUo2cEp3aytrdk5xSi9KOEVIT2ZPaC90WksyY1FKTlBHWEMvdUdtcU8vTzNUUERFQVRFbmk2L21hVkVPNE81UU01MU85R2tkZi9JN3Z2YjA1bTM2eHVqR3lXWGxFbklOM0s0YWFHR1gvNUwzL3MydHFDcytsdmIzcWR5UDNRYlArdDJLOXVkbG5oTU5kQWI0Q0dIbW8reG5wNFJxY25PWlNpdkVhdFY0ZWZYc0NzOUx5alZ3VmhxWVRXN1drOTg0cTlJeXk4RVhreFRBYXVvckg5MW1Kbk9la0d2Z21hdUJYNjY4N1k5dmZlM2J4cFBFaXlSaXF1dnNIcVZXaGEvZ01DTjhiUjlGVHM2YmErQThhR0JLZndCQS9JOWdpWm84M2grcmErWGdUd2F6TG0rZlZlZkk3N2tHenE4R09vazVhY2VMQyt0UXhJTDUyUDFZV3VsbndVMzl0OFpZUW5LbVhBUG5Rd1A0Z3dYN1g2K3hXTVJkOFI3aEhLR0lxVGdUY2Zoem1mektOWkJyZ0dtZ3dUOTNYeGVuOEJmZGw0SVljeDdNTlpCcjRHUWF3QXVhRzBaQ1I3d3ExQ2UvVWw1ZmtnY0dtdnk1ZTNVb3YrY2F5RFZ3REEzQW8yUXJ0aFd4bnF1WHRDQXM2bFoxR0hkOGRxckh5RHlZYXlEWHdCRTFnSk1BdHBWWUkwVE4yZWV6OFZlUlcwemdSVDRic3ZnOG1Hc2cxOEI0R3FnNkwxbGd3M0V6bXJkN0p2Zy9zdzBtWjhsdWFMTFlvd1VoSTc5eURaeFBEZXpqeUMxSjFpeGlBTGlOcVBFZEU3SElYMldnLzBiR2Y1eWM4TW9CZHo1dExXODFOTEFQOTlINUxuR1gvc2ludkdNeDlTKzNiUmloLzduc2tNY2hjc0RscG5kdU5iQlAyeUQ4UzNFQTNPNkNPUWMvRHA1RzVza0JkMjdOTFcvNFB2N2ZrVzlTUmdTNDJhZEdnaVpueURXUWErQllHaWk2ajE4MUFManEyckVrNVpseURlUWFHS2tCVEduc1ZBQWZvVTMrT0Q5cUc2bTFuQ0hYd0RFMVVFdWNqL1FCY0gvaWZTcnNtSUx6YkxrR2NnMmtOYkRpZmdTOG1DVHhXcHByUkV6K1B0d0lCZVhKdVFhVUJ0ck9NVndFd1BGTnkvSFVsTDhQTjU2ZWNxNWNBMUhIdm4xSzJnRGcyQjdsMTI5OG5Lbm91USsvTGZ4MS9ENVFtbkhkWlBuellLNkJYQU53S1ZlWkZwYjRoUGY4NUpIa2pTYnhRbkpQeTNuT3k2VGs3OE1aVmVTQlhBUEROVkIxLzQ4WGdET1BtUlR3SWZhVy9hZVYranZ4RDJmNWkzTEQxWm1uNWhvWXJvRUdReGc0QWJoZG5ZRU93TnZ5MytBUmRSa3Z4czA1aCtTYUw3L25Hc2cxTUs0RzhNTE5GdVBsZ0tNRDhMckJYeGxzaFFtOExNQUt5NE81QnM2ZEJ2REMyNXB0ZEtIRkpyd0tubHVPdFllNWVJREhsdkdrYzg4eTU2RmNBOE0wOEpIUVJ0cHZEY3R4SHRLQW9YM2J6aTlBUjZ1S3ZJUWRScVJ1U1BJcS9jZk1URDdES2VYa3Q5RWFXQWtCTHQ4RXFMT05rQXZKNStRcHdZOUNuZE40OVEzZlpNWTBSMWVIY0lqcFVCRDVUNjZCMFJwNC9qVjl4UU1kdWxzUDUxRkJmRG00TjFyTTdjK3hLSm95YmoydjJqOFRXV2k5RTZ1MHRTaWl5UzBxcmtmUlJaTVlFL0NtRTd0cE9hNzhBRitoRWhyNzNEZ1Uva3k1WnM3ZnR3Q1AyT1NWd0d2THAveC9WNS9aTWVaejVlMG1lRHFCaGpCZEFnaXVCemJFemZ6NE5MbUptekoxcm95bktPc0pYdmUrU0FyNlNDbUsrdVlONy8rVmVJcjhWSndpam5laHlKSFhNOGoxYUwvMWVHcDRCdWM2WXBOdkFlRFlRbW1TLytnWTdMT0dzR1lGdUdudldRK2ZqaUw5RitPTDljTmVoTmNGOEZWWTJwRVVWNW5WR3hHYVZhVWU5NFlQaFkyOG5qeXU4RFBQTjNYMForSE92STRUTHZDb1RUNTd3SjNXZnhZSEZka1ExcXdBVjZpNCswSStIVVdMY2ZKYWJJKzhPeUc4NGUvcURwWS9ObGlXZ3VGZ3J2SWkyaTcrZU5LUnduWFU4Ty8vSC83MXZwYzkrZ0VMeENNSnZKWE05V2ZRWkR3aFBSMjF5V0hBZlhOQ3RRbUptU05IVFYwTnZRK2hJMDdqYmd0NWdQYnoyZVhUWW1ma0FIODMvUFk5d1ZWTkRoS04wVXZlTVVBbGFUSkp4dy9TMDg3OExUd3JhZTVyQkVhNk5tM2tiUjI2clBkeEoxYkxGLy81eTE3MThPMDh3eCs1eVpNRlhPRXJQL3VIOThjN1EvVTlHY0Fkb1NjczRCYVMxemxWODJra0xuNjZjdkRnRHlpdXdwL2MrTDkxaHN2dWt5V1k4RW82NlVSMzRWTktmS2ZsL0dsTEFHNHJuWEpieHBUeFBJNjlvTEViMXg1NTVKR0hydDJJa3kwYmY0UVEvc3dJMS9ndkpiNVM4S3Vmd2QyL202VlhWb1dzV3JhU0c5ZnVSdVh2dXFFWDY0OGpoaUppdmx2bU5wbkp6UW9PQmR4Y1pYQWRoVjVEb1dza1FCVjU3WWJlc0pNUjEySTlCcFZGVzFlekNoUHhRY0I5UkRZR1hYTkFUSXV4S2xqM2xJeDQ2QzU5OW55VW5yQ0FpMnBjVnlqSHAwVUZ3ejhOclhlWmpNMk9NWG96TE1xTmJVTm5hMjZVcGVZb05UbE5oOE9XZGVMUUZSZFdYYXE2dnRhT0pSM1AvdURDU25yTVM1ZG03ajgrTW1QWDhDS3dadGpseHFGTVU0QnZhMDcyZFc2dnlTWjdkbUFvNE9CRzZXdWZSTFExbFFoWTJBaHR4N0ZnMk1ndURpbEJ3RldOWkhHNmhVTXVmYTBKWVNhaUtVanMwZE0xWGs4d3dGMXgxMkU0V3hzK09NakN4RytIZWNLSUFPSlo0a21DK0hUUnNESDg1NUFjZGpsUFV1aXA1TzNicjFTVC9BdWZmWldjb0EvZi8yTi9jTHpSYWZGbGZ4ZzdIK2NkVWU5ZmVQUitxQ3NaL00zSEhudjBWV0lSL0hkSDVNaXNwVjVFSDc3LzkzNWV5dmp5YTFBWFhBLyt2cFhwTmRrbVpJYUdBcTd3UTYrU1pkejl0M3NrNGN1UDNpZUtQUGpuUHl3RmZsblM5L3l4SktPdmZZNG05VzFGaFc5QndEMVhTMzd3djFHdWhjK3FndC93SDJWUExmeVJxTWpnUTByMlVYcUNBUzZxZUxicjArRXFVNnllYXhXSFBaWEx6akplQ24wTmM5Z3FiU1hSdzl0NDhtNFpWeUZPRDRCMXRPMjFKNm9SaHRiMW93aWdvZmxOTXNQQ0R5TDhyOGZJbkZITHk4aityV1dXZjdHU0pFOUtnNVN4b1NZei9sQndLT0NRZ2VvLytPczJKOVh0blphTVBnLzZVNHlHWWJJWmx5Zm9jQkJ3U0d4RDBwdHQ4L0JoOFdUUTA1bUFRV3JzdHFWcGtsdG5aSGFRQTY3aE9ZSStuU2tGUzYzTktQb2xVNEhHNUthZEtscHE5NUZTTlpoclRjeDdUY21lYU1UbHdEWlMyZjBRMmpIS1F6ZXZIaVViZlZ4MFYyZjRFb2llSnJMdkdiV2tkY3VPayt0cWNtQXNnQkpDVFhZeXBJbFJnS1B4bDUrTjEwRDN1SmlZdlpkSjhmRXcvNGdZc2dEWGdPUk5ZcEFYblFnN204d1h2Y2FPM1JNY2NCZVltMDdsK0xRcVBIMmJFdU1JUGNNc3Iycnl0QTZlOUU3OXFuM3lrQ3lNZWJ1aCtOc3RyaHB3YlRCS2N1czVScFdMeWRHMlBrbWJlNmFjOGxqbFo5UVNGc1pFa2N3cFBYbXFBa0pOTm1XSEE2TUFGNkZRdm1idmduWWt0ZlZCbFl6RjdsM2FzWEF5WkFGdUNaS1hMU2V0V3ZjdFNYT3Q4aFJVWkhIY251Q0FpMkpuSXczamcwZnpFbm00bUdCamFFRXRYWkhnSFlOejFpT0hZelIxZDBpdWxUR244aUVpemlDcFFCcnlMbGlEMjRsZStoaGt6VGY2RVhtQUV1WmlrVmRvQnNtc25GbTFiQ0N6bStlS3V6VWRhcktiSVUyTkJGenMranVvQkdzUDVOWGRrUjRUa3h1UktqSUxjRFNlTU4zUTFMck9NODk2bzAxdDNKNXdBRmYxcFBnMEw1R0hhOVNzS1R1V2VFczZ6bnJrY0JkTmRTWnpUOEtGb2FrZTh5MGpwNXlCV1ZhRDNKVG15V3JVOXV4dGxMU0dzd1ZGdy9iSUNtVFZzcHJ5aDZmNGxFQVRIcCtMUnRWTXBvOEVIS1pianFBaVdzQWxGN3dKSC82UE15OXhYaG5PQWh6dDF1MVo5dFN3VTdUV0xyamFia1ZzVGova0FHN2EwNzlQKzVrMTNTSDBGODBJZ09HZ3BKTk9mS2RsaCtzbmVDTHB3YzdiL3VwNjZ4MnFNTzBBN0o2czVoVjlCRFdtR0tDRUd3ck1kOWhZSm9SbTFSSVc1dTJ4VGJ1dWY2akpvNm81RW5BdHQ4WkxVT0V5RXpydlZnRVAwYnVITVl4VkJiTUFSN04vajdHRGRNYVBkcE1sSWpoMlR6aUFtL0hXRkQ3dGxtR3BGUUpxZlVOSDRNQ0VEUTQ2OXJqM090cTZOU1R6dEtQeUlZeTNNcWtlcUNRTm9yMFRWUXJqcm1mMEk4U1YzUWtDNU0wUk9jaG1nN1VFV1BsY0F6RkZ0eTZoSm84cWJDVGdZQXg4MmVzNWZ2ei8wMFJSeFpGRGZ4YmdhRnR5azFVM2RuM1pPZTV2Z20zOG5uQUFGMVZjanpoRnN4cndZQmVJdUdBSGw4a2R3MUVoMlk5M3lTb3NlRzRFcjlqdEVsNUkwa3U0Q05iZytFTkhyK3pvSllvbkUyYXp6Nkk2WTlRZ281WXBId3NQU2pnQUREYVpsUjBNamdSYzJSMWlQTWN2cXUrNFltc2poLzRzd05IMlVva0o4OGFYV2E4L3grOEpGM0FyVGlGUjVOT3NCanc0QzVleWJSOE1tOXd4SEJVeTlQRXVZdkJuZDRxN3phNVpmemFnK3NFYTdDQjFyQXFQWHFLNFltbnB2OFdpVmtBdk16b1V6S2dsTGUyNEtHUnRjeXhId1NhSEN1QnhJd0dISVlKdjVCVlJpNTRWc09pdlBkb2poN1Fzd09HTmF1N3YwL2pDdmUrK3UwZEp5d09uOWJaT2ZzZ0ZYTkhkaXNFZ3ZPNW5DTkdGeW1IOTBQYmNCSS9ocURSb0xWa0xGYXZpaXQ4WmtuaDdKQlZERFVDN3VQRWNvNllZNExlT2tvMGVqaXF4REtUWlBVYUhnaG0xcEtVZEY0V3NsUzJlUDloa3poQUtqd1FjaGdnK3QxQUROcTJnYWRlcEhXZGxsUVU0MmpyWXNaS3B1ZHlYclpSc0dvWEc3d2tYY0ZPT1ZOcHA0cVc0WlhEcXduMzNzSFpQOEJoT05XYm84ZVhVQ2MyV04rU1V3aXQ4dE5SbHdFdmhnNmFPUHNLOW1ETDY0Wm5kWXpoNmlUangxaUxwL0JtMTlKMDVXc2FVZU81Z2t6bERLRHdTY0ZWbm01Vm1iTDZnOFA4L2JZeVZWUmJnYUd4YXRWVnNnR1RiVFpmc0VaamtLWTdkRXk3Z0ZqMG54NmR0RFlhRnl1UE5pOE5FOERTaFZvWm5ua2JoT2ZHU3VSOTdXOUdWZ0YwSFZrRkhyWE50OUFUbGlDU1U4SWpZbzNtYUNtZlZzcGpLT3VOT2xxRW1CK1M3VVNNQlYzTzJlV1lIcU1XdUZSSDNiSmhDWTZ5c3NnRG51Y3oxMkhGSEx2b2pKZXExNTVhZFJibUF3MG4rdHNQcDAwNWlGdUZNeGxsTVI0akhzSmJjL203amtBWXRlT09ZWUtXMWFYTklwakdTMmk1K1J1WW9PdVpLbjFvYitTUnFWaTFycmlnVVBlOWdPZGpra1JVY0NiaStzKzd0MzRzVzdCaXBWL3d0MXpGV1ZsbUFjOXU5T09nNHZteG55eFFxQSsyeGU4SURuUDJlcXhUazAxNDVRUktEUXkrWWNOeEk4b1JPdUwxdzNLSW5rMjgrdEZqemx1WEhLV25zd3g4bEhDamhxeHh5bTBhNTQxbTFoSVZ4VVNqQS9TWkhzTWtqMnpnU2NGM24wWkxLKzlDQ1ZTTzE0WS9LbU5HYkpqVWN5QUljUFJTd2JySk0vNVhqeS9xSEFyUllITmRBUGNCVnZkVzlUNXNxaEFPL1JJZlFzeU9IelhEbXpOaENqTmJ2WmliZi9nbExvY1dhZjdSNjlHYkEzUnVGRjFkbzIxMDFVZzJjMDF5WFcxQlp0YXlNT0lZTE5qa2czNDBhQ2JnaXFteXlYRHAwSGIreW5ld2tEN2gzRFhjNGtBVTQxNVd1Tm10OFJwL2lHemNrOXdnOTRRR3U0ZTFmKzNTNDFqb1c3ZCtJb203SXZEVExzZTVkcU5uM21vOGw2QlpsNm9mMmpHRU4xbmFPVlRHNFBVZlRDbEN5ejBvaXRkcjVnU1d3WUVZdFhYc1UvRFhuR0M3WVpDWTNIQndKdUNXdXRLdFBPNDdmUXVxSW96L2ExOG9DSEQwbWJYUlZpUGNneXM1aFhYK1lPa0pQZUlDYjlod0ZudzdyU2NkaU9DelI5T3FQTkRyOXVQZVJqM2NkVi9BWjVldUVQQnVuQzQ5VkViaDd4aWJHRVVBb2FUTEc4b2lINW9nMW81YnUxQ0prdHAyNkJKdk15ZzRIeHdMY3NzN2IzbkVjdjh1ZWo0dVBFbzhlMG9ZQnpzQnEva25NSXV5eDFWWkpWMEhkajlBVEh1Q21FbmZoNmROZVFSNjVsR0RQNVlvbnd1TTVGdG1DcVd3ZEsrZUVNaFgrd2NPRDMvNnZRNFY5enhmeHlacktIdmJHUGgxZi94RHU5bXFGUEJ0WVE2WkRPUGVTaHdkL3IyY0ZJRFR6aXZoQk53WXZuR244UE8vaHdhc1Y5Nlg3QmovdVpMUUVvV1RYa3JSbjRzeEtnVkxKWmtPMUhIa001emY1M2ZGYkhKVlFOUmJ1KzNlMk5pSTBFbkQ4V2E2NVpObVphUDFEZ1NocWlWbnBWejR3ZVAyR1Y1QWhNd0VYczQyNnhqZWpJcFNsTTZVT0JWUlB6SHl5Y3YxSE5WUFczUU1jMXRFT3AwODdpU25pTXMyUDFWT0F4cWpIdTFJMW1YREVZajBaM0pVa2YwZUluWmVmbExraE5vSlg2TnM1MTI3QXRTdWpTMmh6K0xreDNROUtyQXJPNmF5T3h5Q1M1UkMrcUpJa2xlU2dwMWx4aDlUcnljM2xxUEJWRzFuVStKbFBCaFYxQUx6UVFuQlY4MXlJdDNRUWQwSkp6OUwwdU9DR0phTkFxV1N6d1ZyU0FZTUxJTzhZem12eWw1SWI5c1JhZjd1alJ1T3pjNDBFSEpYYlUxbG1ZV3dnOTdXRWVGT0gxQjF3ZkNxYSt3d3BaMUR5MGpTWkNUaDBnZW1lZW9uK25zMGdRM3orV0FzUTl5TDF4TCtpTGtyZTdDU2tDUTl3bUtNZFBmcDBXZ0NQdVpLOE5YcGhjRVRrWE1jSTA5anNWdXdZUW82ZlphNmVQTFVkUFM5T2ZwSmtrTjJLaXpTMUlvTVdjRFBKNGZkLzlHdHhNckRkRHcvZlVhcXNDREx1eTVELys4SWsrZUIyOUdGKzBncW4rbFBSWXVWMWVPeW1aOWo3eXZnVzQ1OWVqanJmRWZIOUo3Y3ZXZFB1T0NzRXNsYVRXVGhjL0xHR1FLbGd6cWhsMFJVRlJ2Y1l6bXZ5SW1wZk5TdU5GZGt5bXA1V1dYMFFIQWs0MnNQUml1MnZpK3BweHk5MUtFQVBCWDQzcWc3Z21MdzM4OG1KVE1DMTdLTWxpM2pDbUFDM3JDcWJPaFFneDd0M0tibDNMNXFKL1NhNURZd2lEM0JROEliRDR0Tk9Zb3FvSjcrZTNOeE9SWjg4b28zMnJwMWN6REVsVkpNblNObEEyaVp1TTQrK0FyWEJyaFUxOU05RThHMXc2UDdKWXhXRTk5cFA3Q0Vhbm9IMXplSGhJOHE3WUEzYUlmUlN3QzVjclRzdFRBdDFnZlhaUThqZE11d2RKYmZ6WkJTOXFDWEtXNkFhV256SEZudklWZVFMZi9yL2xVSFB5Q0xTTHhXSldiV0VoUjNhdkJSeWorRzhKbmVCN0NYanY2b1RCUnBGOTEwaEl3RkhKMFFiS2s4RlRZMnQ0MWVVSXc0VGlFcnMzekVnZHN3YnV5eUJCVE1CVjdhUGx0Qy8xVEJmdHVEUHkyTHNLcFIvbXNSMlI4MDNQdUNZUHlLcTVkT3Nyb0hnekFjRy8zWTdFSC9pS0JxY2I5bDdiNWhlZGtVTDJ2cEp0enRRbmNObEVZZU9PVkNmNnB3RDRyNHVNQmxGWDBqTVYzTEQ1eVN3aHJBUjRLLzM0Q3ZoV3JDQWZGeVpkK1huT09Ea0VpV2FHdXhGQzdFRTMxV2FzeW9hbEZpbHNlZVJvcHF6SGtQRlh5N0tFVCtoVXBHUVZVdGczVnZhdWNkdzd0RlFJUVkycHZVUUJPc1hTMGNDbko2ZVZFVkdBbzZ0SFM4UjRxRnh2UXd0N3lnaDVrWnIzTmF2Q3JLVnBPQW8yVElCMTdZSGpkV21lRmhTajMrcFF3R3hXS1EvL3NXRk1yZWw1SXhmSDNEK1kxaytuU0htdEtQRjQxMGJwMTFLaHZ5MnhyclY1b294NVVZaXhsQ1JGYkh4TzZRUVdKWDVrblh3N1FseWpucWhBaDgzVGxOWkd3bm1tYVpnN1NOVFNXY1NTeFFRZGJ5blFRTXdkYml3T25Oa2kvbFFteU5sZ2cyWlpVbjBmVW5DdjVJWEtKV3laTld5eFVVUm8vYzJuTnRrWWFJWDlUWWZ4cTk5eWtIL2pjU3JoNmlSZ0dNRHdFWEtpM29vdHpoOUtFQXoraWZWS0YxMXBub3FYVjJaZ092WUlTWGVrNHJZbEhsU2h3SjBEUGRrZlZXa1F1VTdXbmJ3N2dPdTdjM3lQaDBVY2dhUlZWaVV0cjh6S0k0WGdaRjRUZEpBVVZPR01OTENqNk9yd1Q1WVhVTWwwVG5pUXJpcGdrdWFWOUhpdGdSZVR1c3d3S1ZNeUpwZlY0T1hKdm9lNHlUOFRKRXZDZlhRcTR6QzZqQTRxWWtERHRpKzVzYTlZaEtpQmVCTnVFQXFPVlFxSldYVkV2WGdrc0ZaYzdEak5sbVlhRkV2Z3JCWjB5VFowUU5IQnh6QXFnMWEvQkZoMlF4ODZVTUJXbG5GcTZJa0JQM0hqV1Y4NWxlN2FIR3VldmdLZ1piNXNxbERBWEs4QndyWkNLNHAwZUdiRDdnVno2eDlPaXpsOUdPcHdZZW5YMHlvaElhWmN2QjR2WGJSNmpxeWVyaHNNblZOOTRzZTBrNVh3OW02VU55d2htQjdJR05Yc2RUTTRLMW5KckkzVXhwR2V3Sld1WW1manZTNFo2bEk5TGtDQSthOUxVU29pellwMWlnODk4WDN4RW55ejFTMHVBVktGZkVadFVRUkNqUkdTTnNCb052aytpN1lJRW95TDJuTVlQdzZxa3VKQ1VRMUNZY0NFTmMyamw5dFRVcG52MUNLaGhuYXh4SllNSE9HcTVwVmVJTXFhWDNaR1MzVFNxRjVkMDJTYUpPakNNdWtRajdnYXJwdlZicFBwd1NjVVVRaFJxTjJ6Nmd3dDVpVzZUYXNnclMyY1ZBaEoxenNISm9MM2JxbENYS0NlNUxvRzVqcURyS1Uvd0FBSUFCSlJFRlVSTnhoRFJxUUxEYWFpeTBPVjVRRGlIbHRWZktnT3kxSzRlNnR3UkpFQk15RHF0T2xIOWpHdW1Sdk1BZVU5aEhaOVphZmtTenlOMVNxU01tb0pWbllMaGVBNmJQSmFhZkpDMkpaMDlZdVpWZVBWZENCWjV3alhVcHFneXhvU2l4MGJmMW9tZWhkTGQxSEF1M0xYcW9rTXdGWE02b3VsOEJxVzV3K0ZCQ085N2FVaDZISUcwUmt2UG4xQWRmMWpNT25UY2F6RHFDYnZMSGdqR3FBUHBhYkdDaHZ5YmlNTUgyQnZTbStSa1lkUzZaV2JXMGE4UGNVY2t3YUFyQ0dRQ3d0eHA3V2JIVmxqakJWWlMxNjJTWTRVSmtkalBFQzhOaWsyRU5rZXdzL2RsNnJtdXBTQmhxa3hULzZWaEQ0RnhSanJsQ3BJakdqbHVtbFhjRUZvTlBrZVhKNnNYZXF2SzRWN1Z0R1JUMHk2SXFNQkJ6VXJ1YVM3anBsZ3F3blJXYjJoUTh0akk0MFNvcW9takpOcWd4a0FxNnJwOGNGOGRrUjY4dXVORDBSd2l5MGlXQUtOb0NiKzluUDNuK051b1ZmUHVBYTNyanIwenp2bVlacGlORjJkNllGdzdnTUJMRDhnSTJMQzExSXdTcEhEVHFwSkZQeEMwS2xkYXdBazByV1lIckd4dExFdDZySU9SWENvS25uUWdSdGVYMmFLZWJWMXN5Zjl5aVgyQ0lWOFVKRzJYR2thQUVvb3FQRmRwTDhxZ3pLMzBDcE1pR2psa3RHbEpZeW82ZHpMZERvRFBaSXJqSEdMZVVoMTQyYk1Hc2RBcGx0Sk9ESWIxZ1h2SzFOdWxXMTQxZGs1VWxaNUZwcmZ3UnFGYkJSS2V5V0NiZ0d6RTN3WFJiVk5yNXN3YXpTclJSb2ZFMVJNRk5aUDlBUTRZeDRnc1VIM0pJZWg1UUFuMWJSdCtEV1F1MjNia0c1MEtaUklkVFpWRlhBb2hMcnVRV0dNSUd4a3FraDdGdTVmMjNsZlpva0JHQU5SaFNMSjRQYVZ2UmwxYldZZnNoVHBBdmw3OHNRZmpzMGFuZkVCS2ZpRmdTZzJocFhVYXgzNGtWNjBWUW9LcFNkTTdoUXFTSkxSaTFwUGFiYXBrcjJqdUd3dHRKVkJrT1g2Z3g5cWFyclNZbWFzNnZ6eTNzMURSdW9tQTFNdEE0VllzU2hBUHN1VEh2SGxRUUt5aktqVTltcDc0STZMQUJUSnVDZ0xUazgwYUdBOU1kRkFNOVZwaTcwUkU5Rm9wbE5uZjc4dTdRTUhZTjdHbkN1SnBlY21yS01aeDY4Vlk5M3RSbk9NVXdycXhGN2ZudlJWVWY5WFQ3RG9iL1Zzd2xsYmpKS2I1UzZtOVlocGxDdC8wSmR5VjZ4RmNCczJ6U1phRzJwSnpnWmVVWGtpUFdZQ1J4cFQ0ZlNhM2FtSlBOWDh3MmxoRXFsZUxMWlVDMEo2M3JTRlh3NHA5TFZsclRUNUE2QllVbFAzZkFLZGRHWHhJeXNKTkR0Z1RWR3FLQURPT01ZaUVNQk1jU0pXU3h3S0tBZWNKUlNLbG9uZ214WUtoTndxSy9zUGpvVUVFZm5jaGJyTXZoTDJlSVlUZ2Z0ZXB0aWlxWTNkZm96Q0hBdzl2UUViZHB4ZW9IWXVwRTBMNWt4dUVGK1JLdkpDKzV5d0ZGOU4wV3FZMzJLUDcwS0VnbVFvREh5ZUxJbGVXTXRSMWp0cm96RUwyYUtRdXUzREluQTRtL1FqeG5ZNFFhWjJpS2hiUkpBVk94TUtzdzJWU3A0am5RTTV3TFFhZkxYdHlHcXBtY0JySWEwelM2cUVVbVVsZldUQXB5WU84V2hnUERhaE9NWE9CUWdpTzhxb1pnWWRRTXBwbTFuL3FHQW8zcUxRd0dhQ1pXamt6NFVvSjR3clM5eUV3RGdUSUtxU1FCd3h1OFZMRXZXRDlaWmJ0VWRCaU1IbVRPdEFHbTZwRXZFNkd5OEZKanpFL01ENmhOemRSbXI2S0pWa1ZRM0ZtWTR4UUhYc2lWMXFLeXRzZkM5dXE5bzlhQ1QrOXBxRVFGZ2ZYdEY3VVBvZExwajhscVhORUw3TEFVWXMyU1Z6NVdCVW1VKzJHd1FFNGkyb2dScnplaEZrT2ttdzRtVk1qR2Ryc2xRZENsallhV1M1YzBGWEN3SGtZS3FWaEUxSWJhYWFqTFB5WlRsRFQzMmRDZmJwWVFqTDF6Nm9od2R0Qzg3RTZpeUhlTEVvbkxQVnFKdnpVVkgraTZsZVI1QU1maTB6bmNMN3BpdDFaYlVXUlpPOXI2cEM0VGF0VHVFQTdBa3FidG0xdVdBSSs5blRXUnMrZGFKV0ZpRDY0UVZOb2dYZVpwUjlKeXZ2QWRmVDFBZGgyWWJ6bzdGbm5EM2JNMG9zN3dBa2wwWmdzMXN5UkQ5a3NrMERkbXdDOE5ncVpJeG81YTBWMmhGQ2RiMnZoRk5nWFNUVGQraGZqdUtWODBlVHM0VTRRS3VKWWM4ZVNnZ3Bud0JPSHF1MHI4NlZsbmUwTk0zTmNnR25IWkJ5aVVwRjAybUp0SnpsZjRGeDl1MHZtd0xCVnZxM0NPOWh2TUI1dE4rWVdkSTAxeGp4dm96S3hjZVVQS0dYMWZYL1dLblJKVk5BMERKcVVmWGlham9ma2hiWCtBWWJwYThQNHlWK3ZxMWJTVWFRbzA3cEo2ZUZDbGtFUWUvcTdsc1BXckc4VzQ0MVNIWnU0WU5abSs4blZDcGtoRTJhN2hFaktobFJEcXhva1NDZXd5WEJod2NiR29ncnI0ZHdHYjFZd1F5SmZ6ckFxNHVoN3p1dW1SR00yaVRLWFFvZ0RxWWdjb2RlcUs1ZjJ5S3luUXBNUkhUY0NZUEJjQU84anU0QlE0Rm5NV2l1MC9WOHNlbE5PQmdSYVl5RlBCcEovR01pYW9aSmMrd1lObzM0TmM3VE5rMEFCaENCTHFPaGJlR0FRNkozdXk0RHhIeXFPenU5ei8yL2JBaWRhMnd1WWpiLzVLc2xmUEFDR1VwbTBWQTFVQ1A0cWtoUFFxSUN5Wm8zTkZRcVpJclhFdmFaR0dpaU5VN2hrc0REblBNbXBUWnNWN3FFcG53cU1zRlhGa09lZkpRUUQ1RHVvZk5DUVZtUnhaVFZqZEpOcHcwUTJRQ0RoV21QUEpRQU95eEdERkNod0o4c1lpNW53OGlxWEVwRFRoL1J2TnBVOU5iRUVBL044KzhXRkk4dWpSMDFmVEdtMDdzT29DcmE2U2tGelJpd05SYkJ6SjNleFYzbXJXME1IMkgwYStyTUY4czBFengxYitzcE45NHRIWldkb1M1c292TVVYVlRkTGwwUjNVQ3RSUUxVTTVHcnlQMW5JaFVrNWVNN2JYMFlnNmJOV3RPcGpEaEFxNHRtamVqNXk3eU1ucllCU0hsZVJkWFZvZHZFVGw4bVlDalVXZ1hpOE9tWW9lbU1VTE9tMUdLU2VuYjRRZWpHaHRFVUlVZTR4UEI5QnJPM1RUQlg2djZXVzRaUFhNclRyNkhBQTZHeW9jenNkdFhzdHFwYStVN1czWXluYnk0TmN1S2tPZ2F6RHZhbEhRaUxiMjBPZkhGQW0zTncrTXBzOWVBUkJicnUyRlF2cW1sNEw3a3lPNHlLbENxekpkUnk2akJqcFFsNTJWdkx5SFY1Sm9adHRqVXVyTEQ2cGNWZEFHSFZ1UHNReDBLaUFNTk9IN3l1VXBQQUZkV25HbkZtWUFqaHdEVms0Y0NFSTNleFBLdDRZNC9za2pSRXpJSVZhN0pFUDFDeHJLbFpPaVpCTGlyU2NoejhGczBZWm9VdnhlV1dmV1R1czRNMTlJdVpjcjZwSC9uV0p2Y3NGdEtPODFrOUJ1cWZDQzhhYW9pbHloSU5xOEJpU1M0QWV1U0J5NnZXZndocG0rblBsQ291eG1zQTZWS0Njcm9KRUcvYWxzUm9reG1tVmdVSjRDV01kVmtzMG1KQ3B0UnF0NnpPVEpETHVCV1JORXJxNHBkT243MHNZWFV4WlFGUnkvRVFWa3lBVWZyMU5Yb2dtbG5XZFFiSDF0SVgyeXg2RnFBKzFhZ3pPZ0Ric2tiWW4wNlhkelp4YlNNNVlYTC9MOWU5c21IZmpLY2RQeFlVbnd2bUgwaGVXWGkvdE96cSs2S0JseWJ1eGxTRkhseG0xenE5Rk5FRlprMXFsVGFKZDFUWVNUdnFpQzVleUpMMTA2QUlnbm8yWkU4Yks2amlJNnphaXd6YUVPc3dZRE1xbjR6YWtsbzlRelllY0lOdVZOTk5oQUZpTFhUVlVpNXowN3BpbkFCVjBzd2JldERBYm5vTFVYMHNZWFVCVVhzcWtpNGg3cE1ueTBUY05BZTlualZvUUJ5dGFuTjlMR0Y5TVZHTW5CdFd3YjNKU1VabndZY2QwUElFWEZwSyszTVExUGtUQXk1eEM3bW1IUGdlNkZPTzdSMDhWbWdoKzR5L2VPVVFZcmZjR0kwY2ZVbVJrNUhPMTFuaGtQR05jSGJJZS9mdldBTnJyZlJGUlZ2bUwwOHcwNkExMFNmWVI4emhaRHFHMVBYSUJrcCt6b243aTJIakptVkJFcVYrVEpxU1k4TWU3dmpGYy9rL1NaRFV5cUhuWUdqUzQ3eVdGV2RvQXM0cU9BdzBvY0MybE1JSFFyUWpONVRndURvTlIyWmxzZ0VISGtXemFoYzBxd2RHcUZDaHdMc1NRUGFXdUZMZ3E1dXRCYUN1dys0b3VjcytEVExldFpCOFQrclF3b3RmQUJXeEUxc0NDOU1CbGRKY2RRRUZRWWN3Vmp6dVFMeHBqWEU4TFF1SnluampzaFJTK3Nkbk83YXVMNUdySTEwQXdBYjA0Zm9kQ0dRZmpCVGlQV0V0eTlHVlZxV1ROaFEySkloOFl2cU5BMUpsVE96V3FCVXlkZ04xNUptT0hmR3VPU1BTWDZUTVd5bzFRK01mMVZWWTlaRHJhbWRFM0FCaHlvTkluMG9nUE1BdEdOVlBWZnA1Qkl6dW83cDgzN1JrZktlQ1Rqb05WazNod0xpdllRbkl2bGNwU3VCZWtKYkhWREtwLzRWM1dpV3d3ZGNRem9xaHNPblRjS1pCeFpIYjVsZ2c2RTVacjFlL0Q5Sm9acjVYOWFUNUVlL3FpbjNYckVXNGlSY2dmT0E0ZnE3TEJMV1VESWtUWTJiZ3VwYTI5YXBLOHlqbzdoRm1iSEk2cVJZc1VveEU3dGF0cjJja3VEdXJRa1dOVlc5c0Njb25BcG90d2ZDU2pLT2ZtbkUzalVrT2FxbTVvRlNKV05HTFdueWNEY1BMcnFqQjIwZkdUZ0xVV2lGVWpZSzIxRFZLR283VlhUNDVnS3VnWXBIK2xCQWZLd3AyYm9hZEd2WXlxb3RCNkZmWEtZU0Z1OTdXOG1XbEFrNEdwTDJ6YUdBZkM4QlgyQzJPVTJJTFJZeE9wSmlaa1FQMFViTEduRXR2dUp3bCs3aThnSG52RGtJRHA5VzJXN0I3WUhSV3lZQTNPNjROYU1SekJyRjVlU05XUms3MnJJOWhockc1MExzakFKZGJ1SlF2cHFQaXQ0Z0JrRjE0MkpKcWVxUHlwZlNaVUdNSGpUUlBNTGVaV0ZmWU4wUmVSWGdWbmFsSlB1WWJzMHUvcEJFR3lBOXlZSmZxcHlacEFLbFNzYU1XZ0pPWmt5WGpLblhhdndtd3lpM0pHdmYxcXE2S3FPRy83cUFLNkxpNWxCQURpUE4wS0dBV2VPU2NMVmRXOWxHdUZBL2JCMVFRRjZaZ0lPeWsvMWFVL1BSSUhNWVBCVGd4M0NZdnJlUVkxcXBWbmJSUXV2Z1B1T2twRnpLbWgzNFJGaytiU3B3NW9HS0dSa3ppOFlvM3N0TTlCSXVIT0x6b0NidWl0bVlNRkU2MEhDRzh3VTFlR0Y3cXdTT3JqT25ncUpJZVVINWFvc3JzSFpHYnpwenhJcGN6c0FMYk9yODZnNmc2SEVCY3lZNVlYSmlnQUZzRWd0R1lwSGU2aEZGeHFYeDJkYUFGL0cwQVNJQzRvZk9yMHdGQXFWS1RzNUVNYXFXVVpGbHBuajJmVEVpY2ZsTmhqSjJSVUpVUzh5MlFxVW5vNGIvdW9CYlFwMCtZbWMwR2piZnFIMW9SdzVzUVh1c0NKS0twSDk0NXhOd0RwcUdOUk53NHRFUytwQzJ1cnB3cnh0R1pUcVc3cm9uWkhBRE4rWHlvbkxVUlN0dlZzYUNjSG9ONTMvRHhLZEZwbHZ4TTJzOXE4emlZWnlaYVg3QzdGUG8rZzBkSzc3RW93bjNEbTlJV3p3U0xtdEhiRnFnQ1dzSW1uVFVoVTdaMVdIcUJ6WFFUU2QyZ0pQSlpDZHJocE1HYW1rY21IaDQ5TWQ2WXBXaWkwUXE5WGh0Q3orMDZiaE1kMWdUcFpzZFAxdGI5OCtzWUttc0ZxRHNKQlVvbFNRRFIyNTFkQzNwOFNQVk5NRUhlbHNHeksvZlpKUlhrb2xWMDBmaExUOGpRZ2Rjd0FHNVNYbFZwOUZ3azl4OHlwQXNBRnZROEVBUFVsQyt5WWJ2cTh3YktBNDVGc0RJbFR4aERnWEU4anBCM3NEVk1hdG0rUE9pVTlvN2dnM0dnUzZheFRkTjJUOHQrQzVsMi9hRHlPVFRnUUxQSnFxamZaSWh4VjNtTm1YNVp2Q21PMTMveGtaaERQNHV6R1pOeDB3elRPazRkVWVmc2hWS2QxOUZsOWRGb0s0WGFrUjF0WnRIQkZLazNySFNzMU1wcGNpMXZrb1U5RldsZFN5dHRIekVGeW9sWWZWUEN4N3hITk1hZ21YRTBxYWpyQld5a0RXWmpRTXpzTU1uMG5NZDhmZVY2MGxoYVQ2eUFUOHZGa0orcVlLSmRpUkN0U1QzVk04ZWdySHNVQlRsTnhtNjNoQ3NOTVBKUURUV2s1U2tBQTBjeWdkQjFyNXBuTUVsRzZLazZwdFo0NG9qL3kxRWk5TnkrbCtBV2ViaVo4OXdGVWhtSlJkQit0MG95OUk5QVVydFdxdWwzaFJsS09COUhyZ21hNUkzUGNPcGRaNU8xdXMrUTkrcXdGaFBtU3d4VGRxS3ZodXFrbGZQUnVJMVpKaXFNWlNpTTJJek5nVGIzRkd0cjhyRUM4cDVOUjhUb3VndTh3aHBlbGpXdkRva2FmMkFoS2FpdVZqdDNNRitXQi9mS1NCbGE0bUtVT254Tm1YVStBRXExa0VhNjQzMW1nQUpHcW5FMzVFeklRVnhBWDdTQmk1aGVnaVZTa3pZRXVLSGhhYVdOUFd4ZVIwekJsWEx1VkQ0TW8rQStaY2tqWHFvQk9WNGNiWlEyQVVjZWNaOFJnUEo2MmdGTE5uQm9pRlorbXRJcGVYVlJWYjdiTUMxSUhuWGtXZk54VVlqWkpXQnNaa3NhbEVOMEJkcFRmRVIrQitZWXJkMEZuK0dpNTB4alpZRU81cjFsdDRianZWa1ZDWHcrbEVVdll2NlJGeUgzQWJ3Mkhkc3A2N2Flb1pJUkdOUWJlcFUrUUVxVUZXNTZDTGJVK3BGWk5lQ2czWVJOWnpCczZjRnlEdXNnUnZrRnd5azJ4b3U0Q3UwM2tyY1plM1JZb0FncTVXZW1QSWt4V1RaQkZkUkE3V2xpOFZRc0k4RWZjRitHRm1EckNZbGlYMjRRS21VbGxsTERNTjhzRzhyWFZBZWRmbE5odGU2STVJQWJ0M3kxb2JtSG5wM0FVZUR3RHJqQjhrOFpaYlF0MEJFa0JKRWVkVXRtbVNzUDVNTnVMbzdvNUV5bWlUR3Y5ekZJdW40c2hKUDVTekVQYkZGdGFlemVZQ0RQaloxRXQxOW1xZWRaYmlnL3gxbWFLRWRQajhvenM4bnlWdiswWFk2Ry96eHFtMXNlelhOb1dNd3Nwc3g5YW9LWFRIdVdwdWRHblRSUjhzcTJ3b2JINU5rUXd1VDl6NkhhZlFpMjdVTnZkRUN2cy9MdDF1N09xcUdMb2VjS1ZFRmVIWDdRaGJjRmFxNytJd0JSWmovNzZpellWVjBKTGVYQm1SdEVYdVhwQVJLcGJUTVd0TElza0VjNHBybmduVWtaMEFjckhKTkpLSGVhdlJKLyttVHp1dmVYY0Joc25Bc3RPTE80elpyeHdBYlhpeU5pZkxWVVRvajc3QVZhRGJneW5iRUpLbmt5KzVaOFRhRUZ1bkJUcm1PZXZTdW9weitPOEJacVArVTRmY0FoNUZwMjZRaDROTTg3U3pEM08zT0x0ZjNoOEdKYWVIZkJ6UEFKYnhveDZ6S1JwQkpSc0x3MEUzaWFqWEZiVUYvLzEvTWFnSUJGTjlORXNWQWJydGRjZGQ5bnd1ZGFYMnlDN0gxa3BncmRrbjlPUUdtU2xIbVl2SWVVWStpOEg0UjJ4VFJHQkpYQ1UrNjI3cUpuRy9Jc2t1Q1EvelE5TGhqeVNXUVcwVFdTL2dKbEVwcDVheGEwcW5DbTRpRHJybktvUXc0djM2VEs4ckl1MDhteWxIcmNvZlh5ZXNTTHVCUXNsTmNpNDEzVGo2MnN1b0xsVXpEdDRzS05EUEgxc0hEcm90UXA4anFZcUd0TlN6RlF1RzJRMldVU1ZoVE5JYVZMUVQxN21zNVdiL0VUaUFrazFzSTdKUDdDbVN2THEwa24vbHRuQzBUOHFhWlRjazZ0dVZmVEtVcVRCKzRncDFSSitDeTlpcHA5M2ZCVEhGM3lnZUZGOUhOK3BIaE9rejMxWXEvbXlRdlVlNVZUZHNWSlhVY0x3aC85b1k4ZWtOalRpd3hqZkcxTkRZWFd3cVNXQmhza3BEcXR6RDZiVURZRmxGQXpDN2RhZmRrQzZkc3hoamdjeTFUOUFySzJLT0F2QjRBdWFvSnVUeHJnbFJmREVpWGlyUWh0WVJQYWN4K0phMTBaUGFiM0pjalRDSGVyVWlzenNVYllCdmpjZ0dIUGpPNm9zeFF2Mmh1U2hBYkxPUVpSWnVhUDRlLytBTXNOZzE3TnVDZ3dEM0RKalNtSnpJV2l5QjZZa2ZIaUtBNXJZdVRsNWVkcnhFU213ZTRLUS9HUHEwbG4vRjl4dGozc0lKaGtGYVRrbkZlOW5NNmwzaEhPTlptRS9wU0JjdnpBdlhoMUF2aWZ3VG1Yd1BqVFpKN2lhSHdTaEYrdzJNbG9ycVlWT3JpOFdrTXhIb0ZoL2crRzBZTHYvQ295RC80c2QvNzNPYys5K2hESW4reVJ0bnBla0VpNTh1WnV2aXlLMFhWaElWT0FXdzBiYWhWSklwUzV0QW5OTmZzaEJNTFlOMkJmeUhVdXhNTDcvc2JuNkJpRHYvZ0gvNVRFb2dMcWhLRFFFUFdNbFhxaUZyU0N2V05VdEs3ZUVObEZQM3lKaE9OQ2JlRTI4Y09ZWEZpVEhxdmJDZWxEYjljd0dHbVh1WDhaYVV2SGtkaE5OQjBnUGhQM2l0NmhLUXRETXVkRGJpcUN3WGsyclhaV0FnOVlheE96QXY2eTRVWUtTdnBSbnFBdThqV2t5VFVwMWxCWnhuc01vdk5McGQ1UnBxcENqTU5YdUlyL0JqRWVpTFZERXBCWHJIeDh2Ry8rSjVma2VqRmtFYVhNQnNvVlY1Tnl0bUZWYzBudnhsRkg0NlRKNWV0ckNYYitkVGRnYXRrbU92a0FpKzhKRDdZMEZFWWJYcjRlODJmaXFJN01TTy9WMDZOVldNMUYxQXJ2V2RLV2I2UVBMRU45amZHc29hSVFUUE50YTJrZHNSTXNSRHZTTm92ZFZRdHlkMzhGTEl1L2s1eXFFVXF5ZkxHbXl4aVZwS2JlOUh6NENiRFgwQUwvenYzZDUyY1B1RUNEcTQ2VXl4dElhLzdHUVFOWU5vSnFaSnNMN1RNQnp5TEhFblpnS3N4QVJDSmY1a05Ga1E3QWFaRzA3RFRMMmxrb3dySlQvd2pQNU1IdUs1YkNreklWdHZQZW5aMElWYkFHRjZrZnYzby82djhXOFc0YUR3M1ArY1NPWk5MaWZMbWh4ekR5WXpmS3l3V0prTzU2TjJDYXpjVTRHNWN2L3VSYTNmRlRVcnAwakQrWi9RWHQ4bGJ0aWxDWGR4UG1JK0ZLUGZuMEhSWk5JTUhZTzdDZXFHbk0yTmFvRDhnSnB3VjZ2am4zcEpJVUM0YWhWZVNnK1FkSWxMOEZNcFVnVzloS05CZUs4Q2xMMk0wbUhFT3RndHQ1YmFtU2gxVnkyZ21UcEo3SHJzZjAyYlBGczFDdk1raUd2OGlxLzUyR0grMWVsQ1IvLzdJTW1RR1hjQXRlak5heDA0dmpnVDRqYXNtNGdYUWtQaExUUkZUeGJCbHJtekE5ZDBaN1FvYk5FMXVDdlFaZmdzdDlOVExWVEs4SEZ4dkZ6WmpjM2lBODUvSTkybWI4U3hENHIvRE13dGMrQkdWcEo0bitsTHlCbW4vdExXMG01Rk43TTdCNnA0VzZjWHZaTENaNkErL0puN2JqMWhZbUhnbjBDWEFSWC81OE9BTi85bUp4M1BYRGoyVVdQaVR5c0dEUCt5dy9JK0hCeDhVWlM5Kyt1QzFNdVhLOVpKbUtmeVg1T084Wm5OL0ZCOThjQm5qcTJ3YkZpNGZmWTVJTHp6bm85czZFNmFZWkJEYitUOVFxbUVOQmk1aFZNSDF4R1l3RlFzbHY4bUZsOXlWL01RZWNmKzFUOFRYWFFXRlpjaFlGM0J6eVpyRFhETnJTU2M2aXI3dlhoYnh5L0ZiUk1raXFzVW54V3pBTmV4eEQyV2JTWm9pZCtybndvMWRHemR6MzBCMUVCbmZ6YmxmWmt0SnllVUJybTY3UUtUN3RCVjlscUUyRzYzUzVacjNmYnRpRUxvd0tFVU5OYmhYWGFXeHZEaUdvNzBTNVhiVjFsblM4WU1TY0lIODQ4M1FnWXpIajhMbXlmQkdmZmdWOFQybDQ4dVA1bDZLZ2VVL1pRcVlXSk5kd0VYZXYyTmNWVXZKekhxa0VqRDE3OXJJYk1CTmk4VzQ0U3hjM3piaDhRSkZjakh3WDdsYkRyc0xPRmpnTWsvMmFaNTJkdUZMN0d3NVVHcERlNzN5OWFQNnk3RkNWK05lekp3SE55ZU80WERCMmRxamUzdVZmazk4WlFLdU0zVEVPSEc1SVFGTGpsMkZPRTQzYm1KTjlnQjM0bHJEcldIUXlRYmNpUXVxQ1JlajdibWlMdUJvQWM0dm4rWnBaeGZ1Sm04ZFZsaDVTNlhpM0FQYmZCaFc1RWtuSFdyb3BGUit1U2dzS2s5LzZERmNLbTltUkNiZ2l2d3BqOHpzRTAyb21XM01pWW9kVzlqRW1qeHB3TG4vaG55S2dHdUxUbDlpU3p4U25ndTRhZVAzUzhYNjlOanFuaVRqaUMyVFJlTUZ4NWhINXVqVXNhdzh4ZG1NRlRYdEdpOVRGYkd1cGRYYjhHTTRZaHp2eWdUY2xEZk1qU2Z1T0Z3djNsTzU2a29IeHhFeWlUd1RhL0trQWRlbnZwalJudWdwQXE0aWhudjVRUDNuZTFxbkx1QWEzc3JRcDNXdU03MFAzektKcm1vdkdNNzVSdlFGY2lMYmF0eFk4aGZ1cHQ3cVU3MXdtZW5FZU1ReG5NazFLcEFKdURudDQ0NlNjTkwwK1VSdGVPSWNTdStabkZUbThmSlByTW1UQnB6d2cvUXJva09lTkRsZXMyMHUyRllKMUdVeDhKVjdPc0VGWE52YmZ2ZHBuZXRNNzhPM1RLSzYySjlIamJBdnQ3MDRvQkgrK1RpNG9xdFBhQXBlNGhnT0tXM2t3VVRIK2ZRVUVjdzNQRElUY0NqbkJHS0hGK3FrbHZWakR6aEkyM0pTenB5WVZKTW5ERGpnWUFjSE9HdEtINmMzdytIRWtQcGN2cG9RRy9VN2dDdDRib2hQbTF4bkdiZzBmSGF3YnhQUzYwZFY3U3FJR2xiVlptVzZ1aGZWYmtwRHFKOGZ3ejFnSGo5TzV4b1ZrdzI0NHRtWVB6cForU2hkK3hqMXFGcWZVdnFrbWp4aHdFa2NsRGRVcTA4UGNOaWNvVEtXYUs5eTBZN29EdUN1ZUc2SVQ2dEtudTJ0YjUrVERSVXNsNmFVZ3RlUDdyaTV6SGs2bVp1VVhiV3ppWWtBSVg0TTE4cGM5M0hKNFhBMjRNNUlrL1NBeUphb20zbExKMXpUTTRpZFZKTW5ETGdyZEVBb25tRVdPamc5d0VsZkVvRERrbEgrQjRvbzBBRmMwZHU5OXVrejZLWlVFWFB4VUc4TXgwMnJLazhEenhQc092bkxzRDkyc2VjNVZ0WWtJOVo5VDJKWGM5MW1pL1dTMEVhTkhlcG1iOFZYN0JnM3RyaWpNK0lSUnpsZVhOQ3U1ZEZsVEN6SGhKbzhZY0JkSUlmSnZLNTdpbXM0TWJYUjhUZlcwc2FEOVhZcE81NngrZlRFK3VJSWdxYTlwenZkckF0NDNtRlRSVlh4eU5EL3U4ZlQ2d3h0Rk95WnhQcU9DcGJwNUxHOWFoS2lYOEl6aThlOSt0bG0zbWVGSDFmODZIelQrc0dHcnJjWlBUcnI1RGttMU9RSkEyNkJsazNpc1FmUjR0T2I0ZFRiME9LUk1QM0NEb3JrTTl5Y1o5cytQZmsrR1VOaW1kYTRtVmNITU5LSmJZU1R3ZTlyRXZmMlFIekxSUDg4YUpQaVRSWHUwcVEwb1dNNGVvNlZRZGVXaHREOGlPYytIT1pqRTFQSlFZa3l3eTNJcXNpeFpSODU0NFNhUEdIQVJmVUIvMmYwMHdPYytqUEdRbndZNlMwNlVpRUhIUDk4R0tYNU5NV2Q5U1U4Z014QzN3V0lHVjhONXg3MFFWZUd6OHcxblAyN0ZiaWszNXpVTVJ4ZVRSUEhlc0hxVnVDNm52cWx6emNlOXg3eFBmV0Nnd1ZNcHNtVEJ0eWR5VytyVjN1cDBxY0h1TFphMzN3a2VYM01iSklEcnVwdDBQbDBVS3VuSERsc3k2VHdHWnJUOU1hSU9QZkFvL0w2bEFBVnF6NlZVVHY3ZWovT3E1N1NacHJCUEdiMGV4NEQzcExrOVkvdEJqTTBoaTVGZzFtT0Vka1NMenhpWTZCM2pNeVR6aktaSms4YWNORkxiN0Evc1R3OXdMMUF6d1R2dnZHYlRMTU1jQVZqdXpMZHAxbXVNd3NPMnpMNVUySGd4bFdUKzcxNGRtVFQxSzdMd0djaUtUQmxweHZNaWZaMWFZZnBpRVNaNEViWGZqRGpqSGg1TlpnMHdjZzdreCtJb2k4bnlYK1lvTXhqaTVwTWt5Y09PS2M5cHdjNHB4aExNTUROaXBOeG0rVFROdVhzUWxsYkpvVXYvcENFbTNVaEFUV3FGMTlHWGZRMmdVeTlMMktyVmwzOUpQbEIreEVuSFh1TWUzbHcvZG9qZUU4dUEzRFJpbnFnK2hpaXg4OVNhQ2ZYNDJSd1crQU5leE9UYVBLekYzQnRPK3lMSHZicDhidDljcHoxNUY1OGlNQzlIbnZWL1EvSnVVVDg5bFJwZVAySVFpMDYrVjJRVzQzejNoQ2lPTEZ5VmNkd2lNQk9la3pQVTRwcjdoTUgvNDhPVC9wKzVVejJNZVplR2g5OHFEZnB1aDlUM2tTYS9Ld0YzSVZreTlHclR6dUpaMFRndEg3VVpSNlhGSzhmRWVEUWpDbTVzRnN3L3FaWDMrcWFpY0Nyd1phcjl2YU90NDQxZkNjUGRMSldsQ2NYZmJ0S21FU1RGNUp2ZitNYjMraWRVaFBQMUtWY1JFT3E1dVdnbWw3a3FhYjU5Q20xZUtqWTJpaTQ2WE1uU0pHdkgrRWJhTmdTdXFqV1VmVU1HeStEUjE5d1RWZFZlT2JtY3VBcndwcnhwUGNMeWNaSlJUelQ4aytpeWZTOW95Rzd2eWRVU1lHZU5GSlhNV3NGb2hsT2VtK0lwbXhMTVF0OFB4MVJQbjNTd282VEh4dVBJeStjNDh0TG5YdUlaN1Q3Q2tKWisyVGM5R3Ywa29HOHJxNmQ2bmxaemRSVmxmZnN2MDJneWFjTHVJZ3R1WmZNa2U0cGRVeERXTE1DWE5GNzBOZW5UNmtPUThWaWozTGt0YVlsQ0YrU05rMDI4YlhDUFJrN0gzNTE5VkxTMDduRUozV1ZDcUx5SHA3RTJiSkpFdzdOZldyQ0FtOS9jUk5vOGlrRDdoZGhMdXFhK1ZzNmRFcjNockJtWlcxM2FLdFRoZm4wS2RWaGNtTGw2MGRSQmVkZEMrWlRKcTNna3F6UE4xUHdOeUc2RXRoVTY3TlRCUjJkMzNNTjVCcndOWUROang3RjBYZlR4RmV0QmNPZHlUdkZuZi84TC84YlZuNS9ZV1BNUTdhRjEySnVOT2l6REhrbzEwQ3VBVjhEMk5BVVVWZHhMRkRmMWFsd1NrMVl4ZEVUOWJqTVVVQlVaY2R3Yy9UMlVuN2xHc2cxTUVvRDgrcnh3Ym5Ld1N2WmdlTHprNEYzc25ZNXdYZGNieVJVc01VSUFBQUEzRWxFUVZSclJ1RHNtMHdRZXlaMjA4ckc1cUZjQTdrR1BBMFVXcXN5NXRKOTkvUllXaWRKZm0yUDBjT0RTK2FJWURoZm5wcHJJTmRBVUFOelpmaVA4alVkNXkrSGc4ejRiUGo0NEF4THlHTnpEWnh2RGN6OURpM1p4TlVicVlrS05pci9UMisvZG1TbW5DSFhRSzRCcG9FL2ZVMUY0TzF3bVVVR2c0djBBWXB5RHJpZ2N2TElYQU9UMWdDOXBEeVg5VTdQcEF2TDVlVWFPTzhhdUl3OWs4djJ3T0M4cXlOdmY2NkIwOVhBUEI3c0ttK2NiaG01OUZ3RHVRYVVCZ3FWYjMwbVAvbk96U0hYd0ZscDRFVVY1NjlMejZyWXZKeGNBNTRHL24vNDFmNUZQVHBWcmdBQUFBQkpSVTVFcmtKZ2dnPT0iCn0K"/>
    </extobj>
    <extobj name="334E55B0-647D-440b-865C-3EC943EB4CBC-263">
      <extobjdata type="334E55B0-647D-440b-865C-3EC943EB4CBC" data="ewogICAiSW1nU2V0dGluZ0pzb24iIDogIntcImRwaVwiOlwiNjAwXCIsXCJmb3JtYXRcIjpcIlBOR1wiLFwidHJhbnNwYXJlbnRcIjp0cnVlLFwiYXV0b1wiOmZhbHNlfSIsCiAgICJMYXRleCIgOiAiWEZzZ0NseHRZWFJvWW1ZZ2FGOXBKeUE5SUZ4emFXZHRZU2hjYzNWdFgzdHFYR2x1SUU1ZmFYMGdYR0ZzY0doaFgzdHBhbjBnWEcxaGRHaGlaaUJvWDJvcExDQnBJRDBnTVN3Z1hHTmtiM1J6TENCdUNpQmNYUT09IiwKICAgIkxhdGV4SW1nQmFzZTY0IiA6ICJpVkJPUncwS0dnb0FBQUFOU1VoRVVnQUFCSEFBQUFDL0JBTUFBQUJrcVRhYkFBQUFNRkJNVkVYLy8vOEFBQUFBQUFBQUFBQUFBQUFBQUFBQUFBQUFBQUFBQUFBQUFBQUFBQUFBQUFBQUFBQUFBQUFBQUFBQUFBQXYzYUI3QUFBQUQzUlNUbE1BRUZSbWRvbVpxN3ZOM2U5RUlqSzZWQkFaQUFBQUNYQklXWE1BQUE3RUFBQU94QUdWS3c0YkFBQWV1MGxFUVZSNEFlMWRiWXcwU1YzdjJiZG4zM2ZGZ3dDUFljWVFrK1A4c0NzaDVvREVXVCtnSVlUczhnRVRRaTY5eE1pYm1sazlZekFDc3laRzRDNW1IcU5BbmdQVFMySkNqZ2VZUFpXWHV6MmM4V0tVUk1pdWZNREFvNW45WUF3b2NmWTRPUGJaUGE3OFZYZFgxMHRYOTFSUDk4eStkTldINlhyNTE3Lys5ZXQvVi8zclg5VTlqblBwd2wyU05ieDQ2ZnBnQmJvQUJBNno2ZzM1eVFWSWFadThkQWlzWlZZY3NucnBPbUVGR2o4Qy9leUtzekYrS1cyTGx3NkI2VUJ4RXVlZm4vblAvM2oxbTk3YkZ0VnIvOUoxd2dwMEFRaDRnVTZzcHpmOXFsOTROTktkSDZhVDJ0SnlJSEF6VUlpZkR1enRTOTRmcXM2OWdhU1dvQVFJVEFUcWNHYlExZnZDR2V2WWdOYVNYSHNFR29IbWJCdDBkUG1kUHUyT0Fha2x1ZllJekFlS1kyYTV2SVVTUDN2dE1iRWRORUJnS1ZBY2NtUkE2emd1cUg5c1JHbUpyanNDOVVCemJobjFzNEtaN2R5STBoS05ENEhLK0pvU1dyb1JLSTdoT0xMWUlhUW0xTGJSaTBlZzRwMmF6UmNGaXhvdWxycG1iRjlCaU5uZ1pNYk9VdVZIWUphUXZmeGNzblBvQjBQT0U0WTFtOFJ1a0J0Q05TWXkzTUFMdVNWVGdlS2NHblp6Mm02UUd5STFMaktYa0JmRzFaYlVUaXZRbkEwcE16blJ0QnZreWVCY1JBbHNqWlBSdC90QU45Wkd1TzFnT3R6TmtxMFlpekZsTFAzZG1CcTZTczFRaDhybzc4ak0rVkVNbE1WZ3hEbGZqWlhvTTlyNyt2d3g1TFozeDlESUZXdUNtaHFtdDI3NHJqVjE0NG9iYU02T0lkdmVjNGFFeFpPOTh0N29JU3BlNnRGeW5DTmpzRHBuU1ZmVEN6Uk5nNmsrVEp0c2lXcWFLU0JycWZPWkFyaGNPUll2ZWQyYjN2T0J4KzdvYjFCMUhJc3FUOXQydG0wSHgra2NGd2g5S2lpeGR2cG5aUnh5RHYwSE8rSEpYaU5rTjRaVHdSazNFcXdvdEUzRG5tRnptNmFUbWdtL1ZGQmlEQ1pLNlg1TXhhaEp0Tk5JRExvOEdXNkNzMmJHMXh2eXZDSHZ4YTRob1FsWktpaHhCbTdpTWRjNDdiWEpTY1dJa0pHYkRvdUpSeUxhZ2ViVUxnRHFWRkRpOHN5VGpYaG1QT2YxOTdyeHpPdzV5d2RIMlNzVlgrUGI3L2JvRGRMYUdWZ1RhL09MbE9JbVdVOWcxNk55RVRMNEJHbEMvUnpaYWFCbzJDNFp1ZGV4YzF0SVh3NUpUU1BEQldSVk9yZzlXZ1hCYkxFL2FvRzh4UFBDazFSdENFa3NINmxreWFEb210MDBHWmpyaFB4SVZ6bGozc3ZJWlZFY3A0bmJvMVdjQldJMkJtZnN1a2crbWZJVVVya1F0a1Q2c2NXYmFGa0xpazZDQlJNaHZRd01kWTBFZWZkMUxvL2lOSkl3Nm8vZS9WY2wyNGtnaGRzT0Y3TlpsZ2lLVHR4Sms3a0tLT2VlcXBZZUJKZExNK0s0a0VYN2NMbkdheG9kbWtaNWFidVR5eFFrbk81Yk5lSlVNSkdMbHJXZ2FOdHBHMHlvcmJ5RDU4UzdINkY0WEFIRjhmSS9JbHFZZWVaeXFtcHVCamp0Y3ZyeHhWeTBiYTQ0YXdhandOMjhKNk9wZytMOEllL3lLMDZGa0owUjM2blp4TVU0YlRqY2RpakNwTXpjajJ5S00yK3lpdmhHenFGejVxbkhmL1BZdVFLS2cyWE5jV2JBczFYb3A1ZzRqdU12YmZDWWpWb0tuY3paRkdlcWtBV1RUbzVZM2hWUW5OblJMNFZiNlVweENLMUIySXVoTi9vTUYrMmFUMVdWOGIxbjRWMytxV3FGbUwwU04veGRyQXp3VElmYkRoZmgwYyttT0hCcDFJYUhJVlBOSzZBNGF5Ti8xS2NHMll0QWlZYjFUTkFXUXV5aVdmTVJ4emtjMjBhbmQvbEhuT2JJYjlqOG9HVmJEN2NQSWJmL0k3c3V1V2cyZytLc2pFMUc3L0lyVG1mazcwZjJCejJuc005cE1QSG9aOWVOMUJvdW1zMmdPTE9EeHM3VXhySVVlcGRlY1paSGowVmpvS3UraWZ1SHNKMEYya0pvWGJTYVFYRW14NmJjM3FWWG5PbFVIMHNoZDJmd2NaOU1INjRvUkthUVNVYkZ3WUhGNHlLYlQrWjErUlZuZnVUUE9ZNXRKQU1VbEZ6WXRrTkd4WEhhSTk4UERxRzYvSXBUTmZ6TXlLQjduMXcrYmVBb0NyY2RiaVZ6R1UxSlZzVnBqdjZRYmREUnk2ZzQvL1JJNS95emIyVTNZdXF6TERhcTY1eUJGWVczMTJrdy9IQkZncVNWWDc5ei90bGZTaWpVWjd0bzFMZHhaRkQweE1pdHA3KzVlSC9uSzkzRXVwa0t2UEhiT1BjZmZPTFlsL0VsNytzODlUQ1hOc1NvNG4vYmlwQlA4NUxpWXBWZnZvTTdFWWF6V3NEWXhNUEl0aDI2T1dTWndNWTBtdjlRRmhZdVpJWGlHSVBTSnkrbXNQOCtlYXFvRjQyOHNTdk9EZElKOXFKeGh1eE1QSTBXWXZSR1FPV0hFZXhzTHVMV0NXRS93UGd3RmV6d1BvVGJEcVlmcnREY3ZZa08rZnNqNTc1c2ZrUVg0a0p4akVGWlNWdURMWkxmeFpDMHJaRXRlNVkzZHNWcGZoRmZQZHQxbkNueTVXTUhIeU5DTkFnQlJqZ1MrL0MvTFRlQVYvRWUvdVUyMkFyaGhEVWNScGdrdW12NHZleFRYWmxSM2xLTC9DMGwvRTZtanJrUTl6bkhISlQ1Tk81OTdOMnNtRHdsQmgzeXhxMDRremdRdFVBM2NaditNWVVlUHdrVFlPU1J0MEZzZjNkb3cwRCtUQ1MwQlRGc0JiVmJSbnNhWGxCemFLSHE1SFNWdG9kSmI1dGVuYmtkLzVMKzQ2TFY1eHh6VUc2UTgyU0duWnJqekpQaGRWL2tERGpBYll4aEFWb1BTOU9adlhkRVc4V3pkQnkyN21NMFM3NUFremlEVS93SjllOVFwazkxNk85dEduNC9iRmdZOWNJYzNhVkg2dzMvU2lsR3JGQlIxc0pOMi80dFhUTktub3NtbjhzQUNwNDRoUU5QenRDWHcxYlNOSXZURG94NTQxYWN0VDEvUEtsNXU3NXMrQW8xZS9COGpEYkQ1NEVhSXdOUFRyM3FHMG5obTVxT0wzVUllYjdyT1BlRDliRllidVlSenZDOWJKRTVpemVpT1FUT3hGV2E2MjZ4c3BSclZsRHdmWWFqSkhiOVoxRlMxUjNncnZ3Z0NjaHZKSEh6eHEwNHJRMS9tSGxQcUNEd3JPMkhIYVVZUGM5MmpUYVJDRW1TY0lnT1dJRTBGdENLR3U0eVZhd1RibGlCQ043V0RaVldsMjRFamV6b3lnYm1ZV1M5RlJMaDNtN1FhTHRMZndjRUY0MW1BUVhxM1UxaTJkcEN5YUZ1U0FyUDR3Y2RsSCtUbmw1dnpJcFRvVThiUFlzWndvZzVpVDRITkxpK3hFZEJvazRUUVRUeE4veDRqVjlOL2RtTjFjS0FjeFl3eDUwVDE2eGdzeDZqMW1TRTJ3NitWMFZUbko3bDhwRUFpcm9QNHVVVVk0VHpRajBFYzFEd0lDWjFadGxuMDlSTlZkQ21wSkQwOUhwalZweEpLZ2hlbEdKWUFNV2ZoakM1VkhhbTRINVhWam1BMnRnZjB4cmFjTmFOVmNCOXZ4Vm10cmxGamh4c2ZjZXBZOVg5a2Nsdks3eUxHb3JrTE9sbDFJNXY1RXdidlk3dTBpWXpnQUk4dHhMRW1QRjFRRHVRMytqUVpyVGg4d25jdkRFcnpoeDlZSHUrYjhLWENFK0lwRGdub1p4OTJvdGhibEZDUDdHSzR4c0xkV2tQR1dicmNXSXRzYUJPWlNKR1N6Q3hHbzMzK0l6c09DMWZieGRlVUlsMGFaZTJtQVVVYmpPcTdPaXl4TUZVUmkvNWd6ZG14Vm1oYXJMR0gzNDg3Z3dXSDZPZHNFczk0R1Y0UDgxQUFHSk1RK2x0WE9XMXNCQTU0cW1VR093VUdveEdDb1dOSjg0Z3JqOWJITzVITk44UEZ1b3MvWVl2c1ZnNGY2ZUFNbmxuaXhQVEdJZFd6bmVjL2dseXNLQ2xsL3dCUGFybDUyTE93WWVyd1hVQ2QyMHZyTzNpcGtUQzlHaWlhODUzSUNYc3YzVkd0TUxiUnhiMFlaV1ZwRjdoZ2ZGRE41VktWNGlaU3JCb05uMU5wYXVFSUdCNjJXRnhYR0dDZGFPa1MxdXNoY2tlVGZBeW1ydEpsSUVyV1hFMnQwRmZOVnRDVXRicHdlTmlKUkJPZW4rbGxyeiszb2FTcFNGU0tNS2t2d1p0ODFrRGR2SXVLNkt3SElXSkhrMTB3MFFSbDRZd1BVRnhhcHluc2VJNGZTb1VJVS93dW9ZeDJGZk1Ua0dOTmRxekphNnRlSGgyQlVhd0FDTVZEMVlNS2FCMDFDMEcvaUFLTFAzbzF5a2JLTzJ4V2pCVTJwTXcxTEZveXQwQ0NaRDI3U3lCT2s0a0ZJcFJLajFXVXRFdU0rN2hWbGp1RWdSRzI2T0pMa3ZsdjZKTnZoeENvK3VjSlVidlZaNUtpMkVzb09GZUdvMjJyQzdNay82S3VPYjQzcmlBR0FJSTRzQkZGejArNFZURmVQWm82MTJXOHE4U1k1clRpZHdiRWgxTHRJWG5oK1VOZGZVR0tRNXNBd0Z5djQwMVpJazk5VTB1bFNoRkdyQ014dGREam9RTHRpTlRIRHpWKzVGSXVEVzFLRUdkQXp5UkhtdFJFYm5FNmNSQ2FWc2FCOURuZGFjWFdWek9vbXcyellqbXEwdmJZNXg2Tk5GbEtmL2FFSHRDYzlJVkI3T2lNUFJKbkRJbVBBbERUV1U4RHVyNFF1SGJsVWcxUkZLNW5NQk5QR0U1RFE2TEM3Ym5MTCtIaElJUkt4cnFXaVZrSTZvSTVzZFJJb3ZpaEk2eUdxOXNGTVB0aXNaVlZPaFRXWnJidk9xM2puZ2NzV2RXZWRKRjFUUlFGbitlMC9xeE5zZFdLYUZKckNDNXdtckt6Yk84UVlwRDNWN0s2ZjQyc3Zha0pqUkVVcm1jRUR3cU9Pb1lEZnd1MktaaEpEUEptS3FMNHovdW5IQ3JNb3c0Z2NzeDg3WTluZUtPdWNCb2Zpdnd4dkc4cEZobVVOSkhITmhQdDVLYXlwYnZEVkljR0RUcWlOTkUxcTdVaklaSUtwY1RWZjc4aVVPbkM3WWpVNXlXcVAyYmZKaURaT1kyVG1oeVpJWWVUMHJVTVRSSUZXYzJzdkprYk5SVVpsQTZ5ak10TXp4VWpReTVPRVBLRzZRNDlDR0xMSktBTVZwWFpoRU5VWW9NYTd3NjNEZ3ZNc3BVakJSWEI2dGpmQlhzY2VvTEZPK2orYW9xMkN3NUUyWVNzL2FyOHJQWGcrTFU5OHlxcG9LaVk1R3VPRTNwa2RIVk44M3pCaWtPWGNCdHlkd3c4cXJQUzV4SXJpS2xHbHg2VEJON3JDd05JOFhWd2FvWVgwVjduQnFRNG15VFJYR290ZkkxNDFZWllWODJTWHVFUEtROGVZd3lkazBESlVaTU05TG5vdUtPeDNrREZXZjV2YitqU3ZqZmY5WlZzalJFQ29XUUZPd2FZQmhwWlJwR2lxdERZR1lXaFZGNEVsSGk3b3R1ZC9BK2lzb0dSVnA4dEJ4RXlzdlg1RUViblg2SHFMbWNNQjVMQXlWT2pSelZpcENJTU1BcnM0ZFVuQ1hoRFZTY0xOeU1hRVUzenFadzA5SXdVbHdkWVR2TGlhZEkxUE00VUk2OVNEaU1tRnlML0pWR055b2JFSUVDY25mUUFGcGVqRjZLRFZZSjZlengwdFJZR2lpNmlnQjNSNWNmNUdHQTM5ZVdYb0h6T0w3VEoxSjcwUitWaHBIaTZnZzZ6N1lBaUNac3lQaEE4VGllc0ZWM2hXSk1ZelVobVJyRjJMR1ZTcUF0YklocTY3djl4VVdXdGdyTFRBT0YwWWhYaktZcEF2WVNTcS9BZVJ4MFVuRGpvSnZjV2tyRlNIRjErRmdGaTJPTjFpQnJWMFNUbnJTVjNUaGRvVGpsQ0l0QTVVZEJhanJIaUZYUnMxdEN1aXIyMnZuNmdiaWxjOStubm55WFFPcHZPVVNXZkE4ZEU0eWp5cHNQUHJFcUVpTU9UTmFWTENFWkR2RC9vdFk2cEl6MVFkMGpZTnk4REk4YnE1UHppdkdTd1JqNm94Yi9uTEowSVhrU1J2b216Yy9qb0UyT3B5djdGekM2YituNXgzTHZjdEZqWlNrWnVGODdRdkdLT0FDOW5Od09qbG43QkZQa3E1NGdhVG9vbStjZmkwMmNHRDY3UWxOS05CemcyOGRLL28wT3NOZUh5M0llQnhKWCtZM0NRTENIbkRsL1NlNUM4bXlLbzNRL0pZbXBxc2FLb1NpeTk5UjR3N2pTSnVlcmpFMkdhMTF1QVlxenpXcFgyanVPZDQrbG5OYlRjTzVHRXpteVUwQ1pQZStpdUJ2VjlTT3czNDdrSENHRkFaTnVPSmlkUFJUcTZhS2VnS2l1ZkFSNUdCZTdJZHQrTUlQMFRtZzZCYU9RZlBnTHBzY3VxNDI0K1B6ajhHODBBaktTaEN2R0xWbmxFdWpVN0o2Z0tTaUQ0bXd4RXVvSTVQdE5jNmVyMkRhUG5oNFFwWURpL1FrOUlMYlBPQVZYZEU3T0VGTW9wT2QwcDRlWmJrVStOSDRCaWdNc1ZrTXhFRDFDMU4ybDZSU01hSEd1SUJyQVBhSzQ4Rm9xK2tsTk5RWDFTNkxSNWNQUnZ5dmtpNHBUMzZNbkFwa2VOVUdHQVpGaUVvWmtVRzVRNjZPcWF2SXNPV05WblgvK1NEZUsrNUZRRHJPemgzTFZXTXBUUnB6RjkzNHdScE1ySXlZOWREWHFXK2pSYWRkb0U4a1k1UkxBcjR5N3NjRzR0RlN3TjZQejhveEVmOFUwTU1SYUhMendwTzl4bGhWZ3ZzMlNiU2hKaHlVWHFVWmp3ZEJscFdtZ0hINEdWRDFwWGtQR0F0OXBuNVpzY01xeUYxaDZ3dGxEbWp0Y1VCVUhkNCtwLzNBTWxWcHg2ZUdpWW9jdmdSRzlFK0djaTZiNUtOMURRZ1JRWVpzNTJZcWVlZHpGbWx3OS9VVjlUcnMyTERibzV3bG44Ny9vMlU2WXBHZjNVYm9lSkc5U1d3K0Q0eEVuZGtGOHpwSTlKQmdvbGM0eHN0ZlVoNkRLZlp1SElLNnhxdjRWT2F1SWVHRnpVbG5XaEJkSjdkZWtLMXpScTVxVlhZdytMajJhWUMwZ1N1ZmMyZUNJaUl1MnRSakZtQTZSY1JpTkt2WFlpWlRVRi9WNVd6QXRrOWFtbkVnZmF3a0R3eFI1ZTdBMmV4aTA4NEFDejFhb0tlNE9zbVFySlJHVXdGQnBpQnBKMis1elRXb0N6MXMwTHdwclByNFRFY2hSd1JDUnRqQ0dvenIyYmNpOUlkZ2tWb2xMRDV6WW0xUlFuQlBVRElkT0YyMUhmZW9od1I0dXhkV1IyRlphd1N4VEY5SGFDU3ZNbWpsbmhseUwwMFp1Y3BWYjlwN0d2TG1IdDNKOEcyV2Z6aTVNSHp0SG9KMlhib0FMR0xTZ0xQaG1lc3l1cjNON0RiZVdheEdWQWxwRlc2TEttaitBK2JiQUJldmpTUCtGN09HamNlbXhOTmtMK1dHUXBvOUVlOTF4L3ZYZ2dEWk5EZzYraE9YNXdVRW5TQnhRU3RuVkVkYk5lSUdYbWQ0VnVvVDVCN1hxTkw4MWFwR1FIbll0VGxsd2JWMXFZa25qVzFuKzJ5cmYzYUFuU2RtZGZDMmxyWEtmYUJvb2t6WFFRZ1czYUIwZW10RXNpRmJrdlZXNm5LUHJxY1l1Sng4NjlqMHdmMjZWVjRlL1F4NkNlTkZ3TVozMFhGVTd0SnZUOURFNHBBMzdBUVlRckg4V1VLUzRPb2FUdzdrYktNejN5V21nUUFJYkRIeXhQS0U0akFJYWFvSU1GOWJDdVdxeGRhOUxqVlNZZHMzZGtGVlRubTRZS1VwVFFBbnFRaUc3SVpmdzBtSDJrdVBVZ1NHekpvUFNhVHJpVEN0clNybStRYXJ5OW5kLzRGSC8vcHg5NUE5L2F6Mm9NVWt6dGcxcW01TFV3VStXdmk5MGRwT09PSnQwZVpDQ2tlenFNRzFZcFZ0cWs0ZWN5bXZJV1ZjdG9Udkt0WGltbXRNUTVGYkxCcVlYTytURE1JTWZKRlJ2OE83bzJlcDN6bGVEV2hnMWRzVDZndG1TQWtwUVE3YUhrQWM3TEdUckgxQTdWencyYlhLMDNLSnc1d2tRV0FpN0lhc1dkbTZsZnVScEFuWHhuQ3JTMTRXK3plRWgvdDc1RWVnT3ljSG5Ici85Mk9jT092NkljL0RVNDdkdkkwRzlXZlU5MGRXQmpPSENaQWZmTVNPbjY1cmF3dml1S1EyeWhsNkxCOVZoMlozZElmUmJValRVOFMyeXYvQmo4VGVRQmJNbEJaU2dzbXdQSVc5S05KRGVmUGFyaXIzNkNyVDdrMGl6UWdHeVhpcTRWZjVuWW03ZmZ1eE9aemVzUHVYOVRmVldWbFpwOURIcEQva2M3bFE4ZkJUdjk5S3FvMHh5ZFF5Z1RTdGVmRi9ueVQvUW9uYklMY3BFQm1zNVIrTEY5N1hQUHZuV2tIM2xIUWQveVZxYWt5MHNQTThickdqZ3RjcE1ma1k1cTNpYUZNVnhIaXpzNDVHc1JlRzZVcWppZ0xFcy9mVEJGbTlzNHRIekQvS1VOaWE3T3JRa2VUTVh5QXVEV09SWWl3OWczUk1lSkpEQ2JEa2VVSU1YcjZsbVZ6VmFzZnBFRldvK2ppMVVkNHR0S3FmMHNxdWpXTkZDYnRPRDErTTMrVnF3WUJGY2VjME1oNGg1QTRwZFRWL1UzQlpyTDh2bXBWZzBnbmhmYWp0L0F6bWxyKzZMcm83ODRtZzRZSHJRNUVwWlErNkxTenowaVE3WkZRdTRWMGZNVFlncmRlbCs3YkZJT2xIUTIzY2l6K1Q0MmtaeTJUQWxPYVgvTHNUaHJvNWhCQmhjcHpsb1daVnJMWjdhUG53Qk5jZDU0SWdSOVZTemhSVm9ydkNEYlVqWlM2SnRqSktaZ1ZPd1ZEMW5vdEhOeVVDcFhvRDBzU0ZaYVNKdnN1YzdJbE80WUMxZVN5bk9VUlI4SnBRdUFJSlFWODBXVnFDNXdubHlMR1hQS01iYXdvbFVQT0pFcDJEKythWEhWTEpUc0ZBeXU1a0Jkd3RyOFZFTitsWHE1bG8raStUSjhvekU3S0dxUE8wNVJoODJqWnJPR1ZtV0YwRTV1YUY2ZnVueFpIWHp5NUhDb2VKdjRpUVR3Qk8zblZ5YXE4UmZHTjJnaHdTQ0VETmJXSUhtR3JPSFhHVUVhcXhyYW8wcWE0WjNvcGdtOGt1dnVEcUtFVXZpb2lJdUZWSi83S21jVTF6S3BUNGt1Z0FJUXN4c1lRVzZxMm9QVlpUVllhWG95VU1uUkpSMzh5U0tGaElwUUhyRjFWR0lXREtUK2RTNUVHdnh2SDU2dVRraDVlKzZ0S0tSSVdhMkNLU3hxR29QcWY4Sk44TmZJWW5WTFQ2anNWVXN6d0trVjF3ZHhjcm5jMXRVckVxNUNhekZqK1NjeE5STE54S0w5QVY5bUNWVDNEcUltUzM2V2tHdWFnLzErQTZuVDlCN0lxMTJ3V1ZMYlBPdEtMNEZTSjlsM2g5UzdNWjVjc1VzYTNGM0o1bVB0bVFXVTFXRGoyY3hzMFZiS2N4VWNmRzRBdm9VaFJ6MVN4TkFMUE8vSnl0bTVJM25sMTUxZGVTVlNGYy83UThjTTZ6Rks1bXQrRXI3WHV2ZWFpU1NhclpFQlpxSWFnOU5Fbm1FQ1Q1c3JLazRrcXhDanZrSWtoVWd2ZXJxRUxnWEZsMUtYcEREN0RCZWkwL3pkYldwYUZPUGZyWEdhVld6aFpmRVk2bzlWRlcwdGk3clVaeEJrVG4wWDRFS0RRVklyN282Q3BXUE1WczdTK280MXVMRzgwL1BXTVZZdThxMVNSZFpoa0g5aTZHVzNQaWlzalkzNURvazJlR0xRMVpNcUZhRTlLcXJJNkdwZk5sVFNjNWpUQWlLNlpEU1VQdlpsRUtUb2l3T294WDVpTnlNNG11YStHdVRCb3VpZWMxUlVad0NQa1ZJcjdnNmloVXc0dVlxcCtWWVFaYTErSXppdVdVOGpLL3hzNkFwVllWRHBwU0svV05UU28yU0ZTbXVqaEgxZmxvOTl4MjI0NW12eFhHcW9UYTBkQTlReFJWZnhFemhOSUUzenVteHlEMkJac0o4UWhWcVhldW80dW9ZVlY4M3RTNXpPRmFNWjI5WXEwTUxoN0ZtbmI3QVlyU2Z2VVlQK3NHZjNSV2E2NC8xN0kzUThPV05LcTZPVVFrNm9UVW1YV0kraW16S1JrY21RZkhXMEFZOVQ3TnRVc3VqNjd4NXFiV0tjc0xDaE0xMXAxRmNIU1ByN3JjMTloMEdFV08vZlpiQktkYUpGZnFPanYvK1Nxd29udUcvYWVkS0JsWGxRM0d5MHVmSXJvNnh3cEZoTFU3L25IcHZhT0htNkNCU2wzUWhtWmVINFdWeWRCdXZ5UTNiRWtNRXNxekZNYW5sbUM2bThSbmNsNW1PYnU3NVVhV1JZTXdiOXN5U2pSU0JWNXJ2aXo4QXZlRnZ3MldYcWtVK3FubkxWTTlubHB5MmlQLzlPMzI1emIxb0JNelg0cjdlNURtMU0vSEkrY2MxUnBZZWdmdmJUejZrTDdHNWx3RUJtTHRHeTJPbjhoWTYza1JmRDdnTXNsc1pMaEFCMTNldURCYmdaMXUrM21UWVp4ck0wMUpjWFFRTTErTGZlbitnTmxuMm1hNHVLRmJ5d1FnWXJNVXJQL2cxajZrTjBYb1FCemRqS2E0WkFrc2RjdjUvU2VFSHo3ejZkVzk2ejZlNDBpQ1cvVERPTlVQTWRzZEhBR3Z4YkVFK0QyTlJMQ3NDWGphMTRkODJMQ3RndHQ4K0FsaUxad3owcklNTnBVZkF6YWcyOGltSDBzTlhXZ0J3UUNaalNIbkRwclFvbHJEajFZeHFrK0g4UlFuUkxGR1g3MlpXbkorV0NCM2JWWXVBUmNBaVlCR3dDRmdFTEFJV0FZdUFSY0FpWUJHd0NGZ0VMQUlXQVl1QVJjQWlZQkd3Q0ZnRUxBSVdBWXVBUmNBaVlCR3dDRmdFTEFJV0FZdUFSY0FpWUJHd0NGZ0VMQUlXQVl1QVJjQWlZQkd3Q0ZnRUxBSVdBWXVBUmFDY0NQd2lmZk1xK29PUS92bFRqejkyeDM0S3RKeTZJUFQ2RFY4U0V0cm9wdi9LM2taWXRoYTh3TGVsSmJXWnBVRUFmelhlSGRUWlZ6MERaZGxuVk45cUVmTHdQN0tVdlpZVWdRV1Q3MGJpZnpqbzMzR0VZWTU4Z1VYdHRiUUlyTkQvVmhnVXB1N2hENElqb21uN0RjQUlpL0pHWmt3K1dqejdZMWcyNnd5a0czbStqODJZMk90VlIrQ1pWYWtIRTcveHNjL1I4QWt4ZCtXRmVlR1BQK2I1ckNVUzJYaVpFWGd3V0RQaHR5dkEwRC9CcDVCL3lES3E5anNuREFwN0RSRjRZNlEzd24rRTQyOHdiemtkL3BIYXRXaUJaWEd6Q1BnSS9BOGhYL2tWamEzYzJzSmZURVgvb05mWXNYQlpCRVFFTUI5OVdreEhjY3hiV0xiZkN0UHQ5YWpBUml3Q1FLQkJ2cWpGWVJuLzNRcEhZZmdITXhXRDlidVdqYzI4cGdqTVNQK2FLblJ5aW01VWRkaDIxUVQzNkFnME5scGVCT3JjVlNPRE1Fdi81M1dUTGJSbUV2N3hYcTVqVTljWmdmcys5ZVM3b3Y0dDByOVoxWVlWT2tuQnhienJsMW8zamhha01tVk9rYTk2ZkpTWlR6d3EwVDhCS3RQc0grMnRHNmRNT3FMdGErdHBxRVAwbjRyMXhIOFRnaHZIY1Nvay9COW42OGJSZ2xtaXpMblRWV2VKYjE1MkloVlNNWUFiQjhFTi8rRE11bkZVZk1xV2J1NzY0OGhSME8vSjBJVFJvQkJzUDFRSjJhR0YxbzJqZ2FoTVdZdG5xdzVHSExZcE5SdDVobFVRbG9PL0daOGhoRzVTV1RlT2lrL1owamRmUkkveDN6SGhpTE9TNko3eDNUais0RVFYNHBJYjU3aHNvTm4rd21haEV3K0drUkNMdzBUM2pPL0dBVlhEVnpMUmpYUDNISU9XRFNWRG9FT0htbm5tRDNicVNWNGNaeUcwbW52Ky8wYUxiaHd2Y1hvckdaYWw2dTVyYVcrcmhIcUZhWEFURjFYOVp3TUsvQWNqWXFJYnB4TllQMEd4L1MwVEFtdVJINmRKcENDY3g5bmNDeENCSWYyODQ0aHVuQWMrWHlhc2JGOEZCQnJrSkV5MUpMMkpGbHNvYlcySEpOQ3RWY2U2Y1VJMHluMXBSNmRzR3VmK1dXUDI4MG1PUzZjV3h2c0V1eExXamNPUktXOE0rd2diWWU4VGJaeWx5SkNaaFpGajNUamwxUmFoNTNEakhJZkpPck9TaFdJL09obnRZZUc5dkI5TGJoeVYxS2JMZ2dBV1NxeXIvYVMzcFc3QUlnNEQ3S0RwUkhjUEk3TFhFaUN3RU81NG82c0wwWXlrOUhzaGVpL0dPU1RremRGTFZVdnZQM3ViUW1xVFpVR2d4dzl2elVUV2p0TDVYdWpHUWZZY0laM29wYXExTDd2V2NheGdWWnBrbmRBTkt6OHM4KzlSc0t6Z1d0K0wwb3RZc3UrSHFZblQxWmxndXp3cXRwSFNJTkNNM0RodzF5Ull4ODF0RG9jWEhxMUF6czA5YkhReExlSVVObFlLQkRyQ0laeGV0TUNTdTg0UGw4SnR6TDg5MER6R1J0ZXVUR3BUSlVFQW13Z2JVVmRueU5laXVCQ1paQWQyYUI2K1BVQzNSbW5BS3pPSGRvOHp3S0owdjNoMTg1aDMydFBhdW9lQ2J1SDREanUxVS9rd0pqZVc0RHhzckJRSUNHNGM5UGVWNU9sWXIzL3U5ZGpaL0NiUGJndHVuQ1crSk9NRU5sWUdCQVEzRHJxNzFJbTlJSVAxTnczUkV0eXBSMjRjZWdpTUw5VExnSmJ0WTRTQTRNYWhlUzhuNTRwTGI0N2cyN1FIWkMrcU1mdEVGTVVyZWpzOFlXTmxRa0J3NC9qZGRnbjUwMk5qQURaRkE4bTRsaVc4QmdnMEZVZk1VaFB6VW5DOFF2cVVtNzZyYlN5cy9wMHRzdlFrTnZkNkl1QWZJaGE3dHZUYjBKd2dkTVY4WFh5UmZ0eXRhUlZIaDgwMXo4T2hpcTdheGYvNm83YXZPTUxSVVpVa1RGTy84ZEpwUXFITnZxWUlQRUNYMWJQOHUzNURkSE1PdHZFY1gyOE53Y0ZXdVhJSVlLeFpkNXgrZEZKOW1BN01ZTU9oQ1M0MmxBZ0IrR2MyOEJZNDJjN1I1MHI3Uis5TWZCY3JCMTliOVJJanNFTDNuS2I1S2E2aFJIMXAreXZXTkI0S3VhdGJhWTd1RnRUdDV2YlZ2WU1YSlBrMGRzSmZGcjNFZVVGQzJHYXZJQUl0OGxGeWFpZWFLM2puTGxqa2lVZk9QMjcxNW9KdlFvYm0veDg5N2k0V0RvTjd2Z0FBQUFCSlJVNUVya0pnZ2c9PSIKfQo="/>
    </extobj>
    <extobj name="334E55B0-647D-440b-865C-3EC943EB4CBC-264">
      <extobjdata type="334E55B0-647D-440b-865C-3EC943EB4CBC" data="ewogICAiSW1nU2V0dGluZ0pzb24iIDogIntcImRwaVwiOlwiNjAwXCIsXCJmb3JtYXRcIjpcIlBOR1wiLFwidHJhbnNwYXJlbnRcIjp0cnVlLFwiYXV0b1wiOmZhbHNlfSIsCiAgICJMYXRleCIgOiAiWEZzZ0NseHRZWFJvWW1ZZ2JWOXBYbnNvYkNsOUlEMGdRVWRIVWtWSFFWUkZLRng3WEcxaGRHaGlaaUJvWDJwZWV5aHNLWDBzSUdwY2FXNGdUbDlwWEgwcENpQmNYUT09IiwKICAgIkxhdGV4SW1nQmFzZTY0IiA6ICJpVkJPUncwS0dnb0FBQUFOU1VoRVVnQUFCV2NBQUFCNkJBTUFBQUFoY1B6TkFBQUFNRkJNVkVYLy8vOEFBQUFBQUFBQUFBQUFBQUFBQUFBQUFBQUFBQUFBQUFBQUFBQUFBQUFBQUFBQUFBQUFBQUFBQUFBQUFBQXYzYUI3QUFBQUQzUlNUbE1BRUZSbWRvbVpxN3ZOM2U5RUlqSzZWQkFaQUFBQUNYQklXWE1BQUE3RUFBQU94QUdWS3c0YkFBQWdBRWxFUVZSNEFlMTlmWEFzMlZWZmo3NC9SMXFiRUxKYm9jVUNnWkNBUk5ZbWY2UmdSTml0WW92Q1VnanJPSlhFclVEeG5rMFNSbFNxdkJzK2FnU2s3RjA3WkFRVnNOOGFNaUlHZ3ZmRm1lZEFkbTIvT0QxVTJRbmdVSktOWXhJY1p5WjI0dkpISlNPejl1NlRabmM3djNNL3o3M2RQVDJqSitucGFhZXIzdXQ3enoyZjk1NTc3N21uZTFwQk1PUlZHaEovaEg2UmVtRDVJaWx6ZnJwOFpOdVY5ZVNCV3gvVkxuQVBMRHpqS2pmN0hyZCtTV3ZqUGM5SjkxKzRwSlplUnJNcUgzU3RXa2hhTHVCeTFxcks3RmM4ZFBYSmYwY21MaVRybDlQU1MyalZsRnB4U3QvdzJuOXlmWVVNM1AveUpUVFROMmxhTDdUTkpFbWt3ZnRmOFpGRzlRdmFBelcxNHN4aDhPUmFzNUJzWGxCZFQxR3Q2a3VLMlJ2akpKSGw4V1R0RkFXTVdKMWREMHdsSGNsODZwMXdXbG11UEh0MjhpNEk1d25tb00za1VHcFZIVVcxRjJSNEN0VFlzQTZLdFZZaVQxMytxSGIxbHUyWE9ObVJsVGs5Z1czYnFIUUJlMkJNRHhoMG0wLzBTRGIxM25rQk5UNFZsVXJ4ZXcyZmtvcUtncUNjN0Jub3FIQnhlK0MrM3JKUkxsUUhraURvSGh2ZzVTeE1zK2hnVEVkRlFWQjlPUnhCNy80UnJkbm9JRmhWQjVJZ21McnMyWjlWTml1bmRGUVVCR0Z5Y1BjUDZhVzNZSXh2aUZWOUlBbEt5WXVYMi9UNFQ2MTljeVlxQ2laWnNHUVJScVdMMVFQenlZcFZxR21ITE5MUnJXMjlUS1Z4UGxmRHhPUm5TMmF2dVV6V1hqWmJLbXlieElGa1U5c1hYdTV6OUJ3UGYvWVRtK21xWGU3SnFvZjM3cjQzMmNsakliR1pybW03Nk43ZEJtWnJ2NXJZNDJjUW1hZ0lEd05IUVcxMmoxMGc2Rmp5SmF2TnBEMlE0RG44cFE1cUczeEJiU1M3cGhQbWt5MVRIaFV1WmcvTThnVjFOam15V3NiUDJmS2xLNVVTbGpNSldGU0V0TW1OUzJmdFpUTW9aT25LWU1rZVNKQ3g3RjAyVzVrOUUzd2Y0VkZSTU1iaVcwWXdLbDZnSHRqZ0lSdy9rQ0JuMjdwQWVwNnlLck04ZWNDakl1VDZMdk1PYzhyZGVJZllOVmp5d0RtUUlNMitkWWQwT2dleFM5dzRKeW9LR3BkNWh6bUhyajBIRWM2NndnOGt3ZXhsRHU3MmVjYkxpWXFDS3M4cm5NTUlqRVFNMndNTDVtVURvdVFIRXB4SVdGNWhXTDRYSFgrRHh6NU9WQlE0VFJmZGpwZWxmaFA4Mk9FY1NBS242YkoxVHAySDhwRXpQVmZ0QTViTFp2VWxzV2VHbjZKeElHRVo5ekdlU3JnazVob3ptdXE5WVFGbzhGTlowRTYyRGRxb2NCRjdZSTQ5QzBJVXkwOWxpOG56RjFIajA5SEpzVFRocHpMay9leVRodE1STnVKeXVqMnd4QmVaSmVkVUZ2QW5EYWNyOVk1ekszR25MU2Y4blNFNDdlanB3bmtOMExlMFBFa2ZlOTMxWHNlRHBhb2hkOXB1d2w3WHc3SHN3dVYrWm52di9tSGZwTVhmVGhsVkRDanpDVG5oUkVWdzJzTmlCaU9NMCtnQi9UTnd6YXYwTUg2a2VIeWdxM24zTHQ4TE41d0RDWElKZVZSM0NqNk5IM3YzZnN5VDN0enhBQU5VeXdsNzlXQ0dMN3YwazZNenlKcVVmMlFBclM0MHltYzNUMSs5bXZlYnJvMGtlZm9QaThWMCthc0hkYjdzQmtITWoyWEZyTTRGNHpPTkpQbDVWOUs5UjhzdVlJRGFBby9YdmFobzdpeWN0czFUYkFNb2VPRlFGbm1hNlpTMG0vRTY1UXRKSXI2WlVzUitueCtWM1FOSjBMeUFUaHVVNjA0eUdmWXR4cjlXWkdXcWZZdzdyUmNWemZLRVNvcnloSUE2ZjhYRDRWSCt4cmZHdlhlOFJzSCt0dE1tS3A5KzNmWGsvZiswSXhzbWQ5TUl0d3NwMUlBRXpEaHZHTjJ1U0VuZjRDOHRCWGpyZzQzS0sxNzEwTlhIbnJ6dVlpaXhxOHhwdlFOSjBPQzV6Tk5SOHhTNHdEVHY1WUR1OGRCTHJiUFNlbEhSV2F5MFVEcG5kLzBtZkNpRXJuZUpycG5pNlJzQkdmdEoyWDY4SnFyVlBYR2ovMVNEYk00STl2L1c0MW5YV3d5OUxoUnBJUEZXblFUb2h4N012cjVITXcyQ1l2SFRYcDkwK2FLNUwrM0tkRnErMG5vSGt2TmJhZWtiSWJqK2piWDQzdVRtVTlldVBYazlUZzBpdmFYdFpLaG9oZzY5L0N6d21MYnVwZ3ZteitBZ05wK3d4Y0dhR1pTcnNMdjM5cXR2VlJ0ajVNM0g0TFBVTWU5LzAyUE5wTGNDdWtsbU9yVTQxMDh4eHZSZHN1eXI1V0FWYTZEUVk3WUs1dkptYVpnQnhFZnNYRUZTWW40Njd1KzBPMG9yMmdIY2RFRjhUZ2N4clBEaVlnNnFWQWJZYUdjS21GdGUvQjROblZCMkRtS3g2MUJuNGJSUndzOE94cFNGQmx6MmgyaWZlRVdkM0hIY1RkOEV3ZStqQjU3K09yU1h2bG5zTHhXV25IdjExU2ZRbXZRZXZYTGw2bVB3K2lUNVY0WXhDb3RQWENjWUVKNlNWeXhxWGhoWnFJRmlpZWRPek1XbUphdU0venRhaFdMeEM5N1pBZVA2Z3FZV1N4T3h6MXhwK1VGc25rOG1rQS9vdEl0diszVXI2MFNsaDY1Z0pjSFZNdFJmOVFZQlNONytEdzNJRnB3WlNXRG45MTRXcjArcHhDWTE1b3pjZWhYK0dlUnBGMkhjWGxvZGlzK2ZiMGw0dVltWnQrcU40K2RBcDlmUEwyQnFJY29nRHpjWGZ2cWV2RmZXeXBRdCtsWFRJZ3Y3Z0ZsSFdQd0xNZW9ISEtkUUE0M2NSaXBLbHdOa0JaUGtOLy82Ly8zb1BmZDg3UWFLL3d5bFQvMi9iNmloNktqWFgveDlicmZqMFJidm8wOWNhWUJkdHRPR2JHdnRlaWpld210MWRrdXJDWDlqeW0wYnVJWnA1aTVHaXpYRXJwMU0rc2pybTJEUlgzb3p5UndnRzRKeGJ5Q2Q1eTBPMFlrck16RHVScHE2Q3A4MVBqU2RiR05MM2VOWTVKTS9iUUMxNXhFWk1jOUJBL1hhcGtiNFBDb3RYWkYza212YUFScVB2YTJyU0FQRHJvNFYyMVF3dVpKL3BHcGRpTkFONEthTDR0NWZmT1BJUWFhWnNNVWhKU2pyZWFScTVpTlU4WTdOWGc5eGhxeU1YL0M2WGMzYUJpL1MrTGppRWF4MHN1blJUeTIzWmNNZFM3Y3hzOGJlUFppbTRWajRsd2J0RE40OTJJZHhoMGFBTG53a1NZNDZ1a0xmdG9GaFc3WWVMTVJKWXRYQ1czZXY4YytndEUxYkRyWEVqeTRRU3JOMnNQNGtkNzBnS05MQUtDTWlWRk1MYW5aTnIyRGk2WVpKdG44UnJLLzRjWGU0NlRNcHpnUUxJQ1hIYWZtN0J6VmFEWDYvbzFVWThOMERMRlJzdGRiRXc5N25ubXQ2SXpMbUcyVll3cm8xVXhHRmVjOWN0eldyVnJjYm1ZaUtabDR5V002cnRnWjZXd1hZNW0zOFlJY3cwZG1pWnBNNFNWYVluRWgvTlZmQkdqM2ZLK0VWYlAzRC91cHUvdVFIN3RxMzRMaFZvUVpHR1h5WWtHOXZpVTJOMTdoT3NmRmZRUm1DeUxDZ0FoY2ZPaE1VamNCZUp5UnpWVUdlR2RQT3NNNFVCNUo2UnhPNXI5cHFhT3BPYXlUZmdsSUlBd0hDUDEzMUxNei9LbmZLT2h4Z3JNOE5KQzZJN0FyVXBwNVpzZ3RoeFYvSEIrUFlCMHZFUHI2R3BVYVMvRnRPUklHdm5VcEI4T2NRUm5ZNFFodnQ3c002UUppYjBJRjJseFBRTnM2T1Q5VFVZUGlGR2xoZUcyQnRlMnhNQjlKQWlMbE9OZlk1QXJUMUZWL2p0cEtrMEhmYUNESXpuWGJTRGpjNkRRdVluUnJqeVF2RXErakNTanYwNXB6bXVmb2wya3NnMzF6ajNxcGhHdExXQlVIVGk0OHNjazZKTGFmNzFBWDcyd2J4OUgrNUVEN1g0QWNpS2VtVENBNldqVkFxVkoyZVhJeVQ1QmVjZGxvZTloeEl4UjNWcGk4RkhGMDNDbmhPclVnREs2cVV2Qkd5V3hvd1l6Y0U5NGk1NGJ5N1FnYmxpaS83MmZiMHNFYVFtZW0wYkRsRjNOSUpGdXhNSFBTWEMvWGtaN1ExSjc5WDkyaXYybU1NcG5MOU1QU25KTTNwRlVZNlFERzBhYTRLTFYvVmxpRnFzaDNYQUcrclVQdFNQZFg5NVRoSmRseXViU2RBK21KcWxTUUgyWEpJYW03MkQxVjNZWVVYZXdzOCs3c0VoUnBZVWRQSjEwQzJXVktXckJRS0RxMU9sUmN0RFVyOXhQTXRYaEtGL3JCRzRKM3B0Q1c3djBEK2NqQmxWOWU1ckFPdm81U3NsTDgxQXpnc3FMbEZCenJldzNQZUpMVWNVOVpSMHV1R2JSK2t4SDZOdTA5bkpPYW9xU1ZnRUg3OWNCYVNOYXc1NW10aEVuWGZkN0NBY2o1MnBhS2p6NDdIdFpGNGN6TjJ6M2NSYURnSmRTbHM0MWZYU2lqU2dKSHRQK3NFZ2F0Mm5LWWhZc1ZnVmh4cGZjVjNtYTlMK25CZ3B3MGFabTlITnlHMnM0UHYvR0RWNkhVMmhSSXNyemtCV2hEYW52RmtwcXlqM0UrdWkzdkVxanBobzhNbEZDY3QrY0pnVVZFMjIwem8zREZDYUc4cXBPTlBrY0N5SVdzWDBZUFBiY09KZWZIOElIRWRHKzFPb0lpMHJ1LzRiZE9yaFJvdzZVMnhEMjVwU0gxSGwwU0NZTm5Vb2oxVFJLR3YrTG9Oa1JWTk9MalRibGd6eWVKbzNZamR0MEdNZ1oxVllReWlNZk90THRqeG5WbkxCYWVzd3dPamhDMlZIRGV2dkdnM25uRTQvT3FlUVR6OUw4eHN2QlJVL0hVVjhXVFBEcllVRGpjeWFpekc1ckdCMFN6b0ptYUZFVURhbTlkdE04V1FqaXZROHNqYmdkbzIwNkpJQThaM0l1bVFxQjBGS2pISGFEdHhlRldqQ014KzRwMjM4Q1hmMEZjMmdzek04Q0JvMjFDbGtxeVBzVjQ1cFMvTWZQaXRNWVRUOVl3eU91TkdMNHBRV21YVHRya2RZT0VaeDB3MDF0Z214WEZ6eXcwYmwyMGtqL2NPRE9LcGY4dXJoUEFaRTlKWk4wdXhmMllpK1N3OHZBK2QwVEk2cVlMM0RtVkFlM09ISWRWUnQ0YklIdVh0UU8wZUt2eENEUmpmOEhueHRzR3VBbzB6SjZrNFcwaDlrMUdKQWUxd0FCTS80WWRMR2NNYXdaeHNwMlhmOHBwSWJ0VS9hSVhFL3NzYnRtbncwaXVwSS9YVnlxV2JneXlhekRjc1JuUGRsdDFTNkU5Sk5POTd5UjZYSXFOV3NhdjY0by8yL3I3RjZEcmpidUVuTGsxRFV0ZEpxSXJ3bFU5UXhUdTJNNitSQ29LQk04OWlYaUtoYWE1SXhTMzI2cUZYQjVMWlVpaXA2N2lZNHJBaTd1NS90Uy9oYjFIWXdabXhzUlRGZERaS0RocHJuREFFRGEramJNVFBKUzk2VFVOa0QrQXFac01JUHRGOGV0bXdLcWZabXJhQkMzOE12YzJWMmc4dG01QXNCNkx0Z0pLemhsaE1sTUlNcDEwYVZ0dDVmK1BVSXFwMkNkYWcyN3QzTWNaUTJSbS95TmxWTlgvN0FyT2ZTcEVZL2t1VDRNcVZwUkNYTFlLVVUzSGFpVWxsVndrcjBrQ2gwYTJNcnVLSHFwRDVXOHpUdEVIY1ltUjl4VHUvbUpGRXNHYWRrOU5CSUdlbERXSTJiempObElsaE9IUzQ4bGREYk85TmYvTitjZjNsLzVWUHZFb3pwOHIzMERGbmtCM0tsSFZvblVsdk53NU5xaktSN0tWZ0JDaWQram1zQVVGTDZBaTdIb2pOMXB5SXJCcDE0M0w3d08vWUJsV2E4WFNHVS9MQm82M0t5VkdnUTAzN0E1TEh4cmE4VTNLaXJ3Wk0rQ3lwQlh5OXVobkhsMGZCR3hhVjJ5akdNMDg4eG5yVGtzbFNPSVRUNWoyM0Q5TXhsUyttcUU2OStITUhSVmpVSHUzaHZ6YlFPN2lMYTRxdklSb283eW5yQUI1MzF4aVhJTE1XMjFXZHQwOE1HMmR3NHF6eU9QVWpQVGxoSFVIVjdUUnkzUVJrc1p0SlVhZ3pYcG9JVG1remxETG0wSTRsS0pyV01VdHFQa1Rya2xlaEJrb2szU29rQkJycEJiYStaaHBwaExkTWJkRTlEZmNSanpuUU1tU3FFQTdodE03ZlhHQ01ObzVZNVdSRmRLcCtHYWlBUVdNTENQUlNFTjNGbForbXpRd1BzRFYyRk9XQXQxVTFqQjc2L0xCOFBQcFU5VDU2WEVQUlo4czJvV080RCt1R3VwNUhkTzdXTHFJYmNXZFBvZ1FVWG5ISW1ydWc0bE9CYitrVDZxSFJIM1FrUVpFR2pHMHBKcWFRUmI1TDEwMTVvLytuSWRLNjhLSjlNb1cyZnVKRmV0V3lFYVZ3Q0tkMS9yb040eE5uN0I2c2VZQWlIcDZ6QTA0L0FrclR5cnllV1NsQzNVVnB1cFIxaE5MMEFxSTBtUWVaWWIzTm1pS3oyakhnN1JTclpCTE5SemE0cUdXSmFXanIyMERZU2d1ZGRiZGY4b3BkaGxYejBtZzhUenJySHNNcC9PMnJBV003SmFUV2JYeDVqMjMwZHBDUDJoWTNUZXVKeDh0QzZTVXhITUpwZzdwcmo1TExmOWpCVlJtOFhJcVQvekFnOW9JY2paakZZUGxwMnN5VkZzZllIYnovLzZwSHJqNys1TTFERW90VVcrOWZmNzlTNEpWdmpIdS85UU9xSW04bDl0YUhiVmhNOW16bE5FcDBpcEVyRXQzbFJTNnMvVlBENk43Y1V6VjRpT3VmRW82bkZQd2lwOXkwQUhKRVo2SGhlZEsydTNBWGFtRFpCblNRRk84Sm1nRFZOcmE5cklodG9iOUVaNzNRRTQrSGYwN3dMY2hDaXk3WlJHQWdmUE5EZkNobFc5aGI1ckpVdWUxMlVBWUdnZjdNTzNzL2xkT0VMZkZXRnVNczlFa3BiSU9kZnF1N1dZZ0NscktPb0JYYUtmZGhKaTZVU245SEZ1WHZ6bjVQVnA1ejlLazRtNW1TTm5QYTBZRTR4V0JsNFV0bkY3VnRKWkRmNGsxWm8veFNsbkx6N2tpVFY3UXN2YnVhQTA1WnJZNXFqMjVZUkpTS05PRElqVDJxUlpsTGN5VmJVVUhlUnp3T3Bqb1NFcWppdnpESGFVdmZCenR3L1lwRnBUTk1WZ2ZXblVuTDhWbjVxNU5lblB1NlREMlRMNk8yeFZtNVZZVlFyYVdnVFRXQUZzbVVnTFp1S3JyUXBWWEdPdTFmQXl0eGtXMy9UVmVjbFgrU2JkaWFTeENsTzlPMG5haFFlWUhJSnFDQjdlVTZhcDBNYnA5V01ISy9yTzR2cnpoRVhwbzI0aGxEUWd6QlJoSFFBdzUrRlduQWNNVkJNc0FIVUxQbVVjMEdEWXhFRnZ1SXgwQ2w3UVArdXNNa1NnUjNaeWdOUXBRUkgwd21LNlk5dDFDTzM0VUh6TWZMbVFoVHlhMU1lQlp3U2JvS2hmVTdzcDAvS3ZRcFV0WVJ3aEx0Sk1acHdla2ZmMVQ4MUJXeDAwS2MvTWJ2THY0bE1EZFRRckNzcFRzdS95VmVYNGtCNi9JVUl4N0Q3MnFTVkQ1Vk4raDdHNXJ1NlVyK1BlUXBRbHJNZXkwSEdiMmhoOEFMNEFzMVlIekVRVkxrZk5HVi9oVm5IaGdsVnI1NFdyY1BmVmJwcUM5Q056eExaejAxbE03bU01MHg3ZGtyYkNudUJyQlAyMVZkKzVrQnkwSkcrdGpEc05WOUdlSFJ0cWhpcno1cDJyUjF4R2lPRm9KUFhLbURCVHFra2Z3TndHaFRSdFMzS25ZV2hOaGVKRG5UTzdBcXlGTFgzWUQ5NXVIclV6SkxRSmJ0YVdwU0syT2QwTTFpSzg3YUJTeUNMSzA2YWRsYWt2eTRpeEdaSThLaTh6bGUyVEY5TldDTXFuSkV1aXgwTTYzay9EZE16U3ZraXllbjJmT3d4Y2F3N2dEQkFQMGtoNUpDSVhjaDVnOXZKVm1aUi9nT0oxWXBpOVU0eWxqcENhbVJsZFJoMUx3WTdjbGF3d3hEL3R1MEdkWVJzZmlsRjJMWkdNWWR6cWpmQktDY3ZGaFdHZllxS3E1UDFqNG94WnIveThtV0taOU9vUzFQTHpTNlptMmhJM2ZXT2N4SWpJR3diR3E1QlJna1lnK0JnTURQK1FVNWdBMFZaSlErVS9QZUp5clV3TXBjVks3U2hrNFdxa3JqQUc2bm9BcVFMNTZ5dmpzcE1raFlkNEFSdUQ4N2s3eUhnSlFwY2VmSGRHcko2V2JsUXh5T3FOd25CcVRpZVlMQ0d1dS9tTGk4R2x1eVhqR0gwVG5YdlJ6MDBMZU9XakVWQlZJTnhoMUdhaWVqeWxmdVUwRkJHeFczM3lkOHU3K1ljVUJXb3IvMnYrUmRmNmd3TW0rTlBRbUdhT08wKzZqc1ptSkxJRDJ0eXRpS1V4Uk42L3RsK094dit3aGdZeTVuYXhWaFZEOE5HQ2Q1a0pUUDlCaFlGckYxNTI4SlJqWUtybmpuMVNERHRPdnppa0Q0N0lhS2NPcW91S096NFMwNTVYamQ4TW92Tkhhb3JXSUNKd2R6dnUrNE9LaXdZVTBDYUFXUXhkQ3VJUjZ1NkwvTkZCQkhuUU1DVnNIaUpTMjdna3F2cHM1V3hGejVyNlplM2RZbGVYK3k1ZFp0VGF6Z3hDRGpXcmRvZm1sTUN3VFppN294UWlWdGdHNlZtM2VmT2FzUmFmSFpvOHJpcDc4alRwS2YxWEI5Sjk4M2x6dmVFZUQ5Tk5Bc2NGOVZBN0VFRXRIQnJNMS8wTWViM0svUXVPTHBSZUIxQjVrcXEvN29rSmJQNmFIY1FFVkg2SkowekpzSnMrd0xSU25tR2pEZVc2WmlsQnhyQ0wrdjZ1SGl3Snp5Z3U0T2l2YjJCRktmTkMxMTFYYUtFNUtXTFFLU3BVZWEzejRxSnRkRWgyMXZxRXJDQXN2THE5b0dkd2lJRWJ0MkdKNVhuTmY5M0dSYk9jb1pwd2hMU1lxbXo0aTJYWlVvVFd1dVo3NDkxVTZkK2VZcitQek1FN0hQcjBnRHhpdmVrUlh2bVo0RXRzM095Q2hVc1k5NDZzMjFGRVhWMndmRlVKcVpVb0UxN2o0WjNPT3lLTG5WN0pwYURHdlpXMW10bDAyVkJaM1V1QlQ2eWVIcWs2YWw4K1NORkJzY2RVUS9SR1NjWHFlNlZOSE1LVytZNGUwcFR0bUFueVRxek91NGxVMUIwRWd2cncyYmp4TGhXVDZKaU5sdExKR1BTR2NUOGNFamNzRi9uc2F6ZWRKUzVQSXIxTUF5bTlUem43aXRXTGdzVmRJYnYwSEpGeS9lUW0wWlJGV0FVbDVNR2tHa0NRbjJxWksvcVBqYzh1cktyNXFwZ0VVUUdHbDU1QXcrYXhiNnV1NkZQbWxheWgrbGd3ZjQreWF4ak1pNFE4VzhUUlc5TlZFQWx1eW9sdk81TFpxVnZXYjFvRzA3YzNQU090SDQ3T2xLL3QybWFSZXFTVWEyZkFsc0ZMWDN4bDZoQmxab1c4OS82cjExQzVlbFdwODBTTDU0RVFCMWZGNFE0SjFPSTRnMFE5bWx5b0ZQTkd4ZFpWSXhRYlJYY0E3T0h6Zm5EVm5sSlpOKzJZZG1OSjM2cFducFdKd3g2R29WamNpNGJTVWxwSXJ1Q3VHMHUxbnl6d3cybzFkNUNyWDE4Tk9EQmpOTHMwUnZBRUZia05XdVlLRTlycFZxU2EvbG82SXZkWEF5NXZwYm9RYVdWZjJHS3RPNnZtbmhzaFN6U04xdnl4Y3ZUczBIUG42VVdza0JzUjNScGtySEp4cTJQbkVrS0xEc1pjVmZVNE9zRlZya3Z0NUV4ZHRRNndDN2FkclAzMXJXcU9MK1NXdUxoYXNUZVVUR3JTaHdTSlZkVmJrRFRydHFucS9CRWJXajB2Qm56WE5qU2hVSTY2YVdXMWkxODRBaUppTktFMFJXeklJNzNJVWFhQllZaHhWVkprZmZObkJab0dqdWhnY3oxWHp4NGxVTWQwU0ZINXVsUy9FQUJ6dVViYXEwRFBjVEZ1YmtGbzBPT016Z01KdXlNQU5KZ3lKak9YVU5WWncwTGZwbVc2T0tPK0pYN1FFV3pwMzJRSUZEc25STFZlNkEwOFk3U2paL2k1OGUwcWJERzQySWV4MElMVmJQS2NLM0xadG1ldTlzMk9YRVhRUEVPMmVXTkllOUFKdURKTVZrcWRocW9EUXQrSGppczV4Mm9aa2NkenhOSW9nMEVVR2JLaTBQWStqcXhMb2dRV1MxazBHN05NaGFvZWtheGlmcGlFQkxocE9teGJ6d1JQeEpabFp5ai9oRlpCd1Y2QXFwc2luTHRCclpaVmZCenZabVRqSGlBYk1PYWVpRW9rTVdJZi9Wanp6NFBRL2NmLy9YdityQlJ6b0VhQUJoV2JUSS84WWYrY0VISC9ncjk5Ly93SU1Qdlo2QjRhZUhwbHBKbXdZdXVuMUN4d2tTdjFBRHd6WXlleURGd1hzR0xndlVvMnNlekZUenhZczNOYm1Cd2VLSDQ2UzNia2hWSVFJTE01UnRxclI4bEJQV3creXRiQ241dTZsa2ZDZFBCTE1jeThjUjBFSytFR0JwOHJ0bUkwbCs1M2RkZHJIY3FTSXlUcmRBT1V0Ny9rN2JUbTdxSzdaWkREcEEzZEFhNGs2UGVQVzFRM0I0WTQvdSt1cnFWaHVrb29ubTk2NUdDZHFwNkpLOFRMZFA2M2o2R3dWQm9RYWE3V0xTMHdiY0JEdXVOYUZRNXZ0QTQzcjNQdUxGKzJjY25TYlI4eXNjSXNvUndHWW8yMVJwcFhCT0Jsak5EbzlEa3VGZE1xK2JGbVBTdEdpaUFVSS9PR25hQlQ4WEFyeHZBdDc3bkE1alRtdUdQQ1FOVnBURTgzZmFPb20zbDlLRFhHWlBsZWxXamkzS0dnR2FYbmJoaTdhZGhYM2tGWnVFTHE0bEZ1Qkt5Q1JyVjZFY0hGMjBGV29nT2NoMzE2MXdzM0RyNXJZM3V6U2M3bjNFcDV5Vy90TFcwYmR6YWxHT0lOb01KV1NkbnROVzdXVGdVa09TNFY4dGptSExKazBMRUUyNkxUelgyclhOUWZBeHh6dEZ5OGRocDN1NmFNbytqUUEzbG9hbzNEbW5YVWplOHFpK2FsQkVXVUV4cldOZUVQejV6MUQ3VjlRdlArczJMYUI2b2ZRLy95cmFrOWN2czE0aHIyaVpPaFk5TDh5bm50VHQrcnRCa3hLblVBUE5kditXMXYvUlI4SE94QXFxdlpJU3FnbmxRT2FJVHpsdEVQd1JiUDV4U3l4TEVVU2FvV3lqWXV6eE1ZZXROMDFleGFFTVNZWjNQZU5nMklwTjA1cWYzUFJMMHhMaDU3QlRmaGNmd2lDNGVDdnRISXNrYVNmdFNKTnB4ZCtSUmZ2L0VvQmJxbHB6d2dBRlJMdWJleWVudFBSaHl0R0pvMjVmVVBObC9pVUJLZFJBMC9HL0t4amJjNTF1cmc2V3BnMDg4ZW1ZRm8raTRiVXJtcSs2UjdEZ1RKdzJKMDJMMTF0OUZUeU5XTldtYVFGRTMzeTVJRTByOGlQdXJ4QUU0Ujd4ZEN3TlliWlI1TnpEZ3cyMk1wR0xyWkIrUXZtMDA1S215ck1vcDh2Y1hSSlJCTXZZQVFpblBKSnQ5SC9YcVJGa1B3WEJtOXg3MUNKK0NMTWpTdXcvcm9FQ1R4aVZBR2lrczJwTlh5Zkdyby80ck94QmdFd0VpMzBFb3dnMm40blQ1cVJwRWFOdk1ndjZGMjJhRm5qUTlEaWRJM0VabERMeUkvRDJQY0p5TEExaHR2YVZjODhlbEhnWDBJNjhKcTJndEo1UVZWYmwveGhqTXo0YlhreExHQlRCM3VBRTVKVDZlQVY0SmJWVFIwNjdKSTJsQ29VYUtFRWhFMENKT00rcmFDSzVPakVGKzRqUGRGcEtDcTR3ZWhUQnduWktHNVhUQ2c5eTByUklCZTY0R3ZTcFJkenlrSFJ6MHJScFNod2szcHVDcWtBeEFyMFpmbUptdXNKZmFjdU5uMGt4T1UzQXRGRURYTkZQMm9mVC9vZjJpTzMrY0VkT0tuU2FCUDJXS09uL1FNRlNMRFZHTHpFYVRydUFqYXQ0b1ZBREphUEdCNmFhbWdSWXNMd0V1dFlOOXo3aVJXOGNNRnhSUkE4NWljQmlweDIvdnVrekdhd08vOW5Kd3B6TW40TXBkSnVtUlpPSXQ1dzBiUW8vcUNXOWxNMzQvTU1PWVVib1NUUGtJU3E1VHR2Mmp5NXBRUXhTVG1Yd05DRHZmZHA5L295S094MTBPbVNjUmJIQk50OGxJUGp0TEx4UVRhQmdYT0tVUzRFSmF4ZEU5TVUwY1dXMFpXei9DNmJyaUNoS1RRdWFpR3VTWWZyL0RCRkdmSURlYVBra3BkZ2ZEMGkwUTlsR3hTUGE0TFBXWjlldkhtYW5hWWY2SzBtTzViUUt2Qml5TlNRdEhVL0krTDRsRWJCWGJWTXBBdjFnVGx0TlI0NXBXUnFDTHMyOTFqV1NlMi91c3ZvNHFIZFV2WjRSQ3FMWnJETVVTaHd3V2lxU0l5ODdNQUNzQUhxZzZtN2UxSSsyWFZLdTZxaTRTQU9KUHNkaVpoR0FlSkUyWmM1OFBiV0tmY1VqL0hQbWd5U3ErbE0xQW44emxHMVVQS2VOUFpPMTdNTDdxamtVZTZqMHQ5d0d1OHF1NVUyNHBKT21UWEZKYnlSQXdiQnRFbVlFMjR5bElTcW1lL3p3b0Q2TXpUUUllZGNPeVUxZCtLZ3JnOUZXcW4xb3czY3crWUJoVDZOVHlMbW1LK3JlOWVOY1VrZ1lMQkJvVHJnVEhZc1phNWRjVERLZ1NBT0pqdS9xc21zMWRiQUxXVTh6UkZIc0s1NmVwL2dHNXJ3RWJvYXlEWHM4cDgyWSs3NGEyZldxUHowMFd1UXREQnFldms4WXhVUmJCVjNCMDdTL2QvTmZlRFNZNFhyOGJRc0dVZlJEQk5zTXd4Q1ZYS2ZkOTRKRXl5dXJOUFQ3dEtIZWl3VTNldXgxUS9GdHA3TUQ1S2RiV2l3dG16dTZvdTV3TTRjZjdiQnNER21uMXN1b3BPQnBXc1Zqd2hDMEN6UVFCQ1dyRWRXN3JGOGxRN2h4N3NyVVZ6dzl6ZHVVUE5qL1VHcUZWYjMxQjYzY1lFS3NldmdPY2I5S1RwcVdiRnp2UjhmYVpsekxsMGc3YTlMWEpOZmtUOXNzQlRDMmJFMlZzSlMxcUJpQmVqQ25YZnhXUlhvMnQ1cHpWaVJIUEZTQ2FNbjNaRkpFc0dKZ05ZdXJZWFVXOHdvWWVZVnVsTjhLTStHRkFGTTNMbHNFS3JWTnZ4UnFRT2pUUFllKzdRZ2toR3A2eHlDd3VQcUt6LzZOV09ndnZ4RWtHcFhicUpoSkoyVXNmSjBTTnVRTlV5Ym5MYnRwYitibk0zYlN0UEtjYmJVck5iZUR4cEZMSEhLbjFrMVlxdzZvSE1FMll5a3dyVFA0NFlHbVBKczcvanFJd3hpS2FLOGlCM1liZ3hBZzZ5THRsRGRRZGttVFM3YndDdFl0NUNPSGpyeXUweTZhNm1hb0NqVWcvSDAzU0U2N1lkTmYzWmtDZmNYVGsrcGRoaXlMb1g4OGltQ1VHY28yS3RZdFVzVERBTEMrdlpTTnZ6andNYWZyN212VW9YWU5tY0dSeTk4R1F0ODYwZ0FicEZBa0FyV3hGSmgzeW1udk8zYjdCWXFZbnFyYVVFRWhSVTdJQ2x1TUNSS0Jnb0U5aCtHK2N4cHRvLzJHYVA5T2hiWGh4eFBvSWV2MlJScUFTU25lVTZ6a2JRa2lPaHhDRTBuSzVGQlY3aThlU2Q4MFplZ1Bhd1FCcGgvYXFBenJ0UC9wTGEwTTFjaFZEclBnZ0VYK2FwS0RGMFNlL25XK1JsVDI2UDNTVFljMjlLMmoxaGs4azZBcmdtM0dVbURlS2FmVnYzK0g3dFFBQUFyMFNVUkJWQUVXU3VHL0pqc3AzZWM0SEJvcE44RkNWcXE2Sm9QQ0M0a2l4azkrV21lUFJJM3J2QXA2a2FmYzBMVEJrcXBGR2dCOW1zVXJ4Smx5QlMwcTZJdk9sdHU2NHQvN2k0Y3VkZ0pwMHRBZlZwaG9oN0tOaWl0ZjArWGVNZE4xYnpnNGVXbGFJTTE3eDFtSGpsZk1tVllCVjdtczVnRTkyZDNpK0xTWHJqc0Fxc3lyVVk5ZzJ3VncybkYvTWpmWWxrK25zaGEzZ0VKYTdtSmR4eU9CQ1Ivd2ZBajhEaTBMOUpuY2NHYzFHd0JjdjhBUWRneEJvUWFVNGpMWW9rQkI5Qm9IVWJqbEFIaGpmL0U0OFpodHgxQ0YvckJHWUdLR3NvMksyMm1HTUsrd0Q0cVZqTWJRRjJSeDBDOHRXOHN2cFQ1bWczZExYdERvNDBnTklsNXcreVpUYUtoR1BZS214bEpnV3IzUE5hYmQ4SU8yR3ArS0ZSWXJrS2tSMU9RdVJobXNqdTREM09Gd1BPWUZoUGJtWFl2UlJuV0hxdDFEQ2FTTTJKNHN5djhYRzhrUnExY0tOTUFuOHpnNktLbjdOaGtIOFRadGh3Tll1VWk4K1BJYXc2ZGk2UHRTQklsbUtOdW9ET1pRaG0wTkZLeVBEQnd6dkdNcVhtSGYrcDdYNGxSbnZYV1V2akNvZWg1N0VoWU9qTmlCUXhINjFsRnJONUdoY1FSTmphWEF2RE5PbXc2Ym1qdy9SRUZyeDlvMGxmeWM1MkxWSlBtUHRqMm8zcXFvNkVjRHlhMjNkRVUrZTlpaGFuMmQvcGN1dGlWSzhqLzZHSjllaEFreWlBYU1IRVVLRDdZNUNHUFBEbys4cFZqOFRFYXlMUFNITllJQU01UnRWSVowV25TNWNncFhPWFNGQzJBMTlPc21xK1lVUzNYL1BRSXNJcnNhT2J4Qkd6K1dXMzZGdm5YVVdLSFEvaU0zYjVKdCtNSEF2MGVVZS9ObUxDczNsNE14VmNHYitPdWMxOW1VdndxQ2J5MXozcDhuVFE0TVpJTm5YUllidDRJR2QwSDVhZEIxZy8zZms1MVpIdk9pNFpOZ3QyMFF4SysrZGxFZFU0TmNnZ0FXUTVVKzFFRDloc1VYbis0MHlZUWdwWUg0SnF6emFrYVpPTWgxUWJMNU9PckpkM09XdGx3b2Z0SjZvNkVLdWNidVVNN2FvVFRveFlVNkZMUTJXdnpjTkMyaGJDVEhkcGdzalZPaTNqbHFPYUNnWnAzOVQ5YnBrTUdYQ0tDNjFpbmFHbzNoUHRTVUY0NDF0RFNvQzA2cmkyb21MYnp0L1dCOU50ZUgzeXFFSGYyUVp2L0sxNzVOUXQ3MEl4MEpvKzN6RjFYeklxbmU5VllSV0hLMG9oRCtHTXRTbVcxYjVhOS84RWVKMzlFUFB2QnRDb1ZpVlBMSk5uWFZ4MS83YUlQYW43bnlDRjJ2RlorWVFYMVRJWXRiUHcwV1h0Y2srdVNYVnhSRjZkVnZpQVhrN1ZkZUQ5Qm5IcnI2bUxRbythMUhyenl5cHJEVWJSRHhrSDdnVXZuRDZnd2xJa1o5S2FyU3d6ZC9lZG5uNE5Vcm9HSEhXOTJLUlRITGxWWHpBbDZCNkdqVXpQdC9mU3dtWlhwdi8zN2U3QTFnelVZTEVpdDBwcVNpakNud2RTenQ1N1NsK2xHamVFWnhwWVlvazBsMG1hMHRFbFh4MzQ3aVE5OTUvcDBPVmY1M2c3N3lQK1h0V1BSU2RPODExRjUrT09tMWtQYzdwSXE0Tml3N00vU1JpRkhMOFJZd0dxeWRGdzhrdWZxL2p3WkxtdXFHd2hVeHRRVFNydGZVN2ZMTzExKzBOdHhXVTNQRTI2aE5pUmpTYVRkNlR4UStoY2Z4dHVjK3VCS3k4dE8wb2hsL0tlUlczNmNXTlcyUk15Rm1uUUhFeE5nMmhvbENtT0cwV0dxV3lXbHZQdlh1YTA4K2RUTVdLKzNORHp4MTdSb3FhQnBMWk9YNlRiSGczUHM4ZnRpejY3STl0VnFqOTRGM1E2eWQ1UlVsSEpxc2FTbWZJOVBmY2VVeE9NQzdDUGE0YmxEM2NoM3RSMisraWxYN21JaG1kZ3hDUktUeU12TUNiblY4VUtxS2Z2d0h1dFc5STJKeXJud05adEdOMTU2OEhwdVFaUncvY0tTT1JlL1JFNGM2MmZQdWE5ZlEwekRUNzhlQnhOUHU0bDJoTTZ6T1VNNURJT1RSVUVxaUdjemp5TnVjUEhhb1BuejgzVWRwYVBxODRlSjhIN3J0bDc3dG95NlExU0xST3pBY2E0Mjl5ay9iY3RaM24xenJKRzdxc010WnBNdjRJNjVUZnRTUnhqcFR5R2ZWZXRYN3NXd3haUkVDb0FPZjduZ0lpNSs2WjVsQXBYcytkV0NhNElJOU5pY012RStoU0lNK3BMZmR0TzlHMk1RdmExano1TkNyME8wMGl6UjZodE5pQjk1Skl6SUllYTI1bm1FTmd4ZG43VGFyaUVKblNrcmdUT0Ztd1NYU255UWUrbTg4Y2dhblVWNzhqaWZ3SjNkKzJQcWR6L1NQM3ZETzVBTnYvazRmbkZQLytFL0U3MXZQYWNzQkYycVFRM2NLNEl3c2Z0YXc1a2lhcGlBbFRMeTRKQU81UklqZVZTaW45TEJ4V1JSYUh2bEExWGJxc1VhVzFOREpjeFl4bm9PNSttbEVFZTZvL1N4NllES2Q4OG9hMWh6Uis3K0doalk3bStiZ0JXVW43cFJZcTMzU3RJclBLMzdDdUcxUGJHcDUvUFBnVVdwQ1pWbTNZZUt2UEQ0Y1h0a2htOTBYUW5qN3FIeldQWUNUaWk4aWExaDlIRmt2eFIwVVZsT09rY1lleThnVFZOT2kwNFNsLzFIOEI1M1RWQVlTcHlLUUxPdWFTY2RRRkJlYUsvUVVxbmgzS2VZMHdqaGhEOVJTVDFpemhqV2J1Zng4UTlYUEttVWdUNzJRQnNaKzNqK05jcnNRWlBSV2d1QmJlT1NYWWQxaWtoRng1NG91MGFFN1BSbHk4VWNOcDk4RGJUL3BNTVJCYkY0c04xbXZOL3A2emgvNkVQcGRzNWYzVDZIY05rRCsxUnA2YjhaY0dVNDdOVUI4WStpRHhWOFh2OGxlc1pCUjZieDdZQ3A1eVJPWk1hd2VocTZPcjZDRUFHTlRBM0x2M2QxVTB6UjdTeURWZUVxQWtOS2RaZm5hb1dLWllWMllpaUdLeEVQM0lwUlIreG4yUUNtMVNXY01hei81ZUViUTZ0Y3UycXByRm1XaStTdFVXVXFHT3Y1WStpRktxelFqcDUwelU0WjEwVkFoTFlrUDA4ZlhJYlFhb2Q1MkQ2U0dMR05ZK3duQk00Sit6YUt0RkRPVWhueDBYRWxPbGhCZ25BcUxFYVdRUS95elY5cTYwdkFlV0JrcW9MRENSNlZUNm9FNS81a1lsc0QxSVhqUERYQ01tV0l2Z2ROdlI0bC9mQTVaSS9GaWFwMnQ4bG1QVGlhSHl0S0tubWtNOGp4bGlENGNvUTdaQXd2K3FnR24zUnlDUjlqdnRSZkZwLzFleTVCZVJZRWJZWUhldHNBektuVVJyYW8vNzZBbGRJVjBYYU43Mno3VDUrQStaYnhaUGt3UDllRTBhanBoRDFRcGg4TXVlTlV3N2lUaVJrYWVWV3pBUy9XRk9VR3ZGNjBPc0VCcmtoUGZaN0FpVnVrQmlMMHFxUkM4TVV6Q1N6RENDeWF3WUhUZHdSNlk4dzVFUXg3clV5Ly9wVTJaNGc5eDRiUUlGcER3d21zTFozMlZta2YxbzJWSFNzMS9ZMzdjZjQvY1FjK3NwTjRzejhRYUFjK3dCeGE5cEJkZTFIUE8yd1dpQjhpelYxaDBRTy9KYjlKdkJUSWU3QlpJT2tIenhOdmV0K0tRSVVIbnZTVVpEcEQ4Y0Zpb044dkgzdU5CUjlYejdJSFZZM2N4cWc5enJrZDh0MTZnclB1SHFCYVRMeThIZnpFNWJoVlFuVTB6dGhIeFJNUnl0MStoc0xDQ1VvM09ZZlRlek9pNll6MHc0VDBVdXpkSjNEaXduMmI0TVZlblh6dmF4bjdWUWZoQ2NvenZHcTg1c0hPclJPTEJMaE0zNVFWSHJDbXZpTlY2Q3orRzNNdHJIOEhQb3djaWQ4Y3N3YWNPQnBWN2dvZEQvL21kdlYvcURNci9kUEdnclJmNmJQQjRlekJoZUp3QzlXdDNhTm9OcHVQbHg1cjBNamgvRm9FZmhtV2c2NjQ2bEx3eVRvNWR3OGFHeXBUSUhoRy9CaFh2elF6VVF5T2tzK21CRFcvNStRUDh3dWdIQmx0czJ3T2thYzlHNmFHNWZ1eDc4YXVTZFplc2U0THpvUGgxem96WFpTN2JVZTNzZTJETWowdi9UeFBaMU5ZZ2dpdGU3bUVRbWp1RFEwODFubDl4WlplU2RSY3dTSzJjSUtUWTJCMEVkWVJ6aGozd0NYOVpMWDNvNmx0OFdLYjhBZEswbVhUbkQ1eDgvRTNmNVVzdC9iUVBHYVJlN3dWVFhzWmxFTElSemtYcGdRSFN0QmRGMVZQVDQ5N2tIY2t2bkJxM0VhUHo3b0VCMHJUbnJkSTV5UHZlbXo5N0RsSkdJczZvQndaSTA1NlI1QkhiVVErY3NBZmtEMXBPU0R3aUcvWEFuZWlCcGZONWgrQk9tRGFTZVZsN1lOVi9HL2V5R2pxeTZ6TDB3QmorZEF4OVRtenZNaGd6c3VIbDBRT3I5QlFmcnpHMlhoN21qcXk4REQzUW9PZTNjNk9ROWpLTTVjdkdCdkZpYWpUMEp3TmVOdjB6TXZRQzlrQURqKzNINlNuODZCcjF3TjNTQTFFUEg0LzIzbW04VzNRZjZma3k3WUdaNUZZOStmbVhxZkVqcysvU0h2am01dnYvM2wycWVwYmEveC93bGZyVlZZam1xQUFBQUFCSlJVNUVya0pnZ2c9PSIKfQo="/>
    </extobj>
    <extobj name="334E55B0-647D-440b-865C-3EC943EB4CBC-265">
      <extobjdata type="334E55B0-647D-440b-865C-3EC943EB4CBC" data="ewogICAiSW1nU2V0dGluZ0pzb24iIDogIntcImRwaVwiOlwiNjAwXCIsXCJmb3JtYXRcIjpcIlBOR1wiLFwidHJhbnNwYXJlbnRcIjp0cnVlLFwiYXV0b1wiOmZhbHNlfSIsCiAgICJMYXRleCIgOiAiWEZzZ0NseHRZWFJvWW1ZZ2FGOXBYbnNvYkNzeEtYMGdQU0JjYzJsbmJXRW9WMTU3YkgwZ1cxeHRZWFJvWW1ZZ2FGOXBYbnNvYkNsOWZIeGNiV0YwYUdKbUlHMWZhVjU3S0d3cGZWMHBDaUJjWFE9PSIsCiAgICJMYXRleEltZ0Jhc2U2NCIgOiAiaVZCT1J3MEtHZ29BQUFBTlNVaEVVZ0FBQTV3QUFBQnZCQU1BQUFCeWN0TElBQUFBTUZCTVZFWC8vLzhBQUFBQUFBQUFBQUFBQUFBQUFBQUFBQUFBQUFBQUFBQUFBQUFBQUFBQUFBQUFBQUFBQUFBQUFBQUFBQUF2M2FCN0FBQUFEM1JTVGxNQUVGUm1kb21acTd2TjNlOUVJaks2VkJBWkFBQUFDWEJJV1hNQUFBN0VBQUFPeEFHVkt3NGJBQUFYVTBsRVFWUjRBZTFkVFl3a3lWWE82ditmNnE1ZVN3alFTRlJKUmdMTW9mdUE5b0pRTjRmbGdxREhGd3NKckJvdVhveUVxclVzMGlJZmFpNGdZQSsxU0Z4bWJOSGpFOW9aVmpYOCtJZHBscW9EU0tBRlZkdUhsZkFpcWk5R01nalZtR0h0bWU3MUJpOGlNeUxlaTR6SWVsbVIzVjJ6UzBwZEZmOHY0dnZpNThXTHFPd2ttZjdzVEUveThVcHhOWUJja3BUNjEyWWxhLzJ0V1hQT2RiNGNJSGRQTDZHK3JwU3F3TngvZTliSzFzVncxcXp6bkM4SHlPaURTNml1SzZVaU1GY3UwcjVYKy9IUC9PNkRWcmw2ai82M1hQcm5JblVla0xvNHFMem1lU25WZ05uTkJ1ZUdnS2RrdGV2aVp1WHR2UFlDUFlDTTNxKzhWbmtwbFlDNUlzN1NxcTU4RWVqTTNJV1YvMUUwOWV3L0tVejZQRWI2QUZrVWV4VTN4U2VsQ2pBUExTRXdQaG1WcnZmUkRMdnkwVnM5dllCMFVCZG1ZRFE5aVU5S0JXQXVpTnRHOXFaNGF0eEJ4MEpQSURxVC9vZkJsTTluaEIrUURkYTh4Vyt4WDBvOG1EY3Vka3dsbW9Rb0NGNytLeE9YT21yLzl1SkFrRlNUY3lmSjgrNzFBN0l0N2xYYU1MK1VlREM3ZHE1TmRvVXoxRGFmT1czb0NuSGVKWFN1bE5XZW5CTG56aHNBcElPbnBQaEsrNlZFZzdtQWUxMUhQS1lWYmJoRDd3dVBYajJiRURwcjRnYzB6M1B1Q3dIU0ZLY1Z0aXdnSlJyTVRkR3l0ZXlqZFZTRjV1aVVvWlRPcE0xWWI2Mkl1WGVGQUZsMnNZbHFTVWhLTEpqN2FQelZoTHVMNU5EWnJGaEppSUtKWnY3RVN5L2YvVXNhTk5VWEFxVG1Ma1JUU3lwS0VKSVNDeWJlZE5TRnUrdmcwTGxhYWJjdHdxQjBYQjgyMG1XWHZDQWczU3Bub1pDVVNEQVh4SGN0U011NWJTZUh6dnI4THA2ZkJ5M2NVZTVzYS8ydU1DQ2pDaGZQb0pSSU1OZngwRm9YcmlMTG9UTVpmTStQekR5RTlsM2xibHFsd29Cc2lsdlRNclBqdzFMaXdHeGk0MVZEdUpaSkZwMmRDM1l6cmp6aEFIZFhqdlF3SUN2aUlhY0FWcHF3bERnd0QvRU1NaEt1Sll0RjU2Njc0ckphZENXSlFMazdLQ2NvRE1oQ0RwMXlKZVBVWVNseFlCNGp4VFpwNTJZbUZwM05DbWNoM09ZSzNBdWlyTm9kQnFRbXFsdFV3bExpd0NSVlBCWnZPQkN5NkZ5dmNCWnk1TWQ2VjNMSzNiUVNDd0E1cm01UkNVdUpBck5POVBqY3RqTmgwYm1DdGVOcGNGMXQvSVlvdWJzb0FxUWpkaXFxZllHVUtEQ1g4SHFRMzNieTZDU0ZWTlRnaW9wcDVwUzdLUVdUdGppQUhGYW1JeFJJSVZGVEtwdUxYc043UnRoMnV0MlBOVG9YeW1LV3E4YWxCZVNWdXltaWlnRFpkVzFtVThvS1J4ZElpUUp6QXlzLzZ3THJSYW95TERxM3hQZkROYi9lbUx4eU42VStSWUNNeGRHVTNOem9BaWxSWURiRVBWdUZCbG1nVlRpTHppUm5mYkJsWHJNTEszZTFmNWJQc0xoR1JZQTBjcHBpY1ZuaDJDSXBHc3k2cW02NERGOU1FOU01RWYvanBtSFNXWjNLNTFiQStqODF0RzYyQ3l0MzIyREFGWGh4OFpWU0JFZ0RhL0MvZXN0a1gvNnFjVElkUlZKRUJ1WllWZmMwTGZHOVBWYkpFOXpoRHZNYUtwTk96ZzBqVm4zQ2lmUTF4bkFLVHd6UlpWaDBGZ0hTd0NzVGNqZEtONzlJaXQ1YUVUbzNlQXI2Qk52QWVuaW9wdUR3NkJ6a1ZDZ1B0SkZCM1pLbWRDV09uQ2t3NmJ4dEsrb0Fzb202ZXcyNW02V2JYd1M3QnBQUVdldi9zYTFXMkRYQ3E3dlExcDJsZ1JybzlNT2VHenJIMTBuU0w5MmVjSTBDTVdzemJSTEltY0kyWWlBZ0pVbjhnS1RKTjFBQlcyaldIbU5EYWJCa0hGRWtCWU5wUzM3dlhHODZQdkV6TDczODJ0MEg2RXFRTFhrWDBRbTl0NVhHcVB2VGxFeUI5dU01T285THQ4ZldnT2s2OWxaL1dtWnlwbURvTEE5SUttY2RVUmhIcHgvMlZBb0cwOUs1TGI2Y05YYVVFdVBGQTNlVEpiUHRYTHg3UDN2NlFydnVmOGxnbDZNVGR5aVRxbExIYXJibDIrcGZQSHJ6enAzN0QwN1NoZUVkY1hML3pwMjc5MDkwYjBzRDdnOVM4eXJaZGhvNnl3T1N0dVZ5UnFlRlBaV0N3YlIwSnJ2NjdMSzQ5cmNON0d0YXB6SWhDYzhxbEF4SzZ3SklCTXZaemxTQlJUdG5QSllaTzhaL25wYWpBOUxHdDlIMG1ERHB2SjBXQko4dUlKdEkvWWtiblNPa3NyaFNNSmlJem1VOWp4YlJpZGZrVFk4MWdLc0tHUWd1eDFIWHROUis0YldCWXZETjN4bEtVZDkrK1hYbFBmLzlYMDRsZnp2MWYvMnp5bnVNbFRzV25VV0FWRWRua1pRQW5ZbStqdkx1NTQ1bGs3MlRiUk50VkNhZUpEdzZQY002QmJlcXp4dm9rQjBPU2NURno5dVNlK0QvVyt0Ti9oUDh2NVg1alhJbi9ZYk9XUUhCKzg2NDBWa0VPd1lUamM1a0xNNnlWdFVHMEVRdm5RM1VmZmZSU3A5bFpFNjJJcHZwZEs3S3Y0LzF3Z0VsYjBGYnNMbGpGL3hETEhFZzlHK0lyWEluNHcyZFNUSWJJQmlzT0RweFNTN3NHRXhNNTVLbHFodWlFeHNQdTlMbzhVOW5HQmtlblZGbVJpSXU0RmtrSFEzYWdxNnJ3YTFmdmZIT2NuY3V0RTVQdFF4RVp6SVRJTmhtRzBkbkFld0VURXhuTWpBM2Z6b2hPdGNRTWdPNTJQYk9DS1NzeVphZTNwSDgxWGpvQ2YyQVd1ckdNUGNTTVQxamNGakRQUjJQVHFWQ2VhZXJJa0JHNktKS0hKMEZVZ2lZaE01OU05dTJRM1F1MjN1TE1JbnRKWW1qbzdMb1hNU0hwZ1RaaWp4ZFlxYm8wOHVXVFdnYmxsT3o2eXc5VThDamN5WkE5dEdrSGtkbkFld0VURUxuaHRGemdyVkhmUUhzbTJkSjNUbnFZdEVaZFlDT21RaTR0K2xKejdFZzNhY0JkT3JaVlJhd1l0ZFplcWJBb3JNSWtBNlNFMGRuZ1JRQ0pxRnp3YWdNUVRwcmRuTUNXN3FkWk9VRENxbVh6aEc1a1pJa0cvaWtnZWF2eEllbkppaXdSMVdoVGFEekZNa1oyMTlBMFRNRkZwMUZnUFRScEI1SFo0RVVBaWFoTXpIeWczUW14MFlwaGRFSlpvT0hDQmh3ZXVrOHRIMUFwVzVvV3kvTlc1bHZRc3Z2MGg4cVNJdmtHWkxWdTJVOFBkTFBXSFFXQVlJbmlUZzZDNlFRTUNtZGgzcnREdE41YUNjUU9UcmJCd1lMNWNqUldYdmgzLzhCOEh2bHYxK3dFOXdJclNrMGV6VytIcUVyZ2NZWUhROEVOS0U2UXl1b2J2VGFCS3hWUnphQ3FFSlFobi9ubG9RQnFlTTVQcExPc0JRQ0pxV3pxWHRudVBaanF6anNpNE1GTTFZekdISjBqZ0NIOUxFLzVlbWdTUWpCVjVXelJ2VFRCQURIdzBRcHFTMHJhOFBXQzdhZGV6YUNTV2NZRUhJTFBwTE9zQlFDSnFWelZTK2ViV0RBcTVjbjZNY1NTK0pwNzIzVWZPbjAwSG55Nkw0eWdWdllNbnUzazdVeTd4SVpqRW15TC9Ca0w2MEttTFg5ZTBZd2FBT254a1BNQ0hLRWx3YUUvRVlsa3M0dzdBUk1TbWRkWkZwZXVQYUxhT1A1YnYrcmRnWk5jY2pSaWVEUnptMnl5ZGVoMVgxdk9PWHY0c082Wk8wQ21MbHBwUTJHeHIwcU42VDFQOVYrM3RvWkJtU0NPMGNrblVFcEZFeEtaNks3WjVqT1pHQkhtVzQzK3ViUXVTSnVveHpWTzhsTkRDZ2U1dnVzbDBwWm82OEFuYmVrU3ozTFQ3VXJTZFNad3BveEt2RG9EQVBTUVVXRHFkRXEwQTdvdGdJRnJoRHNGRXluNUY3V2J3dm9QSFNYUzFJSERwMU5ySW1RM05WNE9uandRWkVUWWdicWZ4TG9QREtTeGhabE1GckRBdE40ck9PWWRJWUFxV0ZOS0pyT2tCUUtwa1BudnJpbkdsTkFKL21Sdm02NStlYlFlWWpHaXNsWW9VTTQzYVVKL0puaUY1L0JyNHJROU5DOVphSmdHTVBJSEJtcW1YU0dBRmt5UmhrcElYWjBocVJRTUIwNng1a05yNEJPOGdvTkMwWG00dEE1TU5OWkxuc1ZBV28vakF0cVlEcHZmQWp4RnVodHUrK1NPaE9ZNmp0RG5aZEpad2lRVGJKZGlxVXpKSVdDNmRDNWtkbHZDdWhNZW42Vk53VWg5MTRoalkzOVhrWXJsdzJ0enJXTVYwcFpyS1J6UjVmZnVTVXY2RDNVM25Xc0NZems3UUc3aVdMU0dRS2tUWDRPR0V0blFJb0Rwa1BucWtpWGIwUG4zLy9SNE9MUGZrazNYbjAzMGI2YlJFaFA3cTFmdVJUSnVIRHh6YWN2RzdMdTdGTkF3eEZHeDl3U08vQ0xYSHZwQTIxVEpPL2ZUWll0djE0NjJZQnNaZXRXVm4wZm5iVlB2dlNaMS83d3dVQW1xZi9LQS9IbzFkTTBkZTNGTDRwSHY5ZEtQZG1uSDNZSFRJZE8ySG1wM0JtZHRWK0Vwc1B6SlZ6d0lsSWtjRGpYYmMranVEbUM2V292UGtncktEL1BXMm02aHQ0ODYyelNxamZNUEd2QUZuaGhGS2JQb0tWZDhMMEljOVB1UFJQZ29iTUVJR3RrcnZXdW5YTGFsdzlJL0tHQmNwMFBwZlI2VDNuRXIwdVBmdnl3TzJBNmRNSkVkQ2J6dDZFOG1GTi9OaTBXYTRJeXNtaTJsYmtMbjJYUktvd3ZFYW1ibmRVeW0wR1ZRb05MV1lkNExYTUVpY0NyajdQeE5nV3lISW8vdU1nR0NQZzhkSllBcEkxdlFQaFZJVXZuNGlCcmd6eWcyc3JZRkJkRDhKbkhCN3NMcGtNbk5IVlA1bTlENlUrU1ZTRisreHZiSFhDVFk3QlYydStNUEo1alpHY3pYb1pncXUxK2hrSDI5VGhObWZzUkdEVERtSUg2TFdtWk5YdkFKdHFtUU82dDM3eEFJeUpQWndsQTNOZE4reVpiUzJkWGZQL25kdjVEdHVPTkpIbEhuUC9hemplaGxtU25BMnljcFExRW55NllMcDM5ZENadFExbFBrbVB4YWNncXIwNkpBMVJHa2pQdDRjZ3A3bTFuVXpnbGVWRzByQ1IrYnFhSmUzVFJTaHR3a01ZdHlqMFM5QUt0VytOdFNwb0NmZWJwTEFISUJGdjlvVkFmblZ1Zit3MVZmN0NjdnI4RGFkcmdlejlaRU0rRzRMa2hvMlNvZWZLdzU4QjA2VlQzZjdMUnVaWmVpWktxZzFVRlplR3JhRVl5d3BpT0NkSDNtSm04eWY1VjF1dlJRSDdla2M4cldhb0IybFdxb0dWSWtWRzlLWGs4TnVlZlpKdVNFNUtqc3dRZzI2NzY3cU1USkNyU2t0NzVtWlRla0cwNW5hUmpSNDJpck5veTBnZDdEa3lYenV3Vm1HMG85OG5oMDdTWUhuam9ESG40ZGhwVC9uTjdjQkRNOUdQcUI0cStqMy94NU5rYXdFSEpNRWwrRW1wM2h1T3hDVStGdzRVdURXNzdDRUs2U2krUVVXU2JvdExpanh5ZEpRRDVMd3FZZjNTQ01Ma1FpT1ZzSDZ3OG54NThvQ3FoamdvZTQvb2tMdXg1TUYwNkQ5TmxwUTFDdnFjMzI0Zmd5WmpOU2w4Z2F5a1JPY1d6L3VmQkJMVUJ5QWs4Qi9sYzcrayt0bytOUEJLM3RIZmJIS0N1WndNV3Rpa1EzTkU1c1Jwcmt4dVhTMmNaUU80T1RUR3BJekE2MVJpY1pHWXlXVkh4TmEyMkRjQ1RNcXVMY21IUGcrblN1WnVXMElhaVlOeW41ZXhMdHk0eS9YNkJldm0rV2ppcFZneWtOUGU1bmNzR2cvTThyUjhNUHIwVXlsUlF6QjVOTGExNmI2aWdWVFZtMnVZNGU5Q2lLYW5QcGJNTUlEdTBxT0RvbEF1Qk9QNUJtanBGUUs5R2ZZaHhGbUFIOWp5WUxwM1p6WFpvc2VuQzhrVENXWlRkdWxiai80S1U0MzNPaHprSnNKbE1LWktxalVaQXBvSXU3cVNXWnFCN01pcVpQSlNmaC9vNGV5a2JGVExROCtUbzFCUG9MSUFFUnFlaVU2L3NzcUpXVFRrR2Q5bFowS1Z6bkhhSU5oUmw5dG9UNlRuMXRQYzZnN3JXbExjdnpsRk5BS0F6NUFXblhJVVVqOGx4UzhiczY3V2ppVWUxaktGUGpzN0hXZndzZ0JUU21aV3Jsa3V6VkhTaDJuU05vOVh6K1Z3NkcybUhhRU5SeHZnemxwNHpYKzdyQzRNSk5KdWhFampYd2dvOXJFWk8xek5XUGJWTlNlQUY5bGxYNk53cWJFQ096cU1zK1N5QUZOR3B4NkRhUTVpMmRBSDE0dWtqWC9zOG5hcUVOaFFsV3JqMnczemU2d3dCQlg5UHkyK1F6Z2JxNFk2T3liNmhMY29NcExZcDZ2eFREZWZpYlVyZUtoUUZTQkdkMm42azZEUU1kcUhheHVPMEtPUXRvbE4zOGpHVUs0YWhFcTRudklNbVdLQ3paV3ZocDFNTlpiVk5VYU5aSFpzVWIxTThkTVlBVWtTbm5tY1VuVVlQNkFMcThYU3FqdHVHb293eU81YWVvUVZzRGx6UWNHczRCanJOU0pXL21jMk56a0dxKzlheWlDWTBSN1poOTJGeFMzS1RyVTQraGdMS0FsSkU1K09zWUVXblVXYTdJQ1NXemsyaE9tNGJpcHBuT21HQnRGelEwUWtHZHcyNy9qNU9OM0RwTmlVMXZzZ29hYjh0ZXE2SFR0Tk51MEJCaFhRcVhtVnp4MUJ1MmM1WUJGTUZjVTFzSzRENm5ka3lQWFQyVXF0ZXVrMUo2VHhOa2luYmxQeGtHd1ZJMGVqVVBWT05UcjJRcXQ4Z3h0SUoyem1KVEJzSWpLcTloZmRTWFB0WWZaMWdENWl6YzZPem0wN054NjIwTHZJNCt3eHV3Mzg0cFdydTZJd0M1SHJvUkpOdFZPMm5JQlViM1VPYWtEUUxvUEk4YTJkSG1WY1dkRmZQanJNN1J5aVh6L21Sb05Pb1F2Tk1KekYvZGUxRUFxeDROTnUyTWdObDJ4U2xMSUVxbk5wdmZUVHFzUCtuVXlOeHlkOWdSRURHNlFHeGhYbm9oT0VMTy9WRFBSb2hCYWpDOHBwSjhmTVJvTE9SS2xQUW4yMlhINE1IcTBMZmVicFRqTU9seDRJaDc3RVJBcVl4b3o1QVlONHFKTTFBVHhPOVRkSEgyZkthU2ZIRHBwTURTUHpheVpHU055TW9NMkViQ0F4TnRnQ2Y3dWZGY0pTTjNmWWRkYW93OTd3VEtMdG5Tb2NURmNzdDNDVWtYVStsR2ttTlgyOVRWQXB4YStvMmhhL1pzZ0NKcHBNbHhhV3phVzIySVRvQnk5c0d5d29kSmM0N1FkMnhQUW8wRzF3Zm1JaGJUcTBtc20vcWJRcnNVS0N2SG1YMld5Y2w4WEpISnd1UWFEcFpVbHc2MFlsS2lFN0FjbzgwdXlKUGlmTk9ZUERBU0IzVDRRaW5URzcxSUlYSVRsTmtMbldjZldQYU5vVS9PbG1BUk5QSmt1TFNPVXFOWjIwQUlFUm5uUnd2R2xUakhmenpUdGhiV3NyYXNEQ2lCL2JpTjVGWE9wdlFHck5OVVFmYzRvMnAyeFErblN4QW91bGtTWEhwUkxjUlFuUW0zengxNExweUwvVFVsaFlLOUdrVGRob2tZR0drVHdQby9KWWRqZktVK0syY1laZG1rVDd1Wk1zQ0pKcE9saFNYVG5SWEtFaG52dUZYSFFMcnlGRExCUGVSZHF2dnZybW1vSU9sR2FockU0RlNJWjRhUzdkT2xQOW0wNW5QbWcrSnB6TmZaajdFcFJQZDVKdGpPckc2TXhibk82UmQ5UFVqTWtxYWdkQm9WS2JSaHlTUDEvTVJvRE83Yzl5RzlzOHhuVURJZ1dhZzU4eTFZUE5UWjlVNkhyNWhxU1dYcU1CckoydVV6bkYrQk9nY3BBdFBHeG84eDNUQ201OXVaOWpEWE51aU5FeUVYU2JUR0ZocTBYbWErcEdLdHQvU3JOVDMvTk1KM2I0bDJ6VHZkSTdNQ054M2JuVEw4eTl6WkpqUkk2MTZxbG1adjArdmNtYWh1YS9ubjA1UStrNWxzK2FkempWTklsNUZNejdXaUFsWEJzSUlKcVB4Mk5XZXNwek8xL05QNTZLY1l0ODVPWUh1TE1USnlWZGczVGs1R2FTZUU2ZTExK2tGQzVMcWRuQ2ovZS9jZWl6YlpTS0xjaTVXeTVmMFVlM0pMU0wxR3pxckFNU24yZFl6YkM5T1RtNG15ZXNwN09ENWl5VDVhY1BCWC9zcjV3OTFOTnRWMmJOSGtqNzF3RFVrcWVSbmp5cmhIMC8reEYvUzFZYStsOUw0SGZFMHBSVkpCK3VTRXdabW9DT1VBTTc1R2RzVXRPK3NBaEF2blJwWnRWV0dKU0I3UUpYYjFlNnNxa3pZSFRvMzVicFRWUHNmRVhmTXE3WXhRbGZ0M3VxTHp5YTFueExudzd4a3VsQkNQTXpJT3poWmh5aEdPSWE0emVpc0FwQTRPcm13TzNST3BJb3hndjgxOHFiOFh5UHkvV0NiNGtUOUl4S1ljcUd0dGY1UmNreldJUUxBRlhvV0IrSVJXQVAyUENLN2RDeEtxeDRkalcyaUdIbEtTSU1RbmZHQStPbThnQmZjcVRmYzNZS2JhQmRLQ3Z6SEZ6azZVdzl3SUt2T2h0Mmg4ekJuVWFHTlhZUENPend3YU1icWZmWFBELzdtVlRMb3RJeVJPL2ljdDA3WS94aWpjL2kvRFozK2FCWEtCc1JIWjBHNU5Jb3R4YUd6aDB6YnRNVFV0MzlQdnUzM3BpOXFmc0kyeFFkT1plNmZrWUFiYnhGdnlNT2hrdzFJRkoxc0taUk8ySFo2Kzd0cGNQOVV2bHJnbHZIUHBXTTV0MU9aclpvY090bUFSTkhKbGtMcFhKcHk5clVJUjFGZ3dONmJEWjZyeWdXZHNoSlJERHI1Z01UUXlaZEM2ZHdRSHhZQ3NRR1hjdUR5Qmd6UnVYNjYxYXp1RERyNWdNVFF5WmRDNlJ4UDBZU2FENldxUzA2TDU1SFhhYzFnMXBsQkp4K1FHRHI1VWlpZEhYdU02RzN5dHc3a05nYmZtL01tdSs3QWxTbVRETE4rRERyNWdNVFF5WmRDNkt4eEJsNlgzSnRqSW5PMXlWanRtRjRsQnAyeUVCNGdNWFR5cFJBNjBmL1NDVFlXOUl5allPUzhSTFRGV1FWVjRkSEpCQ1NTVHFZVVFtZVR3UlRZUDRjVlFIVzVSV3d3R2pLOUJqdzZtWUJFMHNtVVF1aHNUOWwxU2dUV2MrY1YwM0c1OGhUa1A1ak1MSjFISnhPUVNEcVpVakNkVzdselh3OFMyVVZjVDh3OEJaRi9MakpyeFhoME1nR0pwSk1wQmRPNVBtV2JvbUJwdTFkelpnWHJVdk50VkdHNTR0SEpCQ1NTVHFZVVRPZit4YzUwakFmbWxzNzB0TmVYWXF1S3JRcVBUaVlna1hReXBTQTY2VCtLQ0ZBQlo4T3RKUG5Vdk51Rmt0MXpSdGNNdEZFSHMramtBaEpISjFjS29uUE5YbmJVRGNwL3EzOEVsRWlUOEh3LzlMOWV6RlpYRnAxY1FPTG81RXBCZEhiTUcyMEtXdCtVUnZydDg0SVVjeExWMXEvU21yMCtMRHE1Z01UUnlaVmk2VnhpTFlxN2NsRmFkVzgremc3WnBlVmNqaitWM1JaUDROZWx3K0lxY2dHSm81TWpwUTZWM1RmSEk3dXM3dHdXRCtFWFdmQTM5ODloZEo5TFgyQkpmOCtVYXpZWGtKcTVHU3gvMFZaMlllZElHYXZiWXRreW1IdmJkYTdpS2tEZFB1bnQrU1BuS25RaDJ0REhvcE1OQ0RKMU4wcWZ4M0trRURxYlU5LzhvTWlhd0pRODlmMUs4MEhydTFsSG5iazJMRHJaZ1B4RXkxUms0UlhqWkRvNFVnaWRQOHhyL0JwTXRwMHZNeXZ4Y1VoMk5ZQmNscFJhLzFudjJjN0hnU2RtRzY4R2tFdVRzdlQ2MTF2TWxuNDhrbDBOSUxOTCtUL0cxTVJ4VGN1M1NRQUFBQUJKUlU1RXJrSmdnZz09Igp9Cg=="/>
    </extobj>
    <extobj name="334E55B0-647D-440b-865C-3EC943EB4CBC-266">
      <extobjdata type="334E55B0-647D-440b-865C-3EC943EB4CBC" data="ewogICAiSW1nU2V0dGluZ0pzb24iIDogIntcImRwaVwiOlwiNjAwXCIsXCJmb3JtYXRcIjpcIlBOR1wiLFwidHJhbnNwYXJlbnRcIjp0cnVlLFwiYXV0b1wiOmZhbHNlfSIsCiAgICJMYXRleCIgOiAiWEZzZ0NseHRZWFJvWW1ZZ2JWOXBYbnNvYkNsOUlEMGdYSE4xYlY5N2FseHBiaUJPWDJsOUlFMG9YRzFoZEdoaVppQm9YMnBlZXloc0tYMHNJRnh0WVhSb1ltWWdhRjlwWG5zb2JDbDlMQ0JsWDN0cGFuMHBDaUJjWFE9PSIsCiAgICJMYXRleEltZ0Jhc2U2NCIgOiAiaVZCT1J3MEtHZ29BQUFBTlNVaEVVZ0FBQS9NQUFBREhCQU1BQUFDbjBSNjJBQUFBTUZCTVZFWC8vLzhBQUFBQUFBQUFBQUFBQUFBQUFBQUFBQUFBQUFBQUFBQUFBQUFBQUFBQUFBQUFBQUFBQUFBQUFBQUFBQUF2M2FCN0FBQUFEM1JTVGxNQUVGUm1kb21acTd2TjNlOUVJaks2VkJBWkFBQUFDWEJJV1hNQUFBN0VBQUFPeEFHVkt3NGJBQUFnQUVsRVFWUjRBZTFkYTR4a3gxVytQYS90ZWZUTXhFbFE0a1h1UVNaU2NJUm1CUDRCUktFSENhTkVDTTBrRXY1QmhPNUVBanR4a0daUUlrZ1VvQWVFbEplZ2x4L2tzUTcwUm9EQXUwbDZBMHFDUGJHNkV4NGlTcUlaSW1TUURPcjVFZmdSSW5vU3gvYnVqdGZGT1hYcmZhdnVyZnZvM2VuZGUzOTAxK1BVcVZQZnVWVjF6cm12SU1oNDFETFMzN25rcStVUDdXeUQrL1U5ZmNRWGovVDhYWk5iK3BJKzFQblA2dms4T1JQY01uam1rY1BhWnZyVVVQWGhTMWE2TzcrdzliUSt4aVV5MEF1eTUyTGdsc0F6dXhTdUZydHN3UGM4OU9qRnYwV2lKYkxwb3IyankrZllIS2o5Nk1QdnY3S0dRejM4UWRFQng4QXRnV2RSbVVUN2MzelM5d2doMFZBUG54ZTFkMU9pemViQUFnQVJuZjFMWkxzWUFCWndDL01zSnBIYWV2ZGxsbnRYbjVBb1BVMDJWSXE3SkQxSGpxT1J6ajBPcW8vU3JlZUtEZDRDYmxDVVp6R0psTll6aXBwNzVDU3EyYjBiZC9zdHFXYVk5eEVRYzhWMmV5dTRCWGtxdWl1WVhMOG1HZlRKZnBSWjRCTkExdDN4cVNrK2VCanBJdUdvOVBpYW1HdjhWbkNEWWp4ekNXSnJWT3QvWGhUWDJBNFhCTXZra2lndG5IZ1d0ODVNUnlHNDg4cDcvblJWTkcweW95Y0lSamRFWWZhRUhkeGlQTE5MNFdweFRsbnZwL2dPRndTN2hVMWIyZUZoSnJVajhZdXk4YTFMdGVWNkg2d3pveWNJNW9wNE93NXdDL0VzRDVCMTVheWU0enRjRURUSlVXbDlyR2RXUFpIenJ6UXAwaGhOcVF2ZExqZDZnaHE1bWRiU1hlOEF0eEJQZDI5WmEvcmZseTBXeEE0WHpDb2JueVRJbHhwbFYvMW12cDZLdEZva2E3SjVUdzQvNUx1K3JQVk9PY0FOaXZEMDdqeU5jRm85MTV0RStQTTFzZUtsY1Vpdm40MVU3MXpGWC9GZi8zbi9RKy9FcUlJNHJxWnpMWnVpcFN4L1lQUnNjLzdOL0JhdkMxeFlVNDg1Kzl2M3Y2QnVaWWRFK25UdEFpZTdPWnh1cE5JTnMxelAzL2U2andyVkswdVJUalMrWEUreGJwYUk5T25PeVFVZ2ErZE9jQXZ3ekNxRG0zNWQzVlpEc2NOQkNMUEV6ZjU4cE5MMFRmT2V4NWp5cjdzbEhsUE5GUG1lNUF6cmxNZ3M1ZC9zbmVBVzRDbmtLcHpvcXBPN1N5NElob3RrUjZTTEpzQnp3RU5aVVowY1g4WFcvV01ueFpncTV0WEpQVStVYzYvL1F0NHVuZUFHK1hubWxTWFdya1lVanlaUWRqaHdha3JjYjNjajNlL0UrbzhYTEwrZDB1N0ZhOFpiMGxTYzNHQkZHajNnNTU3bTdOa05ibjZlT1VXeE5KdFJWek4xaHd1bWxIM2YwakJiRWIwZVFvamZEdjZMcUh0bDljM1dWVjdxTFhXRFU0MGU4UEVIK1ppNndjM1BNNThrdGxienFvR3Y3bkRneitaZTUrSWROYUpacjZJYkp4SWxJVkFMVjBPVWpqblJWYmNqMWVnQmMzd25YOTl1Y1BQenpDZUpyZFdLT2l4dGh3dTZlZGM1V3ordFNQZlNsTEFSOGJJYTdBOWxkczc1SnY1clo3cHE5QVR6ZWJlK0JIQno4MHdjUTZiS1E5VzMwM2E0WUZlMS9UTXh0UkNmaTFUdk9aZVgra1NOcjFqNGxWNjBKSUwyeUZvMWVzRHF5Ym43SklDYm0yZDVBOTlTOXpGdGh3dTBxc0k5TXNOOTRNZm90VVR4TmZ5YUZLU2FVVTBiemVnSnRLb3MzV2dJNnVEbTVwbWwvMlRhanJyOWh0cnB2UzREV3NrOHZHcEgwYlNYVndtVFc3VkxEQ1ltOThScTY2cTlDMGJQcW13MWxkZndTQUEzTjA4cFZ0RlVUNFl1Z3FDcjJuekJrSlRwWU0xRXFsZWpDRW15ejk3cWkzY0xTalFMZG5mVjVtdmtsU1VCM053OGswRExWcWVOa2FnMkgvaTJma2FaWjRlZFNQZWJudVJ0ZGQ1NXRpbEN0cUtlOWl1YXpSZW84WjBzZlNTQW01dG5sdjRUYVd1cWRNdTZiYldTMTdDMTk4aUN1YjQzWWRSTDNXNkNCd1oycVVScFUxWDlTSTlBNUhRM2tzQU5jdklVOHFxSnh0K3BPYy8wc25wQ3c1cXM3SEF3NjA4OHVYaVJnZW1FaDNJblRIS3ozdFhrK2t5MS9DNXJkNk9SdXNadGFVWVAyUHZ1ZGdrMVNlRG01V252cnJkdkwwOHFYU2JLNWx0WGx3QzhQUzJuVCtQb01LU3E5ellnaG1xRTJjSFN1N2lkdXRpTTFCQitSMTBDZ3FDdlRRbnZUcFBBemN2VDN2bTkxOVU1YTZjeFM1ZFVDOGJZNFJaS1Z2MThwSHBmamM2cWxwWXBkOFo4WFhWaDdXMFAxWE5TTjNxQ1hqN1ZKNEdibDZkZCtFYi8wL2FLaE5JcFZmWEdEamV2dWpzSlBIeXJzZ1Z6WWE0ZCszSk9wZXRHNTlzOUR6NzA2UHN1WHJHZWZPdUs2ZzJqQnp5ZkkxY1h0ZnQvL3VIZi92RGwvb2FGSUFuY0pKNFdWbWxGb3h1WnA3MTJZaG83WE5tekhpNVowT05TMmpoWS9kYWVtL0RkRVN2TGdCdVBSMVgwQVRMRzRCd3pHUStqS3F2cTFWbHZHRDFKTTVSWk1PcFZQeUYxRXJoSlBBVUQvOFNVYXFuNE5WdFM5L3FPYnRJdmxtdm00YjJ0OVBDOUtyUTBjSThoNHFSN0pCRTEyMWEwc0d6SURKcGsxZStMN3VxRytkMTNtM25KcWxjTUtRTmMyT3RGZDJVa1F1ZmRieTd1bWlYU1Y5WThhRkM2NnVGTXA4ZWFTeHIvOHRjOStyNCs4dHFNTldsaDhmVVAvcnF5QWk5eG95Vko5YXFadDZodWc5QkRncHFTVko4RWJoTFAySmc4Q3JSYndUem9BN2d5Sys5R2dSMU93U3NBNSs2cUZ3OS9vaUdxaFpSa1Frd1RPSk4yek01cjEvcUVxSXM5RUp6bjQzcm1rUzcyYjEzd204cVNPVEpJakVWQTdiUHh5THVRSmU5QnJVb0V0MVMvSG5wdFpBOThLLzdjTk5HdEdTMitwWTBwYndaNndFT2ViWGtaWWJzbHNtVzV4bE4vQ1RyUXptQ0lUOHNPYTMyb3RxcGVIVzNMT0RzVmtDd1MwMWlWMFdWRXByUXp3UTJVT2d2UDdFVmJtUjBpSmN4OERrL3VwVDhYdlpZYnc2ZHMyd0E4SE51aWp3S0oyZE1oaWE5TDZ6OEovRmMxdHRPcUl0dFFiVlc5R3NOdkk5K3ZIWE11S2ZGMmVqM2Fxdm9FY0ZONDhxNzkveGN6bzlxUk9ORWRyaTVqSDlyVlpuOFpraWhaTVBlbEpCcmZ1dmtYVjBqTUVLMDlDWXFRazV6eWFxcmJ3cTVMOVhWdUVFQWJhdlIwanJraytxVjhYaXIrcWZWcVZYMEN1Q2s4QlhQdnhIVG1GVDhreDV6N0VLZkR5Z25QQmkweUVPbVNFbUJPNE9FZHpFM3FkdVc1eGJqWk1IY1RDbzM3UWJRTFFTRjBiNTMxc3hJNkNFQ0FKcVVGUGswU3oxVzR3aHZiWXlMQkU4Qk40WmswY0VkZHp6ampIV1N5V0puYWh6ajR3ejFSVitwZE9vd3JiTTk0N0l0TzhpZEdOOEdQTTNWeXVEMDBDNWUxcTNBaDlHNVZ2VElOd1dvL0RwYWt0NVJ5UjQxYjlRbmdwdkRNQWNzNldjdldxaWtkdWhZdWVic0QwYjQzaHR2am1OZXRQT2NpdXN1YTJMb0tLNjNKNkRLc1ZjWXVvSzdrUWVCVWZVMDZkR0NTclFaejhxeGFpSnNVcXJCdTFTZUFtOEpUNWUrWnpzeFJ1V24wRURGVDFLM05Gcy8rMDhpb2hRMFQ3emlOTUwyK3N3ZEJOeU04TlB0UzBEYk4vcEc2MWJ0VkgzU0ZpUXl6SG5hK3EwSUU3ZTVLVVNvU2J0VW5nSnZDVXpEM1Q4ekU1a0ZLMnhscDNheEFjbFpPbzZYWWFwckN5cXY2RVBRT3h5VXY0a1Fpc2pGRmlCSXVRK0xoRHBob2hxbmIwYzZ6RURxM0x2aHdLK0lxN3c5bmZiakpjL0FJMmtDa0xRbTM2dDNncHZHMGRKTldWRXVJUGxqYk5pUVEwM0RhckY4U1ZLVStmYU53QmV6TGVIWENNamtDbzFITTFLaUR4MWZ4R3RGQTlBWUo3WDZKaEFVZjdrZmI0TzFhWkhOSzRaenk5STFiOVc1d3gvSDBUVHZyWnQrVkUyZUxmT2owaUE4ZjRyZzdJbDFpb291YWQxakVXYnFaT1FXdDRzcXNITlBmRDJDZjFzdG1kSU0vaEhyN3JGZWV1WnNoMXpwUFM3NTlZMXVSTlRUbFZuM2dCSGNjejl3ZEt2RklRMFI3dGlYWHVjWmpwKytRUkNNOXRpY3JpcVdHZ0QwY040dHhDWUk2V09COUkvN1kzTWRMUkxxVHM2QjNGVUxmZHRWUHk2MHZlS2IzUmJINncydUZrb1ZOVUwwVDNEU2VlZEJaU1pFenhuT1JiTWJLYU1HdVhBN3NCUGxLY1ZyQ29heW4rZmlzZ0FLN3h1TGVPUXJnNFQ3ZHJkZHV2RXBhOElPK3RITTBrZVpTZk5FRTFUdkJUZU9wQ2VDWnFSc2pUMjAyNHpDNWFtT3g4a0NjTm1xZUZONU5SakFWMi9yR01RVzZhNXB1L2E1dTlZWFF0WDNXQjY0b2VGTTNIbUtJSnFqZUJTNklPWWp4S1Zvd25YaytxYTk3VVhxZnlicHpLRzBUazVrZXVuVnoycnBLcC9DMlFuSCtRb0MzZzV3b1JmZ0kxVUROSjZoZWU1ZU8wbVpMMzBHVW1paVpvUHJBQVc2UXhqUFdpVWNCV0xqSEhtUUt5YnA5N1YzTXlrZGhtWmdzS1pqYjJRc3dmQU8vNHRnOWhwQ1U0ZFpUSDExUUpDNzQyaHUwbENaOWVWbERLWlhKSk5VN3dBM1NlRXJ1R1ZJOTE5N3Q0bEdYVG8xS0VpYWJ0U3BweGpRTDVzSVVMWEtnMUNOTnowdTR5ZmNNdDM2VzZITTJZZFlISGV0T01KdTJOeVdwM2dGdUtzOWN5TFRSS0xubndWOSs5RU1YRDA2UXd6OTlwSC82MTcvRWVMM3lYZjNUdjNrYnkwUi9OV0o3RHE3aE1BRzBwdmt5ZGRodTRkQ3RzYXlzd0sybkd6c2RZdFI0NFNwNjhjWUNQMi8wRXdJQjFmQS9xckJFREpyV3kwcEQrNm9vQlJhcVgzcnpGZkxVZTBFdWVkakJEVko1Umh6KzdmMzlwMzVETWt0THRYQ3ZPNFFCd2dHcDJ0dWo1R2RvdTMrSk1pK3NxbHhhOGtLRkxLNlBhNzBIa2ZxUkZBUFpXL1lVdVBWNEg1SGlrQVVoTUlRQW4rN1dyK2pQMFFRaEVJRHFhL1ROSFlSOFN1MTVXdHMrZUUwblpiMFB1T3BmMVFmZTRGdUNHUEt3Z2h1azhrUUd0VjhCUjRpUVNIT1NvenMxb3RmZnFCQ28ramRHcVdoVC9BK2UrYkxhZnRhMjRvZCs3ejVSK1hpbjJZbHBXMnk4ZWFCYmo1NmMxRXNEUzJKdVBiMGNxWEFOQVFKUXZRYUxxQTR0Sy81c2FveU1xWDY2ejlEVlpwSVYzSFNlSUJLOFgrTGFtNExHbGswN1FtSXRzWUlqRTdNZWJseDR6Nzh1NzRKUXNPVXQ5Y2xmZmFYeEJwUndvTFpwUy94NDhWZy9nMEd4aXNYZmVkZCsvK2pXQjdCMXlETjBIaytsbUZzZkdnWi9DSU4vTHBDd2FIbzZaMW5xMGorRHdWVGZKaSsrYWZWL0VOdzlkUWdXY1AwK2d4R1M2OGZBcU5hTGEwZmxyNlFYOE9Mak00OTBVSVlUQ0hxOEZlcW9jTnZnK09ENlJ0ZmI3eWt0Z3JvU3ZtWGxvMkk3c2NyZGt1NmljQ1NyUGFveFFyY2V4eVhETUswTktHbWFibjNIc0ZsQzZQYzVCZ3NzRVlZUWF2ZzI2bTVaRHd0b01yQk1wSG93S25BYnhWa21aWUlDQzdnZVBJTUFYaTZ4U1RzWTZYWXFMYlAvMER2c21JSlA2dVJ6bEFySGVIT1p5WVRTNlpybDMvMFFISmZUckZwQm1Tc3hSSG5VeFRvN0YzVHJNV0F2Wm0zdEdqSlpwd2FPd3E1dmhPSkM2UGU1T3FFZnNrS2JVTDhVTDc1V0lqaU0waDJkU1BXZEcwZllxQWtzMFF5UlJ3emN3SU1ucnRCc1FUdm5IVkNIVTVsMjJ3WVpUa0oyeG1EbStmTnNtUjlDUnJlRlpzeHAvNy9haVN1SEFhbjd2dUU2dnFuUkpXWFFHSU1qelhST1l0SFpoMXB3MnNXVXFPTXlFSFBySWFLemcrWGlDS0hmNTdib2FSSUV1RFRxSTkxNldsRFN4SEovVXkrdzVLanFIMlNuR0hWZnREWXhjSDE0NHBhOUZ2VTF3eE9XcnZVaXVIK0JubjQ0dDEvbUVia1daRTdiN0RTQ3U5ZU16VDVZMzlPWlhCem9lWm1qMndVeXNCeWJraXdsaGNMQllmU2Ewa2lycHFzaHhLL0VERnZmeFBxZTRkWURCUzNIT25xRTBPMExISll0eUxDemdGVlBpVlVrS3BqM3NLK3A2bmZaT1Fqd0UyT2hNY0gxNFFseEw3NHdUM21ySG1iVUFNVU9RWVRyZkswNFJJSDQrVThqcWR2UjBOaHZiVlhMQmtaV3FZU0o1anoyRmJya0pBdm1XZ3pxNUhhaWRqa3l5RUFVVmxSN0NoTXh0eDdFM1JDTk1CRlM2WStpc2habXRPcmdGWHJXNTh1VVZQWGtadFFROWlCenp6SEI5ZUg1ckF4V3piREZXaGZNbG9QemhRNDJSQm40bVRQQ0RKOGc5UDY0UFZ0Ym43SVBJQ3ZyY1dQZzA1N1M0QTBWZURBVmVMY1RoRE9SeG1DU014WnoxQTdHbldSVkVFRUNOREZRODVIcStTSlBaNFJHcjlGNlppTFZiMGJVZEdwb1JyUW5GNTJzTCtQeGRlUGsxQW5WSEtDNmpma1FVQkNPelJBemZNRGcyWmhya3NyZ2xxUmJLQU14ck84TVBkZWpkYm9qZHNUREhXd2RjK3RCTGNkWUlZNFF1ejFoV1RvamprUmR6a1NrZXRZWVpsNEpOeU1BUzdIekRFVXFWVDYyaFlZb3d4NmpibUtHbjR0VTlSZFMrWXlWZ01vUXU2dlN2OHZGNkR6ZUZWdjVGZG8yNXRiRHVhQ3JOa1FrT0N4RHpCejc5MnFucEtybitxSHJHVjJCN01SK3BTQVkyMENDb0N1NUxYZC9YMjAvZldWYnplSlZTcXJXRUllMXhxcWFtS0hGVUhBV1ZNK3R4UUVUTU92ZktNSmppeHN3Y0NzdUhqQk9HZVBCQWhqckt2NkxJMFFrMWxoMmlKbUJxTXVab0tybjNWTFZSOExrWklmTllEWGoybm9OTjlHZ2VDalhBcVRhSWtaSHF1cVBrQUtPSm81eGh5YlBodXJ4b2hzZW4yY3laZjNiT3FFdDF2bk9OZHpqZWI2MlJSenRxdWV3REZHRVFVU1ovNWVxbmsvU1VsU1B1OFptSk5CU1A5cmFhQTVDdTZxWWZRemNxZ2ZiUVVNY0ZpOXZZbWFiNVFBT2VWSnhpbHY5VDUwZ3hTM1AyRDkxNjNFYU1IT2h1MG9aN1BJOFp3ZHVkbFREQzBJY1BNOUE4N0pVZjhKNGxxSjYxRkFrTm53WVlwdExpNHVCcG10bFY0aG8rbEdBS3NSaDhWWk56R3l3M0psUVBRMm5nRkFETG1LMi8vNG1wVjloSnRzMGc2UW4xN2FJSDNnek91TVFrZUJGUTh3TWVDN3ZQNTMxcGFvZWhuVWRQTlg3L3VFeFF2NVlFZXRRck55MGNGZnNYSXhHVVQxMzU0SW1qbkdORVp3TjFaOUhrYVJRVERiUHZ3WXp6aUE2UlZmYTVnWGFFTjM2TlkyRlZmVUNsaUZLTU5BYTVNaFExVjlsRFV1WjlZY29GejJ1OFJzdEtQdkdqMnZpTGYySWxzV0FGajBEUTJncXh0aEVQbXVNOEd5b1Bvb05jY1BZR0VOYWRwcE5YTkFzdFhUZ1ZsdzhZbTQ5dk94V1RQR0lad2hBQ0ZpR2tEbUxxdCtGSVBmbHk1LzRyVi9UVlIyTklPRjNRbVo5RUNMdTBXeE5HSTI5Nmh3emQrQXN4cVYraW9XdXdKVXpyZ3RZOS9venIvcXVERDNZeCs4bzdVZVdEeUlyeHRpRXpCbWI5VGdoeVkxVnh5QlNpcGxiRDIrcXB3SEw4NWNpZW5EcmpRdHRjRzdvWFlUUXE0QmxDSm16T092N09lZkVwS2dlZDhXblUxVHNxaDYrSE5YQUNvOWJCdDZLaTBmVGRPdnRmdjJaVnowZ3MwTUhsUEZIOGV2RkdBRVQ5NnczWWtRWnU4dFAzc2svNDFvblViZmdBTU1Ldjh5bityb01XVEt4ck5FOEFjc1FZUmxvSTRoRnlMUmFheWJSek1zRExscXJHOWF1VWdvSjJVZUtFTnFMTVRZaDQxendqUmhSQ3Z0bDErWDZiM3d6cGFWUkRZaHBYcXBSblpodDcwZlZDQkxjbGNVRFF5RmhicjVvREowTVJBWVRRQ0poR1VMR3FJOUZ5TFRXMWd6MFFjUWRINmFGbnczY2lEL3lPTFoybFZ3SWFPd2hSUWp0L1ZSdnhJaFMyUGVCcitQWVRHNXExTUlVM1RhS3ZMUE1yY2VvTmV6bDRScHIySTB0bExBajhNcUlKb1FXQXBZaFpBelZ4eUprakhYQ1g2THFNNEhMT2tIVkovVG5ySUoyRk5FUTJvc3hOaUVqTURDZE95Tkc1T1JNSzhxNVhnK3NZSzNPNmRuaCt3R1BtWlJkbUI4Tlp1N1RxL1ZycklMOVFTLzYwaGtDRUFLV0lXUU0xY2NpWkRvL1d5NVI5Wm5BWmR4aDlnb1JaWWRMSDMxeVUrWnFiem40MktyTTBoUy9PU0dFVVFrR1RjZzRWVy9FaUF4K1pyYVU2L1hBVkxrWndld2lOYy9kZXZyQTVkbzhEOXZqYVduQUFTalNpU0JZaGtBallCbEN4bEI5TEVJbVdqb1RpYXJQQmk3ckkrYWpRbm10YzcxNzQwZ0lzWFg2NGRoK0NVdmNBQWxDR0pVWVl4TXlUdFViTVNMQmZheUpXbytjR21yeTc0Kzc5WFNVMjYwTjFoSjBZTGoxdUNQc2FIeERBRUxBTW9TTW9mcFloRXhyYmMwa3FqNFh1RDF5UGRiVHZTK0NPM3lCRjlkUEI2RGhBYzlHLy96ZXZCQkdKY2JZaEl4VDlYcjdXNVFEcjU2R1lITjF4OTE2K3NEbGJ3cVlnQ2UzOVFYYm5vU0xsb1VBaElCbENCa1RQOUhTTzVHb2VtOHVLdUd1ZGdvM1BvVjFuVzI0RVlWZkdnN3d3djFRMkphc0xiZ3pOQlhDcU1RWW01QTVXNnB2RjhHY1hhMkhjUjRTOGdseENxM0UzSHE4MkhXVkFSUDloUUNFZ0dVSW1heXEvK2NQRGpTRzdDa0gzb3RwNFJ1MDlxekpzNldaZWZmaWJTblRzSjdKZHlmUVphOXBUaDcrQVpzUVJpWEcySVRNbVZJOXJFMjVQVHRZNWs4NGhEaXdiWjZCODRCdis3d0libWZRaTBKb0lHQVpRaWFqNm1HSzh4c2VlUitGWjMyTVoxTzFXV3E5UzlEVEFwemdpMkpSTy93MEZBMmo2eGRjREZrZndxakVHSUhYMlZKOUVjOE8zcUhENXhnK2NDbTM5ekRtMXVOejJDOUxiQ0FGTkJLV0lXUXlxaDVPTHpHSEdPUENxby94aEpWN0lLUis3ZWtScEZ2N3FHczJYV3I5WXloYU4yZDlrMjBJSWNoNFpsVVBQaGYzeUdBTVdZOVpjVjhsUG1OSEw5MVJGajE1MTUxZ1NSOUJGTG5pcW04RHJCY1VmcEFzclBvWVQ5ZzE5bmdmeTcybk1kbGJROW5aM2paTDNlSmRDVU5FUEdMMUljaDRabFZmeExQVDdrbURLM01TSkJqeFJnU0MvSzBiMFFNTmxpRzBVT2FYYk9WT3dlbkZGY0NKQ3FzK3psUFpwbHJYVjZHakdxcXlUL2FqUGhmcEtXQmFzRUVMN1pxdkh4emdxTWpCd1JmQU9qZzQ2RWVaZzlWZ2ltVk9EdzQySXo2MzRiZVFaeGY4R0p6VFhNVnppb3Y0SFJqa25qbWFXWG4rRzdETVMxak1SZ241RG5UQzcycEhzaVdKNTNZUVBCN2hEdUNDRXJ3UGsyY0FiaHdQZDMwdGNrNGJmMGtmTTF1TGVFN2pmeXhrRWJSeCtJZW9hbnFBdHdPTElqOUE5VHpKekNNOVJoUnhIdnN2ekZWOUIvYnZjZWFkT0VmSTZjZmZSdHRNcysxdCt1RkhQMHJMUC9oSVZNRTVRcGpuaUtkMVdPanpaeEVhak1BV0lSTnRXYUlGTFZRUFVvbHU3dUM4NU1jSjBudUMyNEpHS2s5UWE1Y1pyNjluejhzaU40akM0aDgvUUpNRG5vNysrN2pvZWF2ZWlCSHByTWFXMjQxSjdkMFZ3a1NQYUROYlptdmdPaStHZjUyWGFwVnBzTVJWYjR1UTZjem9JLzJuZkVaaVhaTHFmY0dGbWFEeEJMWjFjbjBRQk4vK0FQa0w3Q1E2bW1JcG9IbnV4Zk5xREkydm91b1BMai94eVl1WEQvcDAxaDg4ZGZtVG40UU1WRTJSS0hQbGdKNVhlb3hJY0Jsdm9vaG5oeVBEc1hBWDZ3a1lMUndqY2tySENNTlNGUU0xZEJXa05BWXNpNERFRXhFc1ViVTFRc1pheXIrMzNQaTU2eklIcWhjZDc4Q3NQMFhwTG9JVU9PdTl3VFY0SXZzSENIbXFUOGp2WUpvZExjV2loYUlGb3NvQkJUTm1BVzlvLzlkalJIYWEwa3RoaXU2VXp0VEY4TkNJNmJqbzRERVhXNFRNUm01QWJpT2haVm5BamZIODc0dmtpZmNlcTd5NytraWFtczBCaEhYdSs2bU5uR2s5UnVRa0s3ZWltR2VYVlpaRmZhNjRtOXNqWkJiNjZDVU9sZ3FqS0F1NEhqejVKVm5leTdwcEx6V042QlVudFAvck1TSTdUZW1sNXkyUmw5STdFUXhuelIxQTFCZ0plNFRNSU1Lc3VDbklVcWNXWlFIWGd5ZjRrRWNxKzdicDFtOWxXa3RiKzBxTVNPVTd6blNSYTNiWjVRSWZ5S3VSSTBKbWFZdXY0dlU1c29EcndYUFJpSUlKTDUvTDBoTjNNZkNTcEg4dFJwUkVXR0pkQWM4dWx4UnRNL0JxNStLSWtGbUlsYS9pV0dwbFVSWndQWGdlb2g4NzlWbk9IOWIvVFo2bS80MU1WcDRlSTlJWWpTOERudDNhK0xqSE9RL053R3VjQkVzY0VUSUw4U0phNytsSEpuQTllTGJSeXNOTkpEcmdwUkhIUEUzLzUzeU5Ha3F0eDRnMFJtUExnR2ZudVdDV0pNS2NhUTdaK1RvaVpCYmkwUVZMWWJ3b0U3anBQR0hqMmdFbjloTHZ5QWp3NEozbys3ek84ei9Hd3JOZFhqSUlxK3prYlp1clhjM1lJNU9ZeENOa0Z1cmREVXVodmNnYjNIU2VJTm94UkNsRTMrYldEeGQzb0Q3VFljU0lNclhOUVh4clBUc3FZQVpNWWhFeXl3aHJmVXVobzhnWFhBK2U5R0lFM1VTaXZvYkc0cWw4cDg4aFRLellpQkhGNmtzdUFNOE9iek80bGNkQy9LS09xL3RZaE14Q09HZmVxbUdoNFVXKzRIcndwTEc2dXJ5L3BXWHNZN09adkhvcW9CRWo0a0tQNng4OHV5TlAzcS9lOUNSTUljdnd3YjVZaE16Q2VzZ2YrTERVbVVXKzRIcndYTVo5YTB1YUdhWmJQNHhmc0RhbE1mSm1qTWlvTGp1YnhiTUw5MHJxUGVVN2RVb3ZzUWlaVXNlVFhiSGQ4aExudnplNFBqdzdwOEhjalZYUmwrbldkMk9oWUVIcVNKZ3hJZ2RaV2NVWlBMc2FHWlRVNjRLM1lXbE9KWXNBY3pENWZBOWZjTDE0M2tzK1FmNUU5R3k2OWRQWlgwc1VNeFFGODNFa3dCbjE5dXhtNVUxM0JVVnBHTnVpbTUwNWxTeVVyUXpydlMrNGZqemZmUEFIVWg3VHJXOW1ueWhHakVqeUhrc0tQRHZ2Vlh6b2ZaS2tpcnF1TEpSSnhPWlVzdEF1WlhHaFBNSE54SlBKeEY2QUxpVHNaRWZMaUJFSlZtTkpBTFQrTzFKUHY0dTZpRUMrSDI0enA1S2x6Nmsvc3hTNmlqekJ6Y1NUOWJXaTM5Y3o1NzJuQ1ZuTkdKR29HRXNpaTJkWDZ2Y2ZRK1ArRGNmb3ZDTXdqdlpHOFRqQlhkZkR0dncxNzRZRVNWa3pScFJFVzd5dTYrL1p3Yk1UYThVNzVCeG0yYTF1UE8vNDk5MmJIYzNONHZHQU85WERQVlAvdXNlVS96NHFoRFJqUktKaUhBbVlWTjUzWThMYVc2WUlXeklXa3NEV2pKQWxrUHBValFmY2Rid1pCNEtpQTBVRW4rOXFLT1EwYWNhSXpQcFM4eUh4bjhsYitsNVdWSTRwTCt2TWpKQVY3SFU4NEhiUlNWclE0S2taMTIrOTVEWmpSRjZOY2hMQlJQYU9nV1paSUx6RWVlYklnOHpEcmZmZ0lrakdBeTU5QkNUVUx0UFZmbGYwbVNGaHhJZ3l0TXhNbXNHelcrN2QwcHU0K0ZBODNIcE82dlUvRm5DN01NV25NYXBiOU5CalJFVzVKYlhQNHRuQjFwQm5EVXZxM3FQT3c2MzM0S0tRakFYYzhQU29abnlaWGVreVMxS0xFV1ZwbUpYMlh2OXJkbkFUdXZxWWNkYWU4dEo3dVBVWldZOEQzRHE1MWlGL2xGR1EyMHZ1NzlsUnpaZXdvbVVkcnhraHk5citGdEcvdnZma3I5Nmlyc3JwQmd5M2w3dzRzUzhOaTNlSGVEVXFoY2lJa0pYQ3MySkNIMnpmOE1IaGxSMWM3WW4rcElsUHcrSTBSb1NzT01PS0F5TGc2ZGw5NjdGSThiZjRCajViaEt6U1cwa0llSGgydGUvK1FwY3JubmlGWUVxU0RkOU5FbytRbGNiOExtZlU2SlBULzNNZDMvM3EvUTgrOU9qalV1MlFLdTFpdlJmd2xnaVpWN3VLS0IwQjhPeXlIZGt2UDZjTDRhYXdSTWpjeEZWTkpnUzYyUlJ2ZVF0YXB1NnlFcGNXSWN2YThaMVBENTVkeHNQN1pwNVN3Q3N2UWxhS09IY1NrekNqNHZWTGt1TkhZZ0lqWk9NSHBaUWU0SjZGak1kcEtmMzZNNW00Q0puLzBHNHZaVE9qNGpOYzNiMjlBNnQ2VDBQZzJjeXF2NW5Hc3FxdkVLZ1FxQkNvRUtnUXFCQ29FS2dRcUJDb0VLZ1FxQkNvRUtnUXFCQ29FS2dRcUJDb0VLZ1FxQkNvRUtnUXFCQ29FS2dRcUJDb0VLZ1FxQkNvRUtnUXFCQ29FS2dRcUJDb0VLZ1FxQkNvRUtnUXFCQ29FS2dRcUJDNGl4RjRBOTZwTDE2ZFBEcDk2b21MVi94ZWJub1hnellKUS8rWkw2Ukp1VVVmMHRoa1pPdlJJeHZiYWEycStyT09BSHphYnBBbTQzMWZCWFZmNVZUZjZoRHlucS93WFBVL3NRZ3NFbzlQOHNBTGY1V1BjTThUOFFYUGlSMTJKWGdRckJqZllMWmlNbk1kUG9ZbGFtWnY3YnQwUkw5Vm9sd0U1dkJEdkdsSC9Yblk0Y1hyMWVqSDVOT2FWUFZuSDRHdnJtb3lUajM4NGN0NGZFd3RYWGxwUVhrbDhvTFgrK3ZWOWxWNkFoRDRxY2graDkrQkl1M29CRjZ0SjFhSFp2V1V0WUxOblpKOG85RDhkWFV4Z0E4Mzl1VXIwOWFGc1grbkRMc2FSL0FkUXI3MHMwZHhJRHJiUVV0K0pXTjNMMDVSbFV3MkFyQ3FmOG82QWxqOXdRbTh3T3A2RzFhaXFuQ0NFZGdsbjdOS3Z3eGZPWUxRRDN0NWRvMVkxZ1ZydTZwd1VoQ1kwejdYbzBnOWd3SDhQZy9qVDBrUFg2R3BrcE9NUUV1Njd2b3c2dmhGcEMxdTlNLzVmWkpRWjFIbHpoZ0NyM3I4eVhjSWtaYWNYek5ld2FVZXduNzdsTFp5NndWa2s1dVlJWC9mbFROOXdYa2hkbG5sQzNZQUFBUFFTVVJCVkhRQ1k0U1Bma2ZmUUt6YytzblZ1SkM4ODJWUXFQanlTY3Y1cm5OdzY0TUFQZ0liZmZLbWN1c0ZnQk9ibUwrMkdqVGtaWm0rT0FuTUVZRmJEMGZJUG9GUXVmVW1QcE9YYisvVHVjeGN0V20ybFZ2R0VRVjFtK3o3OXBWYmI0Rm9zb3FXYnF3R01PdDVzTDd1L0tidE1nSENJSmlqM3lTQWhaK2RLNU0xMmtwYUJZSHphTFhCZTdHWkpsZWM3anAxNitrQ2dXNmQ1dFlmSy95cTVNUWdFTzZCcURDVm1jQ0hUbmVkdXZWQXRVdFBFOVd0Zi9hVXJnY1RNK1JLMEFpQlBrNzNCUjZqQzFyT0w5b3NNdnR2U0w5eXBycjFYZWNtVVlGOGxoSDRDUlN1S2I1ZEhqb04vTkgzb21IQWwxSWdwYnIxL2NnS09NdWpyR1J6SVNBL0d0a20ybkZkTHVWYmw2TFdZQksrQUorZHV5cDVQZkFabWE1U0U0YkFMamxoRW5jMHpRdkRIMm83TzR3RXpvN1ZvSExyR1JxVC90Y1RWK0YzVCtrOWVmem40M0prL1RXV0hoR0k5Vlp1dlVSbWtsTVFuZDFrOGp2MytvYlkwT3V3MlZkdS9TVHJXNUVkM1BwamxtM2hsVm5iTVMxaSsvQWt4dk9hVzI4anI4b21Bd0V3MnJtZ28ramlETS9LLzNOZzI3RUQ3SUZacC92UGlhci9pVUJna1YyTkEyRVh4YnB1U0w0bzdzSU9EZ2w1aTdnSnYvSFlqYmNhcEZWMmNoQVl5dHN6NXNTdWI0Zy9aRzQ5Rk04VDBoYzM0YTkvTWF5Q2VRWldFNVJ0c2RzdlFPUmwrU3l0UG9EV0paRmZBZ2VRdS9WVDExYm55SjZvcWhJVGhrQmJ1UFhndmp2c3ZQYU9IRlNYWGJpRmt2T1g0QUlBUHc4a1JaV2FFQVQ2eWtYNm9URDJkZUhsTFZ3UXlwTlBYYmFQNFFMQXZrNWE1U1lHQVFqTmJncGg1OGpUSXEwa3B2a0ZmU3lEcHk2UFdCM2NvSDFZWGIxUmdKcXNKRHh1Y3l3bDdscXR0a1BsN0lETCsveXFmdTMzWUl2Z0djbWpTazBJQW9wYkR4TGZTNzRjay91SGZ4cXUyWHhURnZjVXQ3NGgzUU5KVUtVbUF3SEZyUWVCRy8zWTdkamd6ZUVoSExxZ0pkeDZ2TTFEdW4yVE1kNUtTb0dBNHRaajJXdklxUkdrbVNmd3ByUURja20wcUg5ZUpPR2hqTXEzazJoTVdFcHg2Nm5rSVNGL2VPdzloaTNWVVBCdVZSR2VDUVRhaG1QZWFNUHFIbDI4MVY2b1loZTJCMGIrdjNPRDMwNVNsWjVWQk9qTmRxcHdqWGVEN3FOam9KYmIwa3Y0aXBWMnBYb2JObWUrREM3WkRrd2h2LzMrSGxXOWNvT1dTY0x5R010clhITlVWc1ZuRm9FSDBFbXJ5L2ZqNUJCMEhxeThlV243NStCUU5ia05DTUI4M3dpQ0VYSGVoZXNoMHh5RWNkdkFwVG9tQ2dIdzF6ZURvRWQyQ2toZDYvM2c3YzU3OXd2d3JacU9GWUVWak1YUHl2czBjblgyNnQ2WEtpTXZGM0szczlFOHhtQmIxWVczMjZtRDI5VDNMRnlsK3lIeDRNMXRFcUxxOXJZZzBDRWZJdGVxNWZxMllIK2JPNTM2eU9tZlZwcS94VXI0ZjcySk5vL09DaDc0QUFBQUFFbEZUa1N1UW1DQyIKfQo="/>
    </extobj>
    <extobj name="334E55B0-647D-440b-865C-3EC943EB4CBC-267">
      <extobjdata type="334E55B0-647D-440b-865C-3EC943EB4CBC" data="ewogICAiSW1nU2V0dGluZ0pzb24iIDogIntcImRwaVwiOlwiNjAwXCIsXCJmb3JtYXRcIjpcIlBOR1wiLFwidHJhbnNwYXJlbnRcIjp0cnVlLFwiYXV0b1wiOmZhbHNlfSIsCiAgICJMYXRleCIgOiAiWEZzZ0NseHRZWFJvWW1ZZ2FGOXBYbnNvYkNzeEtYMGdQVlVvWEcxaGRHaGlaaUJvWDJsZWV5aHNLWDBzSUZ4dFlYUm9ZbVlnYlY5cFhuc29iQ2w5S1FvZ1hGMD0iLAogICAiTGF0ZXhJbWdCYXNlNjQiIDogImlWQk9SdzBLR2dvQUFBQU5TVWhFVWdBQUF3RUFBQUJ2QkFNQUFBQkdKOUdSQUFBQU1GQk1WRVgvLy84QUFBQUFBQUFBQUFBQUFBQUFBQUFBQUFBQUFBQUFBQUFBQUFBQUFBQUFBQUFBQUFBQUFBQUFBQUFBQUFBdjNhQjdBQUFBRDNSU1RsTUFFRlJtZG9tWnE3dk4zZTlFSWpLNlZCQVpBQUFBQ1hCSVdYTUFBQTdFQUFBT3hBR1ZLdzRiQUFBVVRrbEVRVlI0QWUxZFhZaGtTWlcrbVpXVjlaZjFNN0xDN2dobWdUNHBTL1dEK0tBc1djSU91Q3lTTGNMb2czRGJsL0VIM0dwVWRFUWtheGZXM1hFZXNoZjJ3ZTVSc3dWQjdGYXl4Mys3R0c0OXFLamprclVpUG9oWTlTVDRJTlhhemt4M2xScDdJbTc4bkJNMzR0NjR0MjVXWmNQZWg2Nkl1QkhublBoT3hEa25mdkoyRkJVL0c4VlZIclVhamFrTFhDZG9uZTlXRlhmcDYxVmJUcnZkaTFjcGg5b2x0VUU3RTRQZUMxVGE4RnlIN1lkWFBzK2FjNmNIbEYzdGt0cWduWVZCVzByYmVQMlRuN3k5U1FVdnlrMytWRlRqWXQ3dnlFSDFxaWZlZitNYlFvU2FKYzJDZGdZR0F5bnRNb05udXh4aUhYYTVYSVB6cWIyZ3BzQVl1cFFPa3BvbHpZSlduVUdiSGFXd3RKOERjV1U2RjZpLys3TjUzYnR2MHJPVDJ2bXJsT1dEQ1dNeVhhdWtMdEFxTStnYkRHRVdCS0RZR1NQVDA1NUZUOUJpbDNRL3h1eGVtcTVWVWhkb1ZSazAyYTZXZG9VOTBHbHZvam1VOHpxdE1WYkR6ZHZnL0Y5c29XNGt1bjgxU3VvR3JTS0QxNXh1YUlpNkJGc29udittZnBjbUdyOStNOHhyTkFlaTR4T3J5c1ZuRzhueldvaUdjVzAxU3VvR3JTS0RnVEZDMFpheW1hb0RLdzlWU3Y0ZE1IWXlJQnBvbDNYZUZzVXBaQmVRRVdvYTExYWpwRzdRcWpGb3Nwc0dneDFsTTFYUnVqM0FQM1gzWTBmSFJBTU45aGRWZTFiK2JpR3AyOGExMVNlcEI3UnFERmJZcGdGdXJHMm1MTXRvZ0pkVERVUXhNcnFHMUVXbWtqOGE3c3ZJdGRVbXFRKzBTZ3g2YUx5QXpiU2kreEFOZElNaVdJUEoxRk56ZUZwMzJVdWFZVzJTK2tDcnhBQkhsaDFtaDVZaEdsaXdKNDd1OFFVbGxyRm5takN6ZUtsTlVoOW9WUmcwMlI4TVR2UEdac3JDRUExMFpzMFJiREVUM1VVeGNtMTFTZW9GclFxREpUeUFsNWdkK29Sb0lFcGVOa3FjaGRRSU82WVJ1MlprcWtsU1AyZ1ZHSFJSNEJhdEk1dVppaDJrZ1oxVDA4Y1pTRFVZaXE4ajR0cHFrdFFQV2dVR2ZYWmdRTU0yczRRR3RtenZZU2hlUktxRnJTSjFiVFZKNmdldEFvTVJDb1dJelN5aGdTNjdjaEZJKzNndTRWQ0l1cmFhSlBXRFZvRUJ3emFjMkV6UndTQXJ0TVR1K05DNGlQSjFQQ0NvYTZ0SlVqOW81UmwweVBLVzJNeHdEYlJ4UEhVUm1GT2VFeHlNVXRkV2o2UTVvSlZuMEVMUmNrUnRacmdHQ0JHS3hrWGsrdGd0VWRkV2o2U0VDZ1dOdkFycS9DTDJXbUF6VVNBZHJvRm1Kb1FLNGoydFNrTWNYTVJrZnRZamFRNW81Umtzby9WS3RNU3dXdzdYd0NwN1pWcG9WcUU3eHFkTUkreVdvM29relFHdFBJTjFMT0E2OFREaEdvZ3lDN2txd05YV2hvd2podDF5Vkkra2VhQ1ZocUtMTlhETTBKNWlDa2hRTEJTeGMxeVNOYjlXb0tvRzFzQWF3MXUvb0lFNkpNMERUVE5ZdGMrMlBHSWY0elY3bjloTTBTSlFBM2plZXpqVlZheXVvWGpwcmVGaDJMSmNXMmJqeTBzbTUwVWVhSWJCZURlSGhIbDFqTGVGaG5oQ3BIWENOSkJrUExqaFVITnFvWEFyZkkyaGJhRkZQQ0ZBbEZva3pRUE5NSGo4b1IzV09LR1lzS3VtWE52TUZod0ZaNTcwM2hPdmJaM1FSTkg0L0RRd05Idk5SbkNTNnVDNHdIWnR0VWpxQmkwVndqQllUYjZrNUhyVm01NTQvOU0zYnVQdEt2VUtEb2FOQm96TkZGZTNiQldZa1pYUndBakhmNXIyTkJKTDZVWmk0M1gvK09Rbm5ybVZYSEx3YUdJTjJLNnRGa25kb0tXaUlBYkhKMm9TVEZJc25SckE2alEyYys3R0xmbU1tVXJkK3J6dWJVWURSdkc2VHNuRUVqdTllK3Y2OWV1MzloSjVUTmRKVHU5K2xSZGdUeFVOMGdNdldBYUp4NlVCTWdkczEzWjJTYUZqYnREU0hpTUdUUzE1dmdaMk5WYUwyby9yb2lqVUQ1Z1cxVkxIRWxMK0o1MlZjTUl1bnp1RzVMeDBXL2thTUxNMUdscGJWa2tkTWNNRU9VOGJOTXdnVnN1a1BBMWdwN0tDcDYvczlYbHBvUFhrMDJNQitPYysvcTREd1h2dDNmd09KV01QUDM1a05EQ1JEaWRQQThRVEo4aktjaklZSUVPMlpDb1BOTXhBbjViKzhxa1I3NHJUQ25YMVRPRU9ObHNsVEFPT3lWT3lVN3c2bC9KdHVOMVBvZUJmY0VFamtSS3VQdlZCZU1mdzZaS3UxMERSS0xnMmFxaHFrVFFQTk14ZzFkeSthaVFnYlJaZUVIb2RCYUE5dkVja094U29nUlBkL3pNa0JzeGFrNFBZOUFjaVMyaTh2QWE2Wk1FcmVhTUFkSTVaTVFKNlYxM1NQTkFJZzc3QkJUcm4xZ0RlNGhod20vbVRJeUpaa0FiS2I0WVFIaXFUNkZ2T3FtUnd1cUdTNG04UDRia0FYWEpyQU8wTExmQWgyZm1pSmxLUHBEbWdVUVlyNXZMUGprOERpMmdaTEd6bThFaUx5eE5CR3FENzVhUjlpY3dxeUhpUDFvL3gvZFFvYXVBNUlqdzFOVEd5OGRDc1RvUnJXelJYaSt1Uk5BYzB5bURPbUtIWXA0RjVVd2NRZ0E1WnNVS1FCdWJ3SVFQRnNFUU9MQWFLTVVUREFicEpBd1VMYUxoRXNKWHVtUU94V1RZZjhwbS9idlJhajZRNW9Ga014dnJ1U1F6U092MEEwaG5FRjBkUlJ3VlFFcm9nRFpRL0dISXBoZy9xYmZwaWZJM2tqL0UrcDE4RDZJeHN3Z2ZZNUtxbVVvK2tPYUJaRExiMHZxQlhBdzBUZ2NJWTNJamExcUxmcVlFSk9kcU1vbVVyNk5ZZExwWGdDL0VqMHFKaGFRU1pGN2hYRDlYZGZxQnJJdEFlbnpVNys1cHFQWkxtZ0dZeE1GbXZCcUtSZHRjd0IyREczdEhTaW9SVEEzMmp0clFTSHB1MGZZbGNGeENsMVp0VUkydllEZVJvQU4yVm1IRFBBczVZUGVRUVh4V1cvK3NIeldMUTBtUFZyNEcrY1Z0OERzVGJWSjZNQmhxUC9lYUhBTlZIZnYvWWhxNDV3UWV6dXJSc1lvdmhUVTNldWswMXNtaDhGcnowejRHV2NSZnJrSnhIN3J3ZVNTTS9hQmFEaGw0ZStEVndhR1p5ajIwMzlZeVErR1UwSUJmWW9BVFRzUjAweW1TN0NuOGdYak1rUmZ2bEI0Uk1sOTFFZWI4R1ZvM0xtd09TVzZoVlBaSkdmdEJzQmdQbENQd2FRRmNnVyt6QjhBWFVSNTUwYUdBUHR0QnUzZDVEY0NYNHpwRkZJRHc3eml3SHVsUWpmUk5kQTFXL0JxS1IwVnlmL2VmcGdaR2hIa25oUUgxWDBiUkFzeGxNMUJyU3I0RTVNMldqWDQ2L1kweEx5aUtqQWNVWi9WMXpyS1hSNjhBay9IYkJYZzVzbVVDZUV4bWo5Vml1Qm5yR3NxNSs2UFI5Um9CNkpJMGlMMmdaQnVzS0c3OEdvb1FPTkNPdVNJVm9vRzFHaE5XNlRCWis3MlhUMlFFM2FoNXkrcGlyZ1JVcmh0STA2cEVVeVBsQXl6QllWQmQ1Y2pUUXQwMi9scGNuUWpUUXJjVVJ1NVlEdTFpV3R1cE1XcGhqaFZyRVlTQWE5VWdLQkgyZ1pSak1xWDJpSEEyUW4wUWhhZE5raUFiNmV1R1hhVjZpb0hBNXNFNVgzamthaVBEdnlMQUk5VWdLRkgyZ1pSakFSc09Sa0NCSEErUm5nVmhja1E3UlFFTE5kWVpHV0VHWEZTd0hSR3h2YU9WcFlNc3pyK3VSRkdUd2daWmxNSllXTVVjRDBkQzVYU0c3bXZrOXNZRkFwZVpyV1kvQmlYWEJjaUJXWVVYS09FOERpeWJFVmxMeXZ6Vkp5a201UVhNd0dFam5walh3Zzg4bXAxOTVCNmVobjY2MUJheGY4RVRtTi9Ya3JjZ2NlZ1pjdG1adVNlRnlZRVNDVVJPTmR0NSttOTM5R0FvNStTYnE4eTVlK1pJMlh2ZkVrMDgvY3p2aExUdnZRVFFiYjM2TzNmMzNUVUxSRFpxRFFVOEdlRklEalgrR3FRN1A1ekcxT2JPTmdvdUQwOE5hakJERW1zd2laQzBIR052RU1xazU4RGVKNk5MRGZmeXlaMjB3cHUveUpWVW5uMUQzMVNuTkUwR3pNeFFNR0lwcWVUeDZGZk9UYVFlRFk5bXJHSWlBc1hsclNrc2Roc3QyY1o0WmN2Q2hSZk1VR1BveVBGZTRIQkJidDRpZTFNQmNJdnRFTUo5M21hRUNTWTBHQ00xVnFRQjJ1bys0Unk3UVhBelc1UUk5QmpIdncvNDYrK2ovcnNGMHB6dHJ4ZGZRTUdzN2ZZWXZTMkZTdlAvWGNBSHNhWkxsQUNCT1hrc05ETmdyLzdEeFcyaE1CK1hBbWsrOGFZR2tSZ09HSmtqMElqdDU3OGJQRTJEd1o4emZCWnFMd2JMRU9nWUM5Nk1SZXljUUVZZEwyNWhhWmk4Q3Z5eElyMUhyWEZEYi81b0RlcG0rcGhjdjdmdUhxUWFXMkVzYjBJcVBLckt5WE1SN0VTblpJa2xYbi9vQVVBRTlTNW94cEYrQ3FFZllOM0VxelRucEp3dWFrNEU0SjRWR25Ocjl4ZlRjbTg5M3VxR3ZQd21teVljbmptdlpFNHFnMjh4YTJGbW5BL2FuajFJTkRFOE91S3hkYUgxS2hGWWZJVE9GQVpJS25LUGh5UkZ2dFE0MDJjRnhHazJLWVV0R1NCWTBKd05vS0VTSWdkajl2dHl3NG9hTkRKaW8vNEtvVmVHZnRXVGIyK3ExUC9NOS81TnR3L3RMUzYzVEFmc0dxTkRBbTJTc3R3aXRVNmdValpZOUNmSWtWWTNFNmYrOHRJWWk4ODRrdFQzOEVOdmF0ckpCY3pPQWk0aGlqTVRRL21WbFovdVFNYnVIbkh1VHVERWxUOGpmSmY5dC9rWUNmRHpQZG9iMkJPNW0wVUxyZE9EUUdqVkNBenV5RGZUVDNsWGF1a3JKNVVpcUs0cVJmaXhwOG5OcjlsMFZaeVNRSVk0Z0E1cWJBV3gzN1hQNk1iVFhWMmQ2UEsyNWlzUmpOQnVlYS9pcktzL0d1ZG5QYnFaWnpJMHVlWmFwUmlZeXFGQjFoQWJVenFOQTY1NTZKZjQyTmtnMnlwRlVWeFEwUjM5Sjg2bjh5c2lPb1F1V2dCWm9iZ2JxemhqMHoxZ2VHRzc4T0d6cXo2YzRIK2VUQnRwRWdKRTl4S0l1N1hEUEdvS3BCclpUSWdLdFB4Q0NWVElwemN0cFU4QU9uanVTRHNoSEk4aEErbUMrQkwwWTJtc3pkc3d6QjRFVXpxc2Frayt5M0tLVFByWVdiQ2xhc3E1QVM0N2RNMGhNYUFyVHI1M0xBQVNrcGp1UWp3eVRZMml2QStaRG5qa0tKSEJPMWZnZ3ZrWjUwZVVBQkp3VVlZR1c4bDhDTGNjU2dGSXN6QkdhSW1iVXRtSUFBbEt6V0VndHJTRDdGVU43NVZPaVE1N1pEeVJ3VHRWNDM4VnNOZnlzeTBJRGRKakhLd20wMUM4UGhRYm9uREdFd2xPRXB0Q0FCbjBBQXVwTU9FVzRBcGVPckJqYWE4Tnp5RFA3WmFoTXY2NXJPVUExNHRTQW1oWjFha0RSRkJwUWpqZ2FBR1lWTlhDVHd4ZERleDMrSFBMTVBpK2VuV2NkeVpkSzFiUkVITHJtd0QzWmd6bzFvR2dLRGVob1lBQUNWdEpBa2pyekdOclB0QVlnT3JENlp5MEhZRXRGUVpPaUxpeUdLcHFhQnZTbTVRQUF0Q1FNRzc5SUEzclZmZ2pFckFFV1JteUt0ZnFaYU50YURyZzFjRWVLVktjR0ZFMHhCNVNqcVc2RjVHZXZZOEI4cGpVd0xGb09QTElhZUZUbUFJd1FaVkhrc081Wm9ZM1RENmp4T3NOeklFa3Zic3o2SE9BSTNxUkdicVRRbGNYT1dFalYrWDhOVVBESzUvaUM3Q3BwMW1CWFNCNE1NZDExRUo3NEVkQUFXZzk0L2NEdkhtelF6cDUvanUrc2JSTzJjM2FzNEZ3VCt6U3dOdnBYUWkwd1E3U2E3NG1EUVpON3RubFdDR1l3SFg2QjRoWldXL01kRC93c2N6N0FkNWMzQ2NGbFBXQmtjZXphbWZOcDRMRFNMbHE2emxZMGN6VVFEQnBRRWVqbWFRQTJ4WGRKNTJ2S05CS0ExZk5zV3p6NEhEZ2daVDBkaWN2aUxldmpSMlM4Mm41Z3A5b3VHcUdacTRGZzBFQ3l5N3dITWZSUUQ2cER5S0E1RHVkTGwwam5hOHFrKyt1Y1YvYlp0WGp3dWh1a0xMbEpzdG5mbXhPMGJBME1yY01FaTVZdlMyam1haUFZTk9pWlFEZUdIdm8wMENFL0R2SUpWNkc4eFBrQTMxMG1IRnFXVWVKSHdYcUhRTlFrYU5rYW1OaCtuQkQzWmdqTlhBMEVnNGJQeUh3YWlINSs0QlhwdkY3dzNwSTVvSTRLalFET2MrSTc4cjJ0Z2RXL053MUxwTUkxRUF3YWVEZ0JiOTRjS0NIaDlLcU9MVDh3Vmp1VW11V3l0UzFEMExJMW9GdVZTeENhdVhNZ21DNitLK0dkQThIVXBsZ1Joc2dtSXI5QWN1S0YvUmtaZ2xZbERmem9QL1lSUzU0a05PdlJnTHJtTlBOekFQWkdyeUE0ZHRUaGx5bUQ2VXpzRkVHcmlnYUFBUFVzVTlIQWl2U3lNNjhCaUMyVVRRZlFNejhHZ2pKdzFrZEdIeFphVlRRd1lYVGVBWEdpMVhybVFGY0cwVE92QWNBWExRRFVOU0NNT0J6M1hjSjVnbFlWRFF4QUE5Y3d4YWxvNEZnZWI4KzhCdUFnL2xRYm1WL1p5QWljaG5UcGZtWU5nUE8zRHYrbk1RZDZmRzYvdUxjSHpCamIyL3MyM00vY2cyL3BpY3dlMWY4RjU4QU1xUUhaY2k5UVltU25PcklYcDN0N2w2UG91YlNEa0lIZUJqOURRQUZmM3FRMG45VTBuNCtpTjJvRXZ4Vk1YbFljOEhIRERWNzZ3TG56aWtyTEpkQ1A5LzY3TE5IcDFCK3hrd05CZVM3SkJrTDh4UVNOV0xUZXZzSS9IcWVlZTd4aTU5bnZiL08vQlU4UEd1bURlS2hMYWZJWmtqNndKYnVsMHRKM2x3QXQ0Yll6VHdOL3k2NWJYeElya0h0cXIrR2k3TXRjQlQ5SzJCZWNUTmJSeGhCRks5RUFjUTAwaGc5SFVwbE9PcW9RWnQwcERya296VHdObEFBTi9Oc0cxOERlcmE5ZXZ3R2Y4aFJ6WUMvOWpHZkN0d0VhNDZ2UnFOSUJ0T3BIZlgvZkNJaDg1Z01qNnpkV2h2NEMydS9zcEo4bjVSOVh1QUp6NEhRUHZsVjZBekpjQTQrL0FsZmhyNWwyM3RRL25id05kNTNTSEFOTkFBMW84am1RWmdCQkhyK1dBYTFsclNNendpd0N4UjMzcE0vVW5YckJXOUtoL0JFUEkwREk4NFlXRHk5RE5LdFAyT2s3TzRjMVlML3o1c3VBdG9oRFBCZkYzazM0WWFaOVdjMVY4VnpLZnZGTWN2Y3ptMTVXQ2RyUTlWYUs1azZpU0g5THdGOU52R2xVdWdsYUJyU3VkYktYRVdoOHdQM1lsVXo1VEJiRU5CejF5TGdNTzBwcUllcXBvb3ZYc0NmV3BVV0pNcUQxQzhDZGd6RUFpNWxMUlR4bjQzM1h2azdoRkt1M0cwV0hSWE5mdG16aWFOUkp6VkZZQ3JReFhjaG55QzJEdVlTVkRVeUVSK0ZaQ0xMdTQ4MG9pbEhnbXRjeis2dDZlWFgxdXpLZ3JSWTU0dTRkUG1NckdVTXQwUGtsQ3J2RFJXbHdkNTJ3WFo0dWZGYnVGVmJKVmlnRFd0czYzTTVRKzlVMmoxVUQ0NFpNNjNNdjJDbVkwbHlnMVMrTHRkVm1rSERIMTRLcTBVcGxRT3VHRElWQmtIV2xRbHhRTHFnL0lCc3M3c0lrM0xrVVZpOVRLeFMwT0dETXdCN3MxUXlER1MxQTM3ck5sYkNMMW01NUZSdEozdHVjZDZHZ29RK1QrcW5CUFpGOS85c1plelBHdXdoKzJld2YvZmxxdHUwVEdsOUZ1endVdFBtaTFRQW5EUC85aUUxL2R2T1RzTkV5UXJ1b2VaMDVoRzNQU2s4b2FJY2hnZjVoNXFpdWtrem4wNmdkQkMyc2NDNEh5VE9xNmdaQ1FSdUY3SHFFaHM1QlhacDZwWEhJSWpaMGhkTitVRlhlUU5EbTNCK2FzcmlHaHM1V3N3dktIZ2JFRnNFcm5GNVZJeFM2M3VpR0dFM1lGTitNb2pjY1hCQ2laZGsyMlplS200Z1ZUdlByUlJVN0lkcDBFZ2tGYlJpeTZaRisvb2J2TlQwYVR6L0FzZzY0dCtBYmRQbFAwMzBRbE45SXZBMEVyVjJ3SzVkeTZ2S0R1alhZMEgxRW52bmkxUXNFNjFmZ291L042ZlVvRURUMU5hRjhRYmJZWDJFTmlTNks1RmUvK0xkeFlRemZGQmVMQmxYam5JQXVob0hXTEI0c25KZTRnTUQzbWg2VnAxVVlZcy96Rlk3WW9KdFduOEpBYzM1eUt5dFNuNStvRHFjNFhySXN6MWl5QlpNMjl4RkhzNHZUbk5aQm9Ga2ZhZk9LelArRHYxYUFkL01TT1BjWHF4OHVZQ24rVjhRK0RLeXBQVUdnTlQ0ZHhuOFI0b2FkZ0FndmpOcHMxQnFlUnUyVGpTbktVaXRvamZIRDRjTnBTanRGSUh5a0gyZWZZLy9sZTFsSGViMmd0Wjc5M21ZZFVzMFNqYmZ2L2R0MHhTa0oydjhCNGlsNWM1bnVRY1FBQUFBQVNVVk9SSzVDWUlJPSIKfQo="/>
    </extobj>
    <extobj name="334E55B0-647D-440b-865C-3EC943EB4CBC-268">
      <extobjdata type="334E55B0-647D-440b-865C-3EC943EB4CBC" data="ewogICAiSW1nU2V0dGluZ0pzb24iIDogIntcImRwaVwiOlwiNjAwXCIsXCJmb3JtYXRcIjpcIlBOR1wiLFwidHJhbnNwYXJlbnRcIjp0cnVlLFwiYXV0b1wiOmZhbHNlfSIsCiAgICJMYXRleCIgOiAiWEZzZ0NseG9ZWFFnZVNBOUlGSW9YRzFoZEdoaVppQm9YMmxlZXloTUtYMHBDaUJjWFE9PSIsCiAgICJMYXRleEltZ0Jhc2U2NCIgOiAiaVZCT1J3MEtHZ29BQUFBTlNVaEVVZ0FBQWFzQUFBQnZCQU1BQUFDZ01mSklBQUFBTUZCTVZFWC8vLzhBQUFBQUFBQUFBQUFBQUFBQUFBQUFBQUFBQUFBQUFBQUFBQUFBQUFBQUFBQUFBQUFBQUFBQUFBQUFBQUF2M2FCN0FBQUFEM1JTVGxNQXV6S1o3MllRM1NLclJJbFVkczF1VzVtOUFBQUFDWEJJV1hNQUFBN0VBQUFPeEFHVkt3NGJBQUFOemtsRVFWUjRBZFVjVFd4alIzbmliRjVzSjQ0RHFub0NIRUc1VVJ4cGUrZ0pSeEJZaWdRdmNFQWNxR3hSdEVzUHlJdTA2cTRxSVZ1ckNsV3FVSUlBcVQyZ0Z3UUgxSXNqbFJNWDUxSUppWU5UZmc0Y2tJTkE1WUJVcDlRbDNiYTd3emYvMzh3YlA3L252Q3oyTzlqZnpIenp6ZmZOZlBQOStTV0V6UGtUekRsL003TDM2NFBKRXpmdVRCNmI3NUdWY1hjeWcyVjZPSGx3cmtjYVgwNWlyM2MvYVhSK3gwcm9zSnAwZk8zMjdkMlEva2Z6VzZaSEdsNGtvR0ZFSUUwcUgzU2ptdTh1a2pTSzF3cmRVeUI4QnkrQlhIOXNvUjZ5dkpDM2EvQTJsb0dVS2YzUTZpQ2tnNDdUR1pyYlpoQit5ZUt0UXVtWjFVRkkvZHpwV0lCbXlkSkJRcFlvM1hUWVhxWW5Ucy84TndmT1VWUnBUSWlBdmpmL2NqZ2NoczVOcWxPNjVhQ1F2bjM5M09FNWJLL1FtelpYUTBydERtaTE0NUxHY09hclk5VlZ1UnFOSDAwcGR0M21TNGc0TndQYXNqc3BqUWRMNVlXN1hDUG5iQW9VeFUxYTRQQWREUzRFRUZBbk12SzRMUkNrTVY0SWFUU1RGVmU5UEc0TGtBY0xGajl0dUliUTQ3WkFyRGJkMWp1eENFRFY1ZGZudGdqWm9EdUxJSTNtc2VmYWQ1L2JJaERFLzFkUFdRUmc2RjRhbjlzaXBFTGZYd1JwTkk4MTJ0VXdCM3h1aTVCMStvR05OdWV0amhNcGdkdnluVXVSM3B0elFXejJxQk8vKzkwV0lmU0JQZS8vMmxwL2ZzcnlnU3NXdUsxVDN4eXEvSEh4aTc3aGg5dVhYQ2tEWGdydUtWeWgvanFUQ2VzN2JwTDVjRVdDMVVwVDg0bUNHNjd2VTljMENxNURIUkhmZU5CNjZJTFlDOVo4dDk5Q0tidW1vR21PaFpCeVZ5TjN0RmpGOERuZGk0Q1BJdmh5d1ExUnBRaGUvOXRycjN6aWRyam5XVzNkRlN2Q1dybC9xcWVNakNPb243ZDB0d2FXcGlxR1JrMEdTaUVVOVBSejdSL2ZpS0ZId3RkQWhZdy9QckZpcHhWaUI5VTQwVFROYVlFUE85WGRHcWo1MGhrOW1nR0FtTlIrN2gzYXM5ZGtTcHNzbHAxdUZTMjNwUldQa0JENXQzN2NoNEVCemVtNFZsNzd5WWpKOWRSUHIxNTk1U01kZ002UExibDZrcXNrc1Z5VHNZS0xoQlVrTWhZclZpY2dwRWFmb0orM1ZyOUlvMEhwdUNVSVBBNHlQdWdpWWtFb0U4VGkxYytCek5RcEJ3ck1BRjhsNkNwaHQ3WDZvU0duL1JaMEZXTUt0MFRmRFRyanJrRy9HRFNrNWlvVVFDNXMrVGJRRmZqdUpMR0k0NDR0dDlVOE05eFplRU1uTkNFUmVJVWxtdmh6a2lFMUhZcHc0UUYybWg2Yk9VMWp1OWdoK0UrTE9ESGhQZ1VHMVJOdUt3Z09DTituSzQ3TExuRUZqSEk3cnBEaTlBNk95MVJmQTRxcUtzc1R4YW9oc3dCQ05KSGJ3czY4YkpXalZod3RqTGpKWDh2cnVNQnUwUU85bzZRT3QwdTNTamp4VzVzb1Z0ODJZTmh0RFZVWUNEUlhMUDBtSGJNT0RKYm9vM3paWms3SEJYWUxHNEpWYUI3eUJlQ2pqclA1eVdJNTJURnlXeFZ6YldQWjhRQnJPNG1rZ3E3bmRGenN5bXdwT2JnWk05VlhTN3NtaTlYR3h3MVhTSjlLRUNHTkpxdFkyWW5kTElaSGtvZkg3aHRtTGdDQjNVSmVrakRtenlTNUFyNWFmQVNmcTFuVHJqd0JCVm16Q0liWTFCT25rbE94cnRxbkZibmlpWUl1OUExMkMzbE1LRGhvcnNEYzRsOFFKNTlXUmNrQmpBUjMrMkIwcnNOejl3OWdmdkErOUl4Mk00NEQ3TVl1SklKdmN0TXVQREI3cDRScFcvVy95V0lWVFZWM0E2WmJUOHVzMlVEbWcvVkcxdVV5ZUxsQWtSR0QwV09CbWJMd1E4dTFUQmFMbUJxOEs5WlhFWTl1RGI2SGZEMUN5d2ZzbUx2RUNMS3JwdTVXQnpsamtuQzN3Rk8xcGpOVDBOc2xjYXR1eDNRYXFURUNFR01UWWNOVlU2cm5KUE1KcDNYRnJYOGlnaHBjdHRhQjdpVnMvVFZhUHNBNmlJRnRUeFBhUjRMMHNyMXNnbGdWdFJOSlBMVnRpOEhjc3hzV0prM1BOc1pNeENHYXdxeFhTN1NyMnYvd2RvSll4UDN0R0JIVTROQ0tLcUFiSE55V0hzMFpZRkVGSWdtVlN4MlE5dlFsNHdoSllybS85Q09LR2d5VmdkVTlIVXRQZEhjZVFCdkhnQ0xJVUcrTzlHMUxsU1RXRXZaUGZyYldjQ0FtVUNKMTI3NGVQblhvbnpWcjd3QmxXMENEV1l3dFNXdWtMcGxvYTdIS2I5eWkxMzdSbFZqOEs2QnFMM0N2QmUvSEwxSlRxc05uNlRXdElvVDhHVWNIRm9rTWpZYUo0TmlzR2pXdWxkcnVVb24xL1JCRWh6TSt4S3MwWmFTSysyeTRGdE5CaUtSNVg1aytDUzVpVzZMRE10aUUyVVJTdHpyR1RjRWN4dnF4bkF2bGl5MEo4aThwMW9xUXlseEJPYmlIY2VQd21xWnJ4cXBpQyt0UUY2anEwQVljcDVMUVlHYUZtTnM2TlpQNmxINUZ0VUFNQmZKdktWWkU3MzJyOVNtWVpvWHRKSW9maGpYYjkvcm5LbGU5SUR4bTRieFNQYmdHVTNiSW91dHZNTGQxcEljZ1NiblhVcTBseDYwSXNUYm9Cd3lqQWZPc0RHSnAzRlVUZmQ4RnRJb2VML0ZndDhReThLcU9lNXVPa21qc0xJRGx0aW9ocnFkZDBSc29DQXF4YXVkZDFteURXSGJrR2lVV1YrcW9laURJd1Njc0RwOTFsc2JBR2JYZ0M1N0lVUkxvK3M2cms1N2Y4Q254RCthMldyTDc4WkNPMGZsWHJXeEx4b1JQUzV2TUltTDdhbGVTanFzUW5zVFhaa2xRRjZ6VUVRejF0RENoczV1UXdZUnNNZi9qSXd2a1lOZUY0YjM3K2hPUWVCMURsM3IyYlMwVG9XNURoZ29zTFZOZVIwNFlIS2laOGUrTjUrTjk3RmRYQ0hBS1BKNXVxTE9IME1OU2JwaW5TcTgrd1RaOWROa3JJT1laLzd5RmtYckcxUE51cm9RcTZHWVZFRHNJSVlFMUcxT0NEYmVic2dVaHpSNVo1clpDbnhFUWpobWZueGtlSGVqODBFdVlYZjN6Mit3Qi9MZTNMSnltSFJLSzAxS0t4M2RRNXZiV3JDd05PSmtqVWdYemp0N3RCYXQxbG9XR0g3ZWpxZndLNUdwaHBMNnpiZUswSkFhTEhkWEo0VW5aWU9ZazZrd0tNQjVTR0hCYm05bUllTEN4MjNvVytTeUcybkRZNW1LcFlBSTIycU10bmhVU3V5ajR6UDQyb0lBd0J3SnozN0ZFaWZNbkRWcHVLeklSQnNPUFVPR0Z0YmxZVEdQWXc4VjZYOEN6ZnpLeGZ0bUYrVDFtUFBqVHpOMXRnYkYvVDlEbW4xNnhGRUplWXQwVUMwYktFUHJjRnVJcEpXaGxXMkNFcFBubXMydSswenFUaFBNUksxUUZVWk5HYUpPWVVnSXZHcmd0SXdsanRXdlFSdW9XeXk2dWhKY2pGdHdGYWRXQkI5ZHRHWTVTUTZEVEh4aGtFT3ZJdEx4aTdjanhmRTZySTNjT3JMclVScC9iTWl5bGhmcFd0aFZxZThUbVB3U3hsQkpXOVg3bTQ3WkcybCtBSE5qYVE5Tjd0M1pnZ0QzNW5GWW9EMm1nelY4dWJvdUEycDF5TnRrSGM3R201VGZ3T3d3Um5uekZxbWxEdUorSDIySWhrTGxOTE00N0VGeXpUNitCMzVIaitZaWx0cEhxWk1HY20xeG9saTltM0E3MVJOQnJuRzk3bzR3ZGllMktWUmc5cXVta0IyU2dCR3FpM0h4REp5aUlTbUZTdXZXcVA5OWlQd1NZNmFEWDZPeEkzeGZxN2toMFY2eDlucjhiV3FrZ3VNeGNPeURMVVZGeko1WnR6WkJ2VmJIYjRzVzBQY1BQUUcraDZPTithMGVPdTJJMVBPd1lVaE1nSU1LdkFLaUpwQXVDeHQxVzVueXJaN210SnB6V29lR2c3c3UzNVBJeGsxRnprQTJaQkFqNDVkc0lzUTQvTlo1WXhySXRRckxtVzMzTGJUVkFySzdob28wOU5YUW5ubFlQMzBwREl4bmkyVEdnZ1BhZkNNeGw3SENTSnllTWppd3FIUkNyWmJDOXRZd2RPZTRxWWZIM1ptSnFTTlF5V05sSjFkRGczRFpUVDUrSUNIS2Nta0ZvSVFNQ3BUc1RMaktreE5NeVZESkFjRFljRzhRNkZ0UGErdHd5a0hGUmJiZkZEa0RVeUZhNkRITkorMGd4TDMreFZDVVNsUEJRckRIVTRZWm96L1RKR0pYMFlENFRVbFNobWtlTUhLaElpMzJySjMreHJrZ3ZESDdtbUsvQ1NtZHF1ZG0vYmJmRk1tV2hkaU8rQ0RqSkxVdzdmN0hhMG9VQVpXRXlvUHFvYXRaNDVZd3dhREs2UGt3Sk9kR0MzREY5a1FYWi9NV3FVNUZzd3dZS1E5SDN1YTJNUXZGWHlYQU5XWW0xSkQxaVRYbVR5eEtycWJ5d1RCWllUZFhqdGpMS1ZRUk5WcFVrTnJVbUQyK3dJd2oxMWFyUUxPL0MvNG1BWjd5N0N4ZnZuN3U3c2lGUnhZU3NuNUhhdHhjNEgwRjB6WEk0V2NreC9NODgvYWNPWSszZmYvbjJscHhmRjVhd3FLeHRUK29JRzBZQnpEWjdsMWc5WjN6d2thK2RTQnFadmtMbHJnb2hmWmtVZjN2K2d0TEdUR1FRTWp0djlRZ0ZGNDVwaTVESGxHSldVVkNZSkZaUWV6QVN2Nk9nQlZLQWNLVmFFdTFaQ3IrejBwTjlaVHRTelBhaThQc3Y1ZHBSR0gxSzc1Qm5kQmhVUWlwYVp2K3c1SzIzYnQvYVpjUGhlQmNhLzRJR082MGI5K0R2QTA4VmtmVGZGV1N3WG5xRS91Q2JwT2tZMy9TMEZPYUxQN3JPd2V2ZmUxRjFrVUtOMGwwVHM0SW9laWdKcUIxQnNWa2xURW1JemhpOFN1MzBtQ3paR2JoWXMvalhXK09QR3hJaGN0YW0xNFZXd0lmUDlKNVBXMmRaaXFTVlVLak8zTC83eWxJbFVsNkZ1Nm5paFVSRWQzQ28xVjJPbUhLaGk1cHJ1KzBVUVAzRW01dnNOMUpYbi95NFZtOUhSakhCSjJVM0JCbEE2OUtmVXFvYjB6a21VQ0JRNWpROVUwVmxNUnIwVFRFTFBNeFcrdmt6WStxRmt5Z0V6SzZFTTJ6enNxeVZRTW92WFVxVVIwU1l4S3NjYTZUWXZlSVB1Yk0rVGtIT1JtbkxyUmlveUJUODJOUlhqR3dTTTdiVXl0T213NFpQUTRtUDkrV2VSU3BzMS9sSkhEZmZucldVa1djYk9lNjBIQVJxemtoVkNZZEtHZE9TbUJtdmcwUGh5VlRjWDg4blk1cVJOZVcxT3JMb0NqcDRZSVl2RlhKZVhaKzAxZ2pGK3BOdzNQNTlGZWRHRkc0blBDS01kOUV1cGIyY2lsOVZ4c3pFd3VpQlJKZDVVRG5FSmVWTXBMSWpkMVE0bnpRVjR1WnUwcmh2YkVWYnZRM3gza1RmdkJ2bnc4KzNieitGaVlmUUtYc0Z3cnhuSFhUdWQwbWhUOTlwNWN0NkVyVjErbHpTc0JqcnNXaGsvYzUwUklSUnU2OGJ6OUR4TFVxLzBOSWREd0VZcWl1UXNGYkViaUNMZU5NL3l6ak0vVEVrVzc5TFB6Y1B6TFhwVmhkKzV0aUcxd0p2WmxsdW1GMXRzNUNmanR0SHJ3TDRzU0dmMklJZkwvZjhvOTdlOWVtYjVaMlhYNmY5N3k5OWROZFlGczBqWHQrb3Q4LzdNcWdYODlJNkI5TktkN3dtc1pRbDRRclVEeitYeHZSMHdzVW5wK0R3UDM0Zm5rN0J3c1BCeTdnMXIzQnRUSmJQVy9QSzNjeDgzYUIvVndudXpEVG1jZUlidXgrYmxhMy9BUTNlMnNwbzZWOTVBQUFBQUVsRlRrU3VRbUNDIgp9Cg=="/>
    </extobj>
    <extobj name="334E55B0-647D-440b-865C-3EC943EB4CBC-269">
      <extobjdata type="334E55B0-647D-440b-865C-3EC943EB4CBC" data="ewogICAiSW1nU2V0dGluZ0pzb24iIDogIntcImRwaVwiOlwiNjAwXCIsXCJmb3JtYXRcIjpcIlBOR1wiLFwidHJhbnNwYXJlbnRcIjp0cnVlLFwiYXV0b1wiOmZhbHNlfSIsCiAgICJMYXRleCIgOiAiWEZzZ0NsRWdQU0JiWEcxaGRHaGlaaUJ4WDJsZFgzdHVYSFJwYldWeklHUjlDaUJjWFE9PSIsCiAgICJMYXRleEltZ0Jhc2U2NCIgOiAiaVZCT1J3MEtHZ29BQUFBTlNVaEVVZ0FBQWFjQUFBQlVCQU1BQUFEVXNPV29BQUFBTUZCTVZFWC8vLzhBQUFBQUFBQUFBQUFBQUFBQUFBQUFBQUFBQUFBQUFBQUFBQUFBQUFBQUFBQUFBQUFBQUFBQUFBQUFBQUF2M2FCN0FBQUFEM1JTVGxNQUlsU0p1OTN2elprUU1uWm1xMFJ4c3VSZUFBQUFDWEJJV1hNQUFBN0VBQUFPeEFHVkt3NGJBQUFLdzBsRVFWUjRBZTFiVFl3alJ4VXU3M2grN04zNUVSSUxTQ2llS0JjdWFPWUFSK1FCQ1NJT3hCdkJyaFRReUhPQWlVQkV2VUViaFQwc1BYQkI0b0NOeUlLVWkwZENXcEdURndUaFJEd0JCUWx4OElLQXE1MEQ0aFFtSVR1ZUxPeWsrTjdycnFyWFA3UGI3YmJ4UkVvZDJsWFZyMSs5cjk5dlZjOG9OYlZXK1JlMVlWYitLMHllbFhwV2RGVk43YTJzeTllWWZDMHIrWXpvM2dlbDFIdEZVL2Z5MmtoTlQ4UDhTbzk5MWh0ZCsxNDdyelJwOUZWOU5rRDlyTW5lcW85dnAwbVpjKzZNZ0hwTjYyZGUrY2dqSC9mMGFBS296Z2FvbDdYK0MydmpYRk9QMW5QcUpVbCtKa0Q5UWVzL2g2S2QxL3EvU1Nsenpwd0ZVQi9TK3N0VzdFT3Q3OWpCbUowekFBcktlZHRKdjZMMVhUY2FyM2NHUURXMEhncmhlMW9YalJXekIvVkJyWjhVbU5TaTF1L0s4Umo5bVlOQ25YYlVsb0tYdEI3SjhSajltWU5DWUhncUtqZk1zYUQ5elJvVTRzSm9MUW9LTUhlaU0zbEhzd2JWVFhyUWF1RlVOV05RSlM5cGErWENUalZqVUQ5SnlVcklXd1gzQVRNRzFkREpYUUxjVEIva2RhTUkvV3hCa1ZJUzhpT202NjJJa0hrSHN3V0ZNSEdja0xnQ1VEdUoyVHdUc3dYbEoyTWZoQWVvTi9OZ1NORE9GQlJaMzlXRVNBUXE5M1k4d21XbW9Eb1FmeGdSaHdlWS9VOXlOc2ZNVEVHMTBseUt6YTlZU1JzSDlkRy9YaG5kK0FXL2xhVlRqR0JpcDBrVUVlNG5GVURULzA1TzU1aUpnbHI1T3hpaWZZczRIRTRiMUJKV1Nva0lkTDQ2UVUyZDg4R1AyN05LVmJ4cGcrcGdxYjJrQXM1aGVuSStWZkxCVHAvODh2ZjRQVkRMcDhXZ2labGZINnZ0SjBITllmcXQ1SFNPR1dsK0crQ212NG1IU3dNYzZXQ1VIbGduQnNwUHIxenhOdE9zY2p4UWxEWENRdytVWDMvMHBnMkt5cUYzVWtTZHgveE9mUDVGL29hVWRuazlUcXFVMEJSWmd6bWU2dW9qREthcktYcUphUUdoZy9tdG1LUnc4RlBiN1JpdEJFWCtxWTlDQXFxVXB3MEsrNlpVTTRQZHc2V2pMWkNIWkVxMnJTZ3BSazVUQzBSdUhiUkZvK2xxYWhVclhFb0lwRlFkODJ2eCtURFg0RmE4SFEzanRBSlVuYWozREVHSFJsTUNWZjNUcHg2L3ZLKzZjajJ6TG43OTlQZ2hLQjdXdFpvaXR4VnZpT0xxdEVEVmlQZSs2dU42a0pTUENvcTArSkdrUEhYR2dtSVViblBEbjAyZHBxcis1eTJMd2lIOWhTdVFXeW15OEgzTDFYWXVZTHBZbGVUTWp3S3BQTk9tb1FOVjB5ZDIxY0tnbE9wUTZtaGdCY3ZVZFhCQ200em83bmFXbnRWVURieGtoUFV3ZEtCYTR0UitJcUR3dmNaUHI5RTdXRGdacGJOZ3NUUVdWQSs4QkFyVmpBd2JvcHllQUtnTmVuMVlJZTM3Umc4THQ2MThZM1VzS0xKd21UYWFHRHBOSGJxNHFDWUFxazRyd1JiU0FnSVdUcHZPZzg2Q0dnQ0V0R1h3RnFCS2p6cW1Fd0RsMHk0ZW9NUjNLY09mMHF6TmxtWXk1NjhGNVlPWnpJVk5ESjJtSk5jSmdOSjZrMzBLbmhWdkZDZjI0cE01eHhZVWdaQ25JRFNlRmlob1k4alJMMlhmZTRqVVc5Q2xYRWozQWVML3BTbmtSTHo3UWVwbUhuSVV6RktpOXNNU0V3SlYzWmJXVW5sdVRRNjV2OGhIbVBXMHJ4dmtVbHVKQjNKT1dQUGo2TGZqbm02Qyszam10eFNSNnFJK2NFekQzaXBIaUkyMFFFRTFRSnIxVmRPMlVqejNvUDFVRDl4T0QrbFNyb2NGaXBMbnFpMVY4cUlmUDVuUklXZjVEbzRPSkYvdTE5T3RiOHo5VkpkQWlmT09Kb2JqYVVyZEVnSG5ZdnpqSjRsZVo4NkljMmI3WnJGUnlYbmJqbHhuelAwVWI2ZEVOQktnVmo3M3RGeklhV3F1dVUwT1UvMis5L1FQbkFDcTZsUVZWMVRwRTgzdElRcWtTeUNuRWpwNGF1VnZvODhFUFZoZlVudDBhN3o5RkIzQ1NZWWVob0dtS28xai80aUVENXNGVldsZW8rUmZiUng5b1duT0FaakdxU3FtcUdwRDMvQlBjRmkrQnpyYTdLd1RmY25YVFgyZGVsUzVYK1ZPb1lzTkZMelhFRlV6WVF4QTNUekIzemFJcFN5b01oMDViYXJlTzIyOGRmbUNyYXJpaXFycjc2cFM0NGtRekNBOEVybDFQRlFmWmovRXRpUEZCWE1EdEtBb2JZU0xFUlBlWGdXZ0dwdHFTZVlPQytyd2psclY5NWFQU1lzK3BWUGJqS3BpaXZvcHMxbkVtVTZiU0d2QmE2dDRteGkwRG5BNTFLSEcwQy9RSENnc0lYVFBjWU5CWFlBM2wyV1Zaa0UxMXRTQ3Z0L2FvdVhyRWZzTFZSVlRWS1hKeUdGMlFZQ0F4VlB4VitZS3NIWlZLWno5U0lVVDM3R2FBOFhIZmlaU0JDR1VRYzJqdkZ3ZzN6SE5nQ3JCWWxiMUtOZys5R1Uxb2hBQXI0TThwcWo1OE5VTVFtNEFTU2NzM1V2RXVZeGxOb3FYZlN5a0E4WGJhL09IR2pkSmJZRlA5YmZJVUF4YVBHUkF6YUVjN1dqOWRlYlRremtPd2NNN2JpZHkxQ0FFM2pmR1hOTWF6RnZyeEFIY1lQSmlHWm9jc3dsUVpjTHhGUE9wTnFrZmdHcXVrM0dKM1lBQlJTcUVFd3o1aVpiZTRWOXpJVlhGRklVb3NNKzNlMkVFSW5PREJmaHRtajEvZ2lESTdzazBoUzRDVktDcUlkaFZXbnhBeTJ0WDZLK2ZQSHFqcGhsUUhaaE4zV3hlR3pJK2doS3ErbEdzbU9pWWo5WkdZNG9PbERaVmt4bGZPT3FsNTEyemJJNWZDV3JGZzNidVBxbytNTkQ2ZCtneXFOSlhsRUkrWDNjOERhaUx0eW5vaFNyMElvRUN4TGYwbFZneFVUZFc1MmlybnI3YmJyQ21vRWY5YWJkSW9aNEVwWDVNU0xnOXk0ZlFIQ2pBSHQ4aHhDSUdGRTJadzNkRXRBTkJnaTdramFZY25PZTl5U1NTOWdVRXdOWW1wa3N2dTcrampUSWFZeFFCcGM0M0EweFBrTG1IUGdXbW5VaWtGYUNRc2RkNVVZVE90ZGpxZmFQRWNCNnEyT0l1T283Mm4xam03WmNlZWF6cE1MMFNZNVIvR0FXbEtoOTczQnZkZUpWVGhnUFYxKzhLemdJVXNMVDVUam54aDRmQWl3QW9HdUxRQVErWEk3UnZrTTJqalV3aFcwMDdZaEo4TW5Sam9Pd1RFVTM1a2RBbVFKVk5uYjBxRXhrejZjS25ybHQyNkt3YUJTMUU5SzZxdjMzTys5cTNYMTAyVHJtTVRGR3daUUVGSjlnVXl3aFFGa3RmN2xxSXRxb1IvU0txNmhySGpDUTl5M2ZaWk8rYXlCNzJicjVPRmxCSWlzNEpYUExGUWpVVDBCb1JYZUpPbC9PVVZOV2hpZWh4WndzRUxuT3NSZCsvRkV3VXVHWUJ0V0NTVWJDTzBGUS9sQVNSVGVxU0ZVVVZoVlJWMzlTUDhUd2RjRjNVZ2RrdEdkK2FNcWhEMHNlNUo4MHFBcFJKbzBHeDhPdTJJV0ZGVWUwblZOVTNOUkR2dlQ1cFNjUE9mT2llcmRRamlqajFnOGRaTkRVZzI2S2lLR2dDbEtmM2VHNlJKWExKREI1RkFDT3EyZ2hORlZvOVFJM0N6NG5MUWxCUC9DTVJjUVJOMW00R1VKQml6OVRTeE5hQlFnUlpweGtrTW13ZnpybFkzQTJMSnFtcWJwZ1hXS3RWY1RiREhMQVIwQ2N2dmZpYXl5UEI5RmpYREtBUTNmZHg5SGhnK0R0UU5vMzJLTkdXYlRLRG9nSmlxYXJWVUZPUUh1VnJJbTdqZENKb1VlYzBpK2I2elFCcWpwSWwxN1VCWndmS3B0RVd4ZU5nWDBRMFJsRVJyMW9LSTBHRDJDM2VpMHU1R0dKS0hEREZDVE9NTTRBNlQrKzlmTjh5YzZCc0d1VjliM005SkxHS2luaFZLWWlocUNNaGQvZU9aUmQyNk85Y3FJbFR1amhKNW5FR1VGV1NwbmZWc25TZ09pWk5iY0RyNXV4TzNDa3FvcW9lYmIxSy9uZElVdzEwb3cybXpPMGdPajNXS0FNbzFSaXBKVkZ4TzFBYkptSE9JekFNRE95UzhTZ1NTQnpYTHV0dnFFcnZSQTMwY003RkZDTTF3aEUxWnhEbXhoaS82YUIyZDNkcGhkSHU3aFo0M3RUWFpNSnhvUHBoa0NQUkcxYk9KVFBMNGx3TUF5UUdQYjN0ajRZNG1ycnJpL3pGVkxqMGFVV0s5c1ZiT2lqbXp4Y0VBS1YrdFJzZW9QSjZEdFR5TSsxUWdqbi9xOE93cTZwZk1qMzZMVjFlTThQS2I3enRkUXplOEw1b3BzUXZpakg1YjN6aVR1NXVKbEJScmc1VWRMN282T2ZOb3g4VzVSRThmd3FvMGU3bDU1Ky9mR1hYbE01eXNXbUJrbXNVNjZlRGVpRFA5d0tvKy9oME5Yd2dDbkZ6QmNUOXlFWkUzRHd6M2VDN2dDMVdIeVpYamFPSGRmMkhrYy9vL3Z1Z3FFS25OaEZOL1ErZmV2L24rZHo0QXdBQUFBQkpSVTVFcmtKZ2dnPT0iCn0K"/>
    </extobj>
    <extobj name="334E55B0-647D-440b-865C-3EC943EB4CBC-270">
      <extobjdata type="334E55B0-647D-440b-865C-3EC943EB4CBC" data="ewogICAiSW1nU2V0dGluZ0pzb24iIDogIntcImRwaVwiOlwiNjAwXCIsXCJmb3JtYXRcIjpcIlBOR1wiLFwidHJhbnNwYXJlbnRcIjp0cnVlLFwiYXV0b1wiOmZhbHNlfSIsCiAgICJMYXRleCIgOiAiWEZzZ0Nrc2dQU0JiWEcxaGRHaGlaaUJyWDJsZFgzdHVYSFJwYldWeklHUjlDaUJjWFE9PSIsCiAgICJMYXRleEltZ0Jhc2U2NCIgOiAiaVZCT1J3MEtHZ29BQUFBTlNVaEVVZ0FBQWJNQUFBQlVCQU1BQUFENjljUTZBQUFBTUZCTVZFWC8vLzhBQUFBQUFBQUFBQUFBQUFBQUFBQUFBQUFBQUFBQUFBQUFBQUFBQUFBQUFBQUFBQUFBQUFBQUFBQUFBQUF2M2FCN0FBQUFEM1JTVGxNQUVOM3Z6WmwyUkx1SnEyWWlWRExEaTZZSkFBQUFDWEJJV1hNQUFBN0VBQUFPeEFHVkt3NGJBQUFKOGtsRVFWUjRBZTJjejJzY3lSWEhhMno5OW1na3pCNzJFQ0pIQ2lFUkMrUE5iRWdJSWEwSVE1WmN4b2NRa2lWa2xDV0g1RFNDUFN5RWhabGxEUUVUTXlKZ0NNbGhERXR5Q0FINWtqMEZabGhEcnZJcGx3UWs0ajlBWGtuZWVHVm5LOTlYM2EvcVZYZlBxRFhkczVvRjEwRmRWVk5kcno3OXF0NTdWZDIyVW1OT3BiY3BiV2VWTW11YVoyMTlzZTBxbXRMenJJUFlNODM3V1p0ZmFMc1hhUHo0UDE5YSs0aUhuZlc2cC90Wm0xNW91NHFPMFA3MXdkMDNibTBHN2JOSFV5eGFxYXBycTErK2NXTnpyYWFmUk1KbjlQSFhWMUdqdDg0ZXplQVdGaTB3QmtLM0J6ZmxYNHBGbXczbG1yOVBJeEZUWEhlVFpZNXl2WEEwOWFzM2JobVNrOXMvK1h0RU1QdStxVG42OC9Jb1NIelB4YU5oSkhNZytkakRhS0RtamxmREE4NSt0V2gzZnh5Z3U4OStRdEpRRnlENG5qZm1udFovOVNwR0tGaTBVTURGb0YwQzJyWTMrSTcrclZjZXBTRFFGaUhnWXRCV0lOZ2IvSXgrNXBWSEtnZzBZNnZhWi9kU3JJVWtlZnRhczNFTXhYZWY1bHhuMUkxQU16RlhPK3g3Mk4vaTBScXdJbExpZ3I0dml5UG1Kd0t0cXZWL3hmakwxVmRFYWVUc0pLQ1ZzTlFlQzRMOVUxRVlQVHNKYUdTL05oekNmQ0hUY1RMVzJqVFFkaXhhcWY1ZG04K1ZtUVN0K1c3dHJTS3NJejJUU1VCYmdkYXNmbWFFQW0zbFNKbEpRR3RwZldJSHYvdE5tODJabVFTMHJ0YWZNTWFIUjMzTzVyMU9BbHJkdWJYRldKaWNCMjhDMEtSYmF4UVFPL0xqbUFBMGlsMDN3dkc4ZEh6QUE4dC9uUUMwZWFDRmJtMDJlRGMva2UwaEhlMktPWXJaclBFNWpHMU9tYUxEWXpvSjJUWVNtdGFhZUFKSExBeENnemlrendSdENZTE02Ri9XMTBla1NMMXRBdEJha1Z1clZMMzRQM1c0NTZrY2pwWTZRWXFla04zSXJmWGlHOUx6Y0tTMFRVZFRsUUN6OFoyVTlxZ3FHaTF5YXhRa0Yzb3VQUUJ0UnV1QllVSFJhQ0I2ckZTNURrUjlNLzFwY3UwWHpUdXd0RDhwYWhpQXRocy9QZVBPaTlkYTVOYmVla0pxQStPUVZBclFaRURhU3R5WGp2Wmg3TERDdTYxZ3JZVnVEZnZQTWdidEhaRjRVcWxnRHFZR29MVVRyVlBSWmdOOXZKMW95aFVGb3htM1Z1cGcvOW5CS21BaDZkZnd3RHdON2lnNTNsUzBwdGJmUysrYmFuT2pWVDc0dzYzVkF4YXdoSkdxUjdUL2JDR1hIQ0czTy9jMURRMUg4S20rT3VvOE45b2VQZllESGlxQVRxNllTSXQyMjIydXpuOU5RU3RYZGVMZ3BWSjMwVjF1dEpmWHdHQ0gzc1dEM1AwZkZhK2crcm10ejUxSlFkdlhPbkh3c3FmZEFWcHVOS1ZXeEdseEhVQ1JvMEZ1MkhRNUoyd1NEUllyZWZEU0VHTXBCTTJaUXZEdy9yT0JMTlpjUVNtQlZ1cWsyYW1PZUw5UUFOcStpeGJKb0RNbkxjS3Rnc0JTVHJUK2crNzVLVG9wTFJFbkZJRFdkYjdaN2RiQ1Y0alhuZENjdWJqVzdoQ1pmWXkyOC9LL2JUYS84VmVxenR0cXBkeHVMWFRKeHFBNFlUbHljVFJETnR5OUZLQTEzbFpqNEV1UWFNZGZMVEw0SDREMkhTc3RtY21QaHZWbFhYTkxIa0wyd05sUFNoeXRKb24yVDNRL05PREpqNGIxWlVmYkZZZVFSb1UzN1U4NU13bTBWeWlVU3pFa1RzNVphSlYxMTFhcDBtWmZGazErU3B3VzE5MGhwRklVL0ovNzY2TkU5MUZGSEEwdWsrS2RwQ0Z4SFp5Rk51MUZTdzhTa1EydEw3ZDloNnpIdHUremd2OUsybGJOMUwxais3Q1pPTm9PTm9XRTVoYURiY3FaczlES3dRazNSV2ZCMGJJclJibVdjMnYwbG5uRE5jQ01PWGFsZUs0VTBNalMwMWE4Y2VKTnpVTzAyS2ViQnh1U3M5RFVJekhZQi9wTENabXE2MllkdHZQeTFVd0xSUnBDZWlMM1BpaTFFN2ZFdFViOWtoY1ZxMEhOdnZmYWxyalJvYzFYMS92NG9mTEQ0TFdmaVFZVnA3YTQwc3EvcjY1dnc2MWQ0K2Iwb2M4MkY4TEZzT0dLOFZ5dS9acDVaTDRoS1hWTzZ2S2d4S0tWcXE5VE9GdnBITjJ1ZWdHTVUxdE1hWldPL2tIOVZJa3prQ1dnQ1FBSy9qOFY1VHpaTksycHF4RGdETW5WVTRRTUcwNklSWnY3R0hOM1J6V2ZMRVBSYm1jQVdGWmJYR2xkL1ZOVjd2eEdUTHBEYjM0b1VCY1cvS2VpK1lha3N3T2pMT0lmaTlhNkIxdjMwY0pKSDloMU9hM3Nhb3NwN1NYVHpkU1JpTytiMHEyaG53YllsdDFqekpOTFJRc055YXRodjFkd1hqRW5yTFdMSVR0OWRWay9hN1NwWGRlYmtaSGFZa29yVlEwL0hwdzdBc0hjbDUrTW9QUENndjkwTkdsSUxqMVhJQkJiUk5aYUdUWitTUitIbnlEMW5HVWcwa2ZtY0NXbXRFdlJBOW9WdllIRTg5RVVMVituSHZLbmREVE1MNlI3cHZ0ZW0wNTZuamxSakRhUGJkYUsxcUZ5bThMeG9pblV0cHp3YWJzUmZzOU5iekxuMTF6WFNwRXpFTExrVCtmTkQwQ2plUkdKcU1Kb2R1V1pCYU9ST2x0c3VodXhaMDFxaXlrTjF1L0FESy9wRkpYNEVwTG15M0V4aTIwQUdya2JyWCtPa1pRb09naDAyd3pLL0dHMGxXdkVISDBTMTVFMkZNMmd0aS9FQXBFVjlwV3NQWFRlaEJSMDQ5SSt5UzNrRXkwWGphelZhdFJyclZhRG5NdVVSVHIraGlwL3hXd1JvVHBPalBaZ2l3d2pWRWNwOE13SUtoN3B0VmdnMHVWNUdMWDl4OTIvbUhtdmIvL3BqNllQcGY3MmZpaDMvVWRSUlo2TDFWb1Fkb3EvNkc2SkM2ZW1iMHdiSVlQUnFJb1hKS3plZmRFRVdienI4YVBIRXNmQjNEYmtDaVVkbUp2SllVZHAyKzl0bEZJbXRCVWRJb1lDQkJxQzIxQ2RXUDM5bVBnZUt6U3F4N2piSm90TW56SU5YY1BYL0RjMlYyczhVeGYxTVgzenYxcUxUV1Z6MjduL09EVDZWd00zVnRlQ1VHc2tZbk10Q0pGNm51OFJhQ0JhTmlMbkVnRTdxR0VrUmNMeXZXK0tDNG0yb2xXQldZczJyTSs2Wi80RTJodzczeVhocXNLZURySFd2QmNIbU9SOTg5TmxidzRNazV2dnR5eG9XQnc3UW9wQXMwUzllRkJiMGJDUW50b09lY0Y2VGxMMFczUTJDeHA4VFYvSUZXaDdiUFE2bmw3UitORDROYW0yRnErbytDSVVYUmVhellKMm1aMVhLRm1nOVNMbkMrc245UXI3U0FzTjIyMngybnI2ay9EK3VIY3ZsRWQwbGdXdFJicFp0SDVVb0xIekRRT05OeDBJS1UwaEhCRnE2M0VBWmZaMnZ4TmpHRk0yQzlvdXpUWUtxOElrMElMb3ZIekttQlBuL0l6UzZHQkVxRzAvbXJ6UThIMjRlTzV0Zk5jTWFCakxUU3llYXp3SWh3Yjc4dERVcnRCa1c0eGlMdFFjUm1HWFZOdGg1RUdNaGl2aVpJajdMZnFhQVEwZmRCOG90WXRISFNhSHhzNVhOY2s5ejltTkY1UVdOcFZxVzRxMGhpQU9BVDYvbk9GT3gzRE5nRFpQTHRaRXlYRTA2M3diRk9NNnZiTFN2TlUySFIxSmRLaTdLVytUTmdZdWRKa0JiWVowTU9jMlVVNXIxdmwyS1RpbTNZOUpWbW5lYWl1SGRoYnhLUGJZaDJnLzdwUUJyVUpqYW03WWtUaTBGWFpyKzFpTjh6Yk9kRXJ6MU5hazQ0TnkvZnVrdFE2eTQwNFowRlRuV0UyTEtONmg3Zk9lOGhMTXh1NUdOTll5cnpRcWk2UGtCYndpTHpWUDFhN2VubmNXSjdwcERKY3NhRmYxNjlKQk9iUWU3ejhCMExHam5lWmFNOXdIN2pTNHFkZnIrTlJtV2ordEMzODNCcWl3eXl4bzZwZTFPMklBRG0zaDI4dFIvWHo5VzNhS1ZiNHFHcXZ5YXArTHBWOEU2dzlSK0hYd05hNGE1elVUbWo4QWgrYlhUMXJwQlpyVXlPZEhhOC93NnMydUU0bVFscWYvYjZUbmJYSFNXazFHbmZrSG9yRlRqQ0VqMnpPbk12MGhMU2JucHhkb3JJc0N0ZlovVFpMdHl6R1M0aGtBQUFBQVNVVk9SSzVDWUlJPSIKfQo="/>
    </extobj>
    <extobj name="334E55B0-647D-440b-865C-3EC943EB4CBC-271">
      <extobjdata type="334E55B0-647D-440b-865C-3EC943EB4CBC" data="ewogICAiSW1nU2V0dGluZ0pzb24iIDogIntcImRwaVwiOlwiNjAwXCIsXCJmb3JtYXRcIjpcIlBOR1wiLFwidHJhbnNwYXJlbnRcIjp0cnVlLFwiYXV0b1wiOmZhbHNlfSIsCiAgICJMYXRleCIgOiAiWEZzZ0NsWWdQU0JiWEcxaGRHaGlaaUIyWDJsZFgzdHVYSFJwYldWeklHUjlDaUJjWFE9PSIsCiAgICJMYXRleEltZ0Jhc2U2NCIgOiAiaVZCT1J3MEtHZ29BQUFBTlNVaEVVZ0FBQWFrQUFBQlVCQU1BQUFES2VkVWJBQUFBTUZCTVZFWC8vLzhBQUFBQUFBQUFBQUFBQUFBQUFBQUFBQUFBQUFBQUFBQUFBQUFBQUFBQUFBQUFBQUFBQUFBQUFBQUFBQUF2M2FCN0FBQUFEM1JTVGxNQUVOM3Z6WFpFbWF1SnV5Sm1WREw4WnBwV0FBQUFDWEJJV1hNQUFBN0VBQUFPeEFHVkt3NGJBQUFKalVsRVFWUjRBZTFhdlc4alJSUWY1OXYyeFk3dXFLQ3d5UUVLSDVJUGNnV2lZQTJLRUxyR0VhSkFORGJOUWVjVVVKMUVJa0h2aUFaRTR5QVF1Z1k1MHYwQkRnVzFyNmR3cEpOb2ZaY2NFRDZPNGIyM096TnZabjNKMmp0aE9lbW04TTdNdm4zdi9mYk52STlaQzNGK0xYY2RXeXVwZ0FVaVQwcWRHVjFKWXZzcnFmdytrZThuSmMrSzdqRXFlUE9QakszdVRicE0rdklSV0lHWm9ib29YM2xtWTJOajlYSWdOL1diYmNyMTFZMk55OEd2ZW1hYVRrbG1ocXBObm9kK3RyVHF0V2p5Uk05TTA4a1ExZnlYbjRjUWJuNnlvbFgvc0VGejEyN29tV2s2R2FJQ2RTOEJoS09XcFhldUExTS9XbE9URDdKRk5RK28zRmhabG15YlRRNkluc2dXMVFLZ3V1dG9QaWQvYzJZbUgyYUxxZ2lvWEc5VmxyY25oK0U4a1MwcUFhaitjVFJxcG5QcXhDMWpWSUdVRDJ4VXVhQnVUMHd6eWhnVitISEhOSXMrTXBlTVVZRWIvOTAyeHNoQmFkOU5PTW9ZVlZmS1AyMU5hMVY3UE5Vb1kxUURDTG1XM3ZQeTBCcFBOOGdZVlJ1Y29LVjQzMW1RMXMzRWc0eFI5UUdWU1FKQjY5N0xpVlUvaFRCalZHVkFkY2pVVy9ZUWdvRmR4cWhtQVJWUEpTNDV2b01CbnFTYk1hbzVRTFhKOU4xMmMxMTJiNEp1eHFpV0FOV1dVYmRrUVRUemsvWXlScFVIVkh0RzV4bmJ6WnNiRS9ZeVJuVUJVRldOeXMzMFJRZ3hVNmhtanZFVTVNM1ZkWG1GNXN2SGNGU3l1dTZXQ1hqUDV4bVRYV0FWNVE0SlQvMmpVY0ZMQzF1RUtoeWNOeXE3d0NvY3I2UUdSQXd5Um1VWFdNTy8vWURTOFdwdWZaMnNjN3hlSjg0WUhxR05pL1ErVjZBSWVJSGxvN1N5YkFVRHpNbk13aTQyNWYwUGlNVDk4WXFxSWVVZlNvQ1gwb3FZcVJVSUE0eUk3TVJuR0R0UmlLUjdSZFdSVWg5b2pqUStoZE5jYzcvUU42WnhQL3VHU3ZVWXFtVkVaVkxtaHR4VlJQYlZLNnF1bFBjViswWlY5ZUpYUERsOFNCdFRaakpVb29hUEtTOEVuNEJVMTVIaEZkVkF5dU9JLzd4c09aTFlzUDBRU0RBOUpuWGtxRUNDMUFZcU1MTXg3dEQxaWdxMWpkaFg5RkswNWRGb0tVRGx4cmJuNHVRY0ZTYlFlalAxMlJhekgwdU5xdlRUVjkrdEhvWk0reUF5MmhoK1NpdGl5MUhoK2JBKzh1a1lkMmlEU204clJLS3FxakowV3lSZ1dSNDRncVlmY2xRWUV0VXF6Mm01eEx2VStFYkxTRzJySnkrRG5JZ2RybzhENnM5cXI2RWxUZDJ4VUhWQlJDUmowZDZFZmVOLzA5dEtpSXJtanVFazlMVmRQNlVWdlFrTFZRVlJWV20rWXAvaGIyczF2SGlMaWw3b1dHRHRvTVNTOWxNa1A5MlBoV29SVVlVbnhFMVo1NHg3MHFSb3FWZWdFRVA5enJEQUlrbHp5c0Z6c2RQMkxWU1lRVWZuYzRGMW5BRFoxSmFXNEFGVlYzL2Z3UUxyQ3JJZWVDcXRTRTBMbGVnZ3JCYmN1T0FjUGhaL0ptcjY4WUNxb1ZjQy90L2pMckROUGRUbEdzSEplemFxRWFLcXc5T3piTVc1ekR5Z1VoNEMwWVM1NTlMRE1obFhlcUt4amFxQXFQQ0QwakFxaWNmeFNJOEtLdUNXNGd3Q2NlMjF6YjVWZDFKY2JWUlljSk8zcTUxeTJKTWVGYmdJclhKTjBySUk2bnJHUThkR0pSb0lhMThzcUdBOFRzSlpxRXByL0tuY20vdDhTUDA1azZlTEhoVlllWlZyeEdpbm1uQlFEUkhWRHBSYXA1UTZaNkZhNUdkaDR0YVlSS2pNMkc5VGdkVS9SVjZJYTlyNkNwK2VRVlQzeEVnbnVXTmUxVm1vaWdITGZZckIwVXFNUjF1SEt5R2FWR0ExeUx2SENNM0U5UFVWOE1Ed0FTK3l4OEtUNFJ6MXprSWw3bWkvTGNCVVQ4Y1lpQzU3YVVOTVBTL1kwVEgrUkhqOGdNckYyeG4xRlRJTDhLbW5wS29PaVAvQ3QxYzNtU0NES2w5YncwMVQramk0K2lraktCbGp1YVlxZmwxYmE4SHVyV3B5RENiaTdJOEcwOWRYS0ttSnFONWp1U3lFbE43OXhoRnFIeldOS2xlN2hxVmxxWGQwczJZRlVXTXN4MVNsbm55N2NRSzF3WlppQm9rdXZNTE91SE5IVFRKNXgvRVdFSDZoQlZiRmVQRUV2RWZkc05hb0NyOUNYTnNWemQ5WFJONTZEOXBZcnFtNjhvWW85cjduWDNmS0lPLzZLWEhFeUoyZzU2TENiQlBhSG1QUjJ4V0xVYzVMc3hwVmUwZVU1YjJsKzJqSGhvbXJNRkxHY2t6MUJMR1pPK0pISXVpZjN2SDAwVUFyN2FMQ0RBYmFvU1lRRjBCa2dibGlVMS8xOWpHejJ0NUQycTYxQkNOak9hYksxUWc2NU5BTWhVNW5qTVQwUFJlVjJFWlF6RFdMbWI4d0xUUW5haHBWRWFqSzhqaDBRUVBtQUVDck8vSU4rSFZNTlJPOW13N25SdFdQMldicEVTR0hHS28rb3VKVndXQVBDMFdXcHFrVm1JZUR1SW82dEc3cTJvTDBBbU90Q01kVVVCRlU2ZWFBcjJjOExQRlpXb1hpV2VpZ0NTeE9yZmRldTQzckN3eW1ta0tGUm15clBIWGJTWWZSV0k2cElCWWVFbzhtbDRsbnF3OFVhMS9YbUsyb2NnUWdxdVh3UlFiY2ZTaFVsU3JDRFJjZ3hPMjZlb0t1WUt5bm5MU2lvaGEyc2xsSUNLajJyRWM5REdLb01OM2tLNkw0cklCa2w4ZCtoZXJXSnJxK3lJaUIzTEcxdVNNdk8ybEZWOW5Fb2tYM3RHOC9tbjRVUndYQm5tMGlrZ0Nya2tsU3FIQktSbURBd2dlTUJMcWxRTm9aSUtoL2wwZ2NXbk1FYVROSU00cWpBZ2hWaDJQRmlyRU1GZFRuNFdLRlBlKys4SUV5WThRTXR0VWVkYUhEYVdzeGNZNzBLWVp4VkxuUEtLeHlYZ1BMS1RKVUFHYUZDQXZXcXNVcEFBeHVrRFVJVEFjMFhMSnBPenc0TXZvMDNUaXFNZHdhbG9OanFBb3FucFo1Q0NJT0k5aFhHTE4wZzlRb05OR3NaWG5SZmttVGVPc2tRUVViWVpjSlpLZzBtQUdkZGpDaWtnUWZhQmtMOW10NDN3cCs3QkdQM1NTb0lEY00zN0xTU28vNnlxMzFMR3NDM1lqaUZUZFdXemwyZDhONVJLTllKVUUxcTRKU0ROVWdpcWZnMzdnMWNWZFJic0dOTlZDNXBCdXdsU29lcjBsUXRkRWl5eThxcVd3RnFuZ2FwZzN2ckNnU01oWG1nY3hZQXhVd3FCYjdRcE9lUnljSnFnNHVMOHlQd3NaUUJWSDVOMGRld3dRMU1wV0FSSkFaYXhpdFZyRHJBV1FyaXR1NVhCT2dBalcyWUtOVWxYeURDdHpJYlpxdDRPcGFqcElubUJsRitSTTMxaWdLRDJUWEVxOEtGR04vMXdTb0lQODhGS0p6b0lRYVZEcWVOakhpRm5TbUQ2WUtpYm14eXBHdG9Ob1dZbjdNaDNmRjM4TTFBYW84UmsxS2NrTjVCcFdPcDl1WUh4aHJLbE5aTzJzeCttYlZRM1p6bmc4cW5EZVJBTlU4dnZtQ3lRME5LaDFQdTVnT1lzbENUWnZLMmxuRjBKTkNRZ2FWOEFqb3o3RWxRRlZDZFpwMXJZUkJWVkhoYWdnN0wzK2lLSXlwTEdNMXNiNHZOdDVDVy9XZ2U0NHRBU3JST3hhTExQODJxSWFxL0pzQjc5Q3BSMm9XMWE3Q01UdklYWkt2aTF6ekJFcmlWdDQ0bHVnaHY1Y2txQzdLYXp6d0dGU0R5TldoN2oydDZLS2FKVTF2bWRLc0tkY2F4eTA0c1BxendlS1lYendodHlTb3hQdnJQekRaQnRYU3F5dlJmTDd4V2t1UmxGNVFQYndXVi9mVk1QZHVzSVo3NzZQZ2VUVjFUdGRFcUd6WkJwVTkvejhhUFVZVkdlT1JzTlhmOEUvQ1Z0TFZzd0RFQTZzdVNmcmtmMHFIL3d3SXY2SW5FdHNuY3IzL0V6MlRBZEZqVlBEU1BkcnFYd01KaE5sQXg5bEdBQUFBQUVsRlRrU3VRbUNDIgp9Cg=="/>
    </extobj>
    <extobj name="334E55B0-647D-440b-865C-3EC943EB4CBC-272">
      <extobjdata type="334E55B0-647D-440b-865C-3EC943EB4CBC" data="ewogICAiSW1nU2V0dGluZ0pzb24iIDogIntcImRwaVwiOlwiNjAwXCIsXCJmb3JtYXRcIjpcIlBOR1wiLFwidHJhbnNwYXJlbnRcIjp0cnVlLFwiYXV0b1wiOmZhbHNlfSIsCiAgICJMYXRleCIgOiAiWEZzZ0NrRlVWRVZPVkVsUFRpaFJMQ0JMTENCV0tTQTlJSE52Wm5SdFlYZ29YR1p5WVdON0tGZGVVVkVwS0ZkZVMwc3BYbHgwYjNCOWUxeHpjWEowZTJSOWZTa29WMTVXVmlrS0lGeGQiLAogICAiTGF0ZXhJbWdCYXNlNjQiIDogImlWQk9SdzBLR2dvQUFBQU5TVWhFVWdBQUNSWUFBQUROQkFNQUFBQTFMcU5oQUFBQU1GQk1WRVgvLy84QUFBQUFBQUFBQUFBQUFBQUFBQUFBQUFBQUFBQUFBQUFBQUFBQUFBQUFBQUFBQUFBQUFBQUFBQUFBQUFBdjNhQjdBQUFBRDNSU1RsTUFNcG1KSWtTN1psVHZxOTBRZHMzMVNwRjBBQUFBQ1hCSVdYTUFBQTdFQUFBT3hBR1ZLdzRiQUFBZ0FFbEVRVlI0QWUyOURYQnMyMVVlZUtRcjNhc3J0YTZFU2NpNGdHcmx3V1NTeDA4TE15R1FURlYzOEVERjg0eWx5a0FHazU5V0lBa3hkcVZ2WlZLcEFxZlNxc244QVVsYURyOTM3c05IZU9CTmJBTXRwMnlZeTNYYzdVQmU1Zkd3VzhTVHpNQjQwajJCdU1aKzVMVjQ0T3VucC9mdW1XL3QzN1gzK1ZHcjFVZlN1M2VmS3Vuc3ZmYjZPK3ZzdmM3YWErOXpPb3JDRVN6dzJGcGc3cmMrbTd6M2U5WWZzZXRmNkNYcDQySC9FYnZLY0RuQkFvK1FCYjRZZy9ZT2h1M1BYT1kxTFNWM1gzenh4ZnQza2cycFJlLzQ3c2RldUtjcVV5bTJtdlpFZ0d4UHhTc1FCUXNFQzVSdmdYY254Myt5SHkzOC9TVDU2dktGNVVvd25tTkRvRlNrSTVHVlhLTENoc283NzZ2alhuSlhGejlYU0JJYWd3V0NCUzdQQW44eGViQXJwUCtWNVBneXAybVZQMXRMa3AvNlEzMWxpVVU0bzkvK2g2cHl6dE5xc250T0RvRThXQ0JZb0d3TGZHdHlvajFRTGZsQzJkSUsrVGNUNWpNUUdQM1ZRdXd6TkFaZmRBWmpCZFJnZ2N1eHdGS2lFelJSTkgvSjJaUmhrbGdqM0VyK1gxczVaeW40b25NYU1KQUhDNVJ2Z1hyeWVTdGtuUHlvclZ4OHFaVThNRUlYZWpPTTBZSXZNbllOaFdDQksycUJaNU5FejlDZ1lUVjVlSmw2SnNsclJuejdRZCtVejEwSXZ1amNKZ3dNZ2dWS3RrQXYrVDBtNGZxbFR0TG1FaHVqUFp2Y1pucWR0eGg4MFhrdEdPaURCU2Eyd05KSEprWmxpSEErTEN5S3NIWTFZcTFGeGJmaytvcnBOSUVzck9vZktaR0w4ZThVQ2M5dVcvaUpiRGh4M3MxckN2QmdnV0NCMlZxZ05sV21wK3V0bkNYSkgweW8xb3BON1hnVTAya0NKbkNNSThXcjl2c2UwNG1xdlowY3RPQ0xjZ3dUd01FQ003ZkFzaFBmVE1yK1dwTHNPTGhqbHJGeEdsS1ZTdTkzVXpBQm1FNFRJbDFMa2szSjh5bXp6VURXSi96L2ZONExIc0VYVFdqQmdCWXNjRzRMdE5ocTJPVE1zS0duNzJCMzJVcVcwNUN1dk9YRUpkVVkwMmxDMUZXZHJicVI3R3R1WnpvdnhCL054ZysrS05zdUFSb3NNSE1MM0pvdTFkdnp3NkJhY3B5bDI4SS9lR2Q4L0prLzN1ZHRjMG5td0o5U0UrS3N0eGRWV2ovSkJaMmhYTTN4ajhFWG5jR0lBVFZZNER3VzZLcjh5bFBKbmZzdnZ2akMvVHZ4Q2JGYmpQR0NLVjQ0dlJlcnVaZ0V2SEJQN205RXNualBsVnJudXcxTkU3MDdTOGZEUXdOQ29aTzUvaitkSm9KdlMrMG9lUHVEUHBkanlzOG54M2R4ZFhoL05qYjdNNGU0NEkrOWVEK1dtd0dXVE1MSkVJbEM4RVd1UFVJdFdLQXNDMXpUYVorMjhCbmlIOG5DUm1wOUhBalpCakNpNnBaSjBJaEcvS3Y3a3pacWVIZVMvQy8vNXEzZjhrTnhjc3lkMGJXc21kU1VtZ2o1Y1NJODZuekNwWWdXK2ErcHJ3WG5IUVVmSzloTHNsNS9SY0hkVS9CRnJqMUNMVmlnTEFzMGRkcm5FMCsrUXd6T2s4LzlTWkkxOTZabllsSC94YTlaRjdMbnZrSFVqNytuUWRWdWtvZ3psZVZSeS9CRnY1a2svMVMwTHZXUzQxMkZTS2VlREVZWUpJcW0xSVI0cU8xRmM3MjgxTmZxbTU2UnJ1Y3o3L3RURFNYMXUrVDEvZktuWlgwbDI0OEZYNlRNRlU3QkF1VmFvQkt6OXlYZ1RwS2Y2aHVCV0NoUGpyZE5OWnJySmNsTERWRmZTRktaNmxaNmp2Yjk5cnRHbU5OeDk3T1ZYcnViVWhPaGp0cGVOSFIyWDFyRlpRa0tKc3J2U0FCRmVnL002L3dMMmNUQkYvbDJEUFZnZ1ZJc2NJdW5TYll3T0hldEdMejdhbmN6RS9obWN0S1F6VmpSZjFtV3pIOU13MHhaRnQ2V0pCOHlvR2JDNTJXcnlZRnBVWVVwTlJIVWNudlJzMGhMK1Z4WnZac2s3alRzQmdBTml6QVVlVEpibDZYZ2kzeUxoSHF3UUNrV2FQT3AxaHFjVDkrS3djekg3R1lXMFBua2FkVjZNNVc2amxLT0FNRUsyM2FJZmRsOGkyUE1taVRQS1RVUnhGQm5NMXFLb1M4TDQ1U3E1dFR6UENzMlNENW9tRmJ5dEp1c3BvdkJGMmxMaEhPd1FKa1dxQ1FxY3l1RVlFaHoxNFNKbUx0WWR0M01yS28yQmF6VWc2L2hyQURGbkloN2htSENFekp0dzByUlQ2dUpJRWRBdHgzVlhtdmEzZGVLS3p2UjF4NlBXSjAyQXR6bTlSdVprN1RnaTdpTlFqbFlvQ3dMTENldk10WXJHSzdydHA0YXZRT1RXM0lkQzVHa1ptMVBKY21ITGE4b3V1V0VKU3Q4YmtobzAyb2lSTFNScS9yU2t3YW1hbm5KNnlpaUdlZU93RmIvcmlYdjRsVWsxTE5tZU1FWHVVWUt0V0NCY2l4UU5idHRpRC9jaFJQS29NcGRWVlFiYVMyUWUyRk9TOUU2VVFjbWVDZDlqVTVuUkZrc29iVGs1NXVtMVVTSTZDWVBWM0Vsa0pubFRxUVdsS2srbEVYNXYyczhxNEoyZUxKTVl3WmZwQzBSenNFQ1pWcWd4Zk5EU0tBNHVlc29kdDkzWGJBVHVGNXEwV3pnUlIzTnhOOWNqVGtiOHdVOTVwam9DcWZWUkZnblRsNFovNWhnNHZoUzBhYi9VZEMzclNzNFAzWFNZRFVxcnJnelV0a2FmSkZucFZBTkZpakRBbk51am1jWnc1VzVpd2dleC9sRWtVMEl4WW0vNkRSMFJ6clNSOGNOVitXbWszMGFPcElRMGxqbUlKdGNFNUpCaWEwSGZSU3FCUWtqT0V2MkdWcE0yZlpCNEJ5cnlXdE9YVlNDTDByYkpFQ0NCV1p1Z2V1T3I2R2NEMTlMb253Uno3ODA5U3BhbEY0MGc5OXl2Qk84QWljbHpkZWNMVVlETndpWldoUGlqTVY1bVlZdVNoaDEzQWxjM1oraFJWR0ZUeUtKTHgzQkYwazdoUC9CQXFWYVlPQnU4OEVxUE04ZlVZYUY3eUxxMlpqSlhhQ0hqb2lET09wQzdFWllkQlZ3Rkd4ZXR1emdSMU5yUXB3UlJjbFBNQlVsakdyT0ZvTlBIcThUcFh0ME14Skd3UmU1TmdxMVlJRlNMRERrWVpDTUwvYXRvQzM0SWhZOTNHQ0JUOC9iTmtocDd3TkxHVDJYY2xiaTI0czI0UVRuNWFTWnA5YUVoSXJ0UlVKNjEwMTRNWTFvd21ranRjWFlXME1UbUUxL2NRL1E0SXU0RVVNNVdLQWtDL1NZYzRBSWI5bTdoZUNHYlVtOGFZZHlOSFkyTG9LMDZTNnN0YndWT05JZm9SUGYwT05zWllLbmFCQ09QaWJYaENqZ05MY2xKVXJjSldwMk9Mc2JGSWJzdWl6U1dzYW5LWU12c3ZZSnBXQ0JzaXd3NThZbXdsdU1qTERGNDdxemY3RytZNXJ3YXF3VDFXQnZEdmRhOVBscDduWWtIV1dZR1lzV2o4bW0xNFI0dHhPOUhJalpHcDhxU3NIaVAzbkNrYTR2ODlmc05KQm1rV2tYRlh5UnRVOG9CUXVVWllGNWIrd2gzY0l5eWlzdlk0emJON2pZaWo0K1FNUlRQMUFQV2U4UjA3THE1b2xsQzBVbWV4YXB6U09ZNlRVaGhsMlRONGUvWXpOSksweG9hSnpmUXMvWmhXblFibVFRQjE5a3pCTUt3UUtsV1dDTlpWQklpRHVQYVk4NlBPdXp6QmZkQnlZU2tjbzFrK08rTEluL1k1NmJNWEQ0b2lOVHdjU0s3UmVZWGhOaUdOc05BZDI4aEJIZng5bXhIdGJxZ3hJODJib0RRQ1g0SXQ4aW9SNHNNSHNMTkxsdklQYmNXMVRpOVNZUGI2cDhDemJXeEhhSjRJZnVmUytkS3JIenE3RTBSUnNSM0QwQVpUeFcrRzZlNlRXQkNMZ1FNekhieWtzWURTQmRxVE9mbmorcWxwNjc2WW1nd1JjcDI0UlRzRUNKRnFqN0hvTjdpL21YYU91Z1hZVWZIekpOTUpzYm9mcHM4cG5lRHM2ZmRBTUtHdmZiQUhzSG9Dd1VXdWJwNytrMWdReHNMekkrRHZzUWpGOXl4RGVOWDYyTTMrTzBzRW8zMldFMVVReSt5TGRJcUFjTHpONENZNU5CVWJ4ajl0TEgxcXZZOUdOaWlZaXY2QU83Szl4S2J6TmFSYnEzMGt1YzRWMHo0OTdSR2R6WVVodzhpRzA5aHlaaWU5R0Jab1ZwWm5iQ3FHN1dCTi8rb0sreC9YUGJEeFJEWE9TYktOU0RCY3F3UUNxMzBtUGVvblZJTzZXTnY3anBoaHZQMFpDZko5aTRFVDJmUE93ei9TanR4UFlsNlJZQ015WUlyZFoxRXlhSHU2WXNDcE5ySXJZWGJSaHErTUhicHNJS1kzMXBxNzREWmtoVkhyaEplSWlMbUgxQ01WaWdIQXRnbWR0NkF5RUNBMVo3aTBYTXpzZ1g5WlhzK280cXlCTTh5WDQwSUZqN0VCSE92b1RLLzVnbnBlTUw4VkZxSGhmQi94aW5jUjVOeFBhaVhTTi9rSk13MGpwVlduYmFhWWgwWVMzdFE0TXYwc1lKNTJDQjBpeUFoWGlQZDljR05DdHdTdXpiYWhWM0x5SnRibndscWg2Q3Z2bzc0K1FqRGgrNEEvNHFpVzZqL1lzc1g0UXRTZnU2NlZ5YVJFUHJNZWxsZTIramdwUmh0aGQ5YVdZcVN5bXlnb3Z5anVDTFBJT0VhckRBN0Mxd1BaVmFxZG5YVjlzak1hNTE1T1NzNkpNcUM3M2tmeGUrQ0o3SDJ5SFlodFB4QWk2aWdNTng5alYzN1c2ajgyanlxMThPdnIveFZwS0E0K04xMUg2MkljcjhId25mQkFBeFhEby9iUkNYV2E1ZUFZTXZNdFlKaFdDQnNpeHdrNjlrQ1NFWXlOcXZ4UEFtdENkblYwcDNWdlFGQ0RPeDNudWl5cGVQK1UrSGlKWXhYMzZUNVBTZnZnTnlaS3RSemRiT29RbUVpVU5teGJIWFFCd3BWNmkzRjhIYk9nNlI2WU1pcnNrRmtQTks4ZkpSUWoxWUlGamdmQlpZczFzRUZhT2hlZW5qR2sxV3lIdmNsazNPaXI0RS9VcWNKSGVCSVQrcGYyMWZRdVhYaFBpK1NBMm5qNW50NlFyT1Erc1V6cUZKajM3ZTlvVjdzVnpJdTBVL2Zudi96a21meVJIRk5RaEg0VzBQY2M1U1R1SmpZMVJEbHN6L2hidW1HQXJCQXNFQzVWaGdpKzgyRkNMYTJyTkVXTkdYdngxN0tCcVdzR3FXT3ViKzdXZVR1ei9mbEUwaWp5MVFhS2NqVzdzM1pBUEFkMHlOM2lNeFdPZlZoSEhOS1RiRk5vUEZlSU1Db3h3YzhYTHdkbTVqYUFnV0NCWW95UUxOMUtwUngyd002cElQMGtrV1pMSDE4bHBhbFRVWlN0U2swMEk3elpPTzBuandQU2JLRXExVkszNDJtbVRJTktDNm1IM1d2MER2OUtjM1YyczByQTdlMXVWd0RoWUlGcmdvQzdSdFlLSkVWdlZPd1RteDhFMFJ6b1pvR280VVJ2cTBKbkxDcTJieFgrd0VPRWpqUlhBSHpneG95K1NtOEtLOUNaRVU0VFNhWk1nMG9ESEZhczhlcnd0UG1hV2R3TVRiSkp1R0pCU0NCWUlGTHNnQ2RXZUpuWVFpYUpDN2IyNkpPTWdzT2xVS0VyanlvejlkbTRTQkc4bGEwc2Mzajl4VnFqVzdnRDRiVFlyTUJwMk81dWdEYXJTNDd6cytTNWpZZlFZV0dFckJBc0VDNVZxZ1pwUEhTdEFBQTFVVWFVVmZmbHRORlBCdVd1NXhNem4rTzk5U3MyK0VJY2pKbk9uUXRtdUh6WnI5QnRKc05NbFZVWHFnVVZ1c0VmWk1UaXdEUDBsR0dkQUFDaFlJRmlqVkFsM21RS1NnTmZpTFBoVnBSVi91bEJiem1mU0tQalhMZzViSGNOaTVUUTAxUWE0eDVKbUNMQkZ0YVREelJiUFJSRFBPT0ZQbTYwbTVQNkdOWWlNRFJZQ0NMOHF6VElBSEM1Um9nV3dQMElCRXNhSXZWK2YzU0lHTUZYMENpNE1XL25XYVNRQmFxS28yZnFJZFBvS1pCcTdaclphejBVUXp6amlUY1BVenR1UnZOekpRQkNqbkJaSTg5QUFQRmdnV21JVUZXcW00aUY3Nm9KQm1RQ3Y2OXR0cVN6S0pKR0NwZi9ScWg3Ti9jR3dXNHh6Y0FiQU9PUVNUTzEyZGpTYWFXOGFaSEpCNnZZUGVscE9YbDRFWHUrNHlBeU9BZ2dXQ0JXWnVnWEZxNlYzdlRoWXIrcENIWVh1RUU3MmJsbjhBS2NFQ2xUbDYyUW1aSWRENkJna0Y1b3RtcEFubjdwYWJFSzRjSWRiS1V2dXFESEx3UmNZVW9SQXNjSEVXU0hzQTJocTBpenlSRGxoUS9RUG9NeHdWS2RVQjF1OHdoTmpMVWF1bW5nOUdva2xUelVnVHpTNTlydHVYVy9CcjJUWWc4ekY3S2Zmc1k0UjZzRUN3d013dGtQWUE2cVVQdWFJUGVYQXJlTE8rYUVVZlNIUHZQL2xacmh1STlFdHRERXhyNmVUWDdGRVlGMDJsaWVYdGw4WnNJYjhKVFhaOUJGVVBjVkdPWVFJNFdLQk1DNlN6TkpSTDJjVGJHU01sdGllRzhIenFReHFGV21IY3Y1WkdvT25maGdPK2FYUFhKV2xpeFVFNFRUYkZRUXQvTzZyc24yTCs0eVIrWTZnSEN3UUxsR09CYmlxSFMwdmZHM3BGSDBJeG5VR3FTTHliTnJrS0lNcjRxbU1UTTZPK3c0VDVvcEkwTWVMTTE0c0lRcHNMM0FqTjRDRVFQTENWaXl1OWtWN3d2WDlIcDdTZzRwMlB2WGp2NGNVcEVDUUZDMXlxQmRJZWdGNzYySTlXVFJ6VUZXNmxwYksrRXlvcmlYemtzYmU3aUw0YWFRWmJTWm9ZSGNqSEl0NVRCeXJPcGtzTngvbVM5aGMxb1JJZDJ0Q2tiL1pxSk5NMUZJTUZIaGtMcEhjN3k1K09WaXY2dU00YVRiZm9hN05uT2VwWmN6U0tUSFpjTG12Mjgwa2xhV0xrNmZWQkNjQlZ1U3Q2QmcrK2FNZFdMckQwcXorSXNQRTNHa2JpditvbHlUZjJUVFVVZ2dVZWJRdlVVeTlteWJtTVh0R1A2SFhXbDA1WjBVK2JxSk9WdTZZa1RkL0ZIZWdkUHlUSGYwVnNKcG9ZZVd1UWJpb0ZyK3JqUFpWOWkzZVJKVVNrenNhSlp2SnpGeWsreUFvV3VGUUxkTnp1RDEzd3pZeGt6NnpvMCtmTzRDL2FvN05wT1REYkNobGQzUnRyYUdMdjZaZWtpWkZmZFNZOHRITmh6N1R4d3VXOXB3L2Y2L2dpK2U0YzF5MlVnd1VlWFF1d0R3aXBpNlI5Z0VkbVJSKy84WUZ0aS9qOTJMT1pBQk1pK1hrMVJrWk9UaWRETkpoOXRLZ2tUYlFrOHFsc213SEZYTTdBTjNob3VXMHFGMXBBUk1ZMGpLTGUvb1dLRDhLQ0JTN1ZBZ08zKzBNWGVwZit5S3pvMDQ5OUpBL1B1S0l2djhBbXIydnhnOGQvVTVZd1JUTUpjWDNON0x1T0pXbWlKZEY2SUo4RTlwd3d5V0JkNm5jZFk1czlnMExYVXQ2Y2FSbUt3UUtQbWdYU1g1bW1sejcrb0dmam9DcENuRE91Nk1zM2FuZkpWZ3ZqcEpmOHJyQmFMVWxHb3NEK0RlM0tla21hR0dHNHJDTlRFZUZlMXBjRTZFZGk4MS9oWi9SbEZGdk9adkJxM3FhRE1rUUhuc0VDbDIyQkZidW9ybFdKRWIrd0FHWUxnN2kxcVJzblBYZFZCdmlORDdlamJ4YnI5dGpTYzlMM3lXdldQNVNsaVJKSk04UVJFNytHK2dhcm0yTEc3NENZdHBJTDhOWjlLNkozYU11aEZDend5RnZndXZNb0ZwZmJ3eWhsTDdFUFVEM2ppajdZYkVrZWxaaThXTzAyL2pVVEZSOEpJZXBmeSs0ckxFc1RKWW0yVFhHUG12dXFmdnAzMnJqQ3BaYmIvRGNrcjVtZFY2WEtETXlEQmE2SUJUQkUrNTRxWTNmVXJxR2FuZVgxNkp3cWhqcmxZYStMWk96V1NLUmhXTENsY1dNYm01U2xpUkpGQzJmYldpek91YS9xMzh6ZEJNbW95eWxXZWRvOFROSEtNWExnZWxVdGdLbkx1cWRieTQyRHlCZU5QSlRUcTVXZVNMdFVEd2oxT2pJZm5hd3BFZkxrdTVwWFdab28vblFaZlMyTHptUDNNazNUWUFyUGE0alBWNENPRzRaRDc3WXBoa0laRnZoaC9tZ3FROEFaZVM3OHhCa0pIZ0YwOXg3d1I3Rzh1SzRiQjlFT1JkOWRUV0NGTGJGOXViWkxxTmRlbzU4MnluaEJEZjZuUVFqaUtFc1R5YjNwN3pJWTRycXlobnZWcHRPVllubW5nczdqMmppUGdRK0hxVWNhTmk5Ly9sSlhUenUvSmV0U1RpTjZyTnZuanh0WDdQcDdPMWRNb2RMVjhlNUJLOW4zUk5iWWlFQVR0Z3BsVEs0OG1uUVZyNUxnaGE5eG4xcFdYOEZ5MnNNR0ZkM2pCczlFbGFXSkZBa1A2MTVHSGI3b2FWY2RVV3ZuN0lITVFNM3RQSjZOTTBnelFmaEl5cEZ1YUo1dEZXM2xGTmYxaGszTk9KeWxCYnI0RXM3Vk9wNS8yTDlhQ3BXdWpYY1A2cW1oaDRCaG5XbUJSTXVyckRweHNVMjU0cDVBdjNFQ25vY1psTXZjUDVTbUNRbitCRHlQczE5SGZCYjNwSkZXcXB0eXpta2NCY250UEo2TmN4bDREVWlaR1E4VTMvWWFpNnVWbnR3NGtZTzE0T3l0eWtGNnJNRFhuZXpobGJqMGhmaWpWMEtQQzFQQ3Z3ZE4yLzJWRG0zdUlLSUlEK3VwbnFsejJMblhiL1dKS1gyaDQ2OHA3czdwSnArNGxhYkp3cWVlL0FWb2dQM2pIL2dLTmNKdlBCa0x5TW43VWk0eXpweTVPV3JyU2w3bjhXMnM4VTg3d3ovcVZZSXpUdEdpNkMzcERSTk0zSFZ1YUFaLzNSYi8zRGZjUzk3NzNmOXdldjNIR1NtREtEbzMyK2tWQW1XMThCNmVpL1dweEpXLzIvdkZUNStLTlZzRS94NnNtZTZ2NVhUY09HaWV6Nk0wemlUblo3R1VWaU0zdHZDYlNmSXptUlJWTHFvMFRURExOSWNLek5zR3dQZGlrNDVJWWZVemRjMEM1blFlMzhaWnBGa3dyTzI5cHVETnA3TVFDbUJ6U2RGRHRlTnNyLy9MLzAvMjhYOEsvc1d0aEhMdG1iK1JkZXdMY3ZwM0t4YjJQZGsya0VxUFBzOUUzMmM2RUxEVGhidzlPYjU3LzBXUTNJdFRjK201UDZQdTMzODBBblRoczdMbEk3b2VSYzhuZDhEbmhYc3hqNHVYc3g2d0JXd3RPMTE2WHV0M3h5NEdEeUVLSDZHSzlWM1V1SFIrUGlFRGlNdXh6ejhpZVBIRmU0cGd5YVlMT2VXRmxJZkpTWnhsa3hLRnArNkJNMDBTZ3B1dVN0ZFN6bXBTOWY0S3VzWHZmOW0zL0lPZWRVWC94cVVkY3VPWHBnbThLWFVSMFExR1VvRk9jZ2NkL1lWN2QxSWplRFU1dzc2ZTdNNmpiYnlneGgra2lBSDRkamtvTUI1VmNrY0M3c2ZtUzBvbXAxV0pkN21sTUpKcFdMNEFVdHZOVnpFWVB2YmlDL3JyYTUwaXZXTWU2OUs3ZU5rSENTMXVGVm8xczZtdFc2OHFCT2wzaU1aeVBYS3JQcXRkYXFZRGFVdHp2Q3BCK3YrTlhuTDg4OS8rcS8vSis1UGtwelJNbmZFb0VRZnpPMDBGNHA5cGlPb1orVFhGOWpzejJIcFNxR3JaSnNtT2FoOHJVZWFHS2ppZEdQNkdBZmNVZ1VwbDF0MlVwa0VydjBDQmMrWDdMMVo4Nmg0c3BzS2VMWFlmWVlUczhUYVJkYjRybHFZKzFzbWlPYThIdFBoOHFFeE5KbEpYSUoxdE5wUFplYlNOYVdxcURqRUE3ZWhTRnRZQTQwWEdPcWUxN0JwcVVmUGhYNENqQlU1eDdBdkZyeFhrdWJDS3lSalNkOFN6ajNWd0ttNFZvcjcxaFZqUzM3MHZqbnV5Wm4zUjZwdWVmQ2ZCTEtUeXJ3VWdlZmkrYldJeGdaQXZmdUlaT2JSLzhRTmZzeXZFNm4rcjhLeUNTL1REU2ZLVEdxck9uM3JpbVI2SmxnZ0UvTVFmRTREa2MvK3BSVjNrQWJrQ0U5dGRVYzVnYTBsMWFmVk5Tci9Qdk85UE5SUlFkZmhmL3JSR1l1ZlZOOGxFUWZKOVg5TTM0RDh2TC9Felh5a2hLM3FnR0lTTEtyU1FJMTRhTTZ1Vkx6ampIc1MrQWlzZmN2U28zRzA0OWJOVTVuN3JoZmp1di84N3kzcVlMTnVuT3JIQjlxSStZMWVtSmt4TWNYR1EwVXZ6S2JJNmo3Rng1VjgvRTlPd1NENzJ2NHFSOGNWUHZrTlVUNzc3TnlUSEw1YjFILy9QdFFBNEoxbjBwMmlmZWxKMjJnZnZzOTE4OFdzRnQ0ZmYzWkEwUGRlNEVpai9iem1KK3pYUS9iUC82dys5OWRkLy9lTkRGUDg2U3YvbEYvMmpMb3A5b0JlM2FxN0NPOXJ4L3VmK0JLaE4zbDBnRVd2bUFLUG92d0xnanlyNnlZUlVZcEQ4RjFxa1B0K0lrNWY2cXRMT1doUEJFb0FOVlFoeEFkZjIwcm9pRWFmbitFTlFOb0R0S3cyRk04eGlxOXI0cVFWQjlvYWdoWGJ6UDhqTllqMkhWalp2SlU0VnFIYnk5elRQQmZxWmk4czQ1aWx1cmlkNm5GNklDaG4zb0Y2K0FzdjZUWTh0dDd1dXVsdWNMMENUMDQwOFREWk9SeklZV1oySDI1ajY1akhycmRSNWY4eFFSOUdYb3E2ZWlRUnRxeVZNYjRwR1RaVVlxQitoa2oxK0RhQmY2dXY2bHJQOHFhSGlETEhIRnRDeE1xdmdvQnRxc2xqY3FwSHBzd2ZPQjA2K24rMUhFRWhnbHlRTmc0OUNLM21Qcms0b3BKdlFHSEVQWjNzSUZraFNDTUlodUk0Ujd4YzVyaWdhbTFCVU13ZmJFNE1EVDV0bXF6SFpPYVVmUW1IajBCaWVLcEtUZEVlQWNQMkhGblBvemtsc1E4bWxLaEl4OUhqWktWa09aNSsrQjlIQTdtbmhtTE1zWDlleHh2akFZYnZpUGdZdVFCTkhmR2FsbHoraXMvQXpPZyszOFFMdTc4dU1EbVBRRFVOajlhdmFFcWVxdGw4dVo0eUVJVWdiakJVVmJhNGJsVlh0OFQwa2xheXgwSzc5S2JzMkczVFhaS2FzdU5Wd2ljVlBWWmxxdEJCN20wTjZYd1dGTnl3Q2JiMXY2T3FFUXNaOG1xZG9oMDdNc3BVeGZsWmU2dkc1TE9pV1BCZHd3NnNEQld3M3RYWWl1Yk5qYTdrbHlMSFRVTUs2bmp4bzVHS0wwWDdrTmQ5eU9OemtTbmlZWlZiSEdLSDBscFExUWFYclBmaG1MVDdqSG1EcXpnZkxyQ1VLZnJkVXhuWGVtdzV2SlNNdTd3STA0ZUl5eXd0eVFHYTJaUUhUbmNlMU1lN3ZxNHl1aWpxcklrTjczR2YxZ2VvTm5hY1pVQldiUGluZzdnUS9kZ0lWeG1FRnBHdzJuRHpzNjhZdWQ1V3g4SURGclpwUWZPVktWOFM1NmQ3TVN2SS9RNmd6OHBwMkVqbVpFUHA4amNNQmdyQTZhNklyVkxFTnduSlYrZ3hlN29CUVZjUnAwZXQ0QTlkSkFnY0RrWHNWUkRBcHRweWhMS2VOTUV6UC9SZ1pQWmw0YjZDbXRXU1hZZHh3bjg2c3BkUWlNdjRIRWZXU2JTTUdOVk11cFpDK0IvU1NhQ3BlbmJYc0ZaV1NyYkVCUVRKcTdOcFJ2UUJOVHIyeWVhZExub3FPclZQK0ROKzFjZXhHNVhpTXM4a1MyTGNjOHB2eUtWK0piWjh3S29EVU14L2lJdWN4MHM0TDZZWWd0VzFMYklrODVvT2pTOE92dU5Wb0F4L2dCZlMza24zVEt2ajB3ZHpaeE5NMjg1TUpoV1RNR2haNnlVbWZ5Nm54QVNRYk9xL0NqbzVUdUpFME9FM1U5UzFKYkIyVWNacXR3MEZVVWthNGxyd3JqY1VnVU11NTMyZ2F1ajZ2Vi9wZ1pPcVlJcFlTTm1nOWdZWGpuWFJ2TStnekthVHVBWEd0Mlc0NkV5RnBKdWdhaDREK1JUYzloTlMxazl1OENFM1N1bm1RZ1RmQ3ZPWjBOZFY1WEJ2MzNONDNRRy9rUENyT2tLR244eDZhczZab0lxZTh6bWxwVmtabU5jZUtHNWtZZUNXaExQZTJybCszVDJKNlVCOW9lRFFrejFiY2FuQXBFZVlJeHh1SEc2WVZoZm1UcUk2MExBZlZScm8yb1JENldTWlhTTlJNdkl2Y2tpYlRuT2xjT3lCQ2UxMVF4aDNoYzE1SHhDN0R4TnZja2NHV2k1RGxsQkc2anU5TkU4UThEQlhObFhqa29IWHN6WEhnNVZiV0VvaXQ5UGdkYkxuM2J1YnkwL2VBUkp4NStKMVpML2lpVjc3czQrL216MkRpY2MxL1NKU3Z5YW1xMTgvcW1QM080OWw0N01iK3VPbk9JOWtiSkJoREZNTm5UZEVpZXRidnV2by81dzZ4SlRkTU1yakx5Yk9ndmEzcmEvWUpRTHNPTmpROEVuRkxjYXZCcFlCKzNkU280TTJEVmw1Q3gzSnhlc2F2VENqa2xzZEFaTDdjc0lnUzFXNWtnZStFYjlEa2lRY2dLeTZLeVYvcUMwQUE1ckhGVThHbDBhajg3TTVxb3VncE43YmlxTEtNM3VCeG5VOGFEdHFLbDNWekdrdXJOQk5TWTVFdkFIb1p0NW1MVHQwRElTSGxFbVl1bCs2Wk9EWWQxZ00zcXM5d1RnNzZSVlFxUEV5ZFNLRGZlVHdidDl3bklUbVVCdVByTFN3aTZFZldJbk9LUnU4byswRkN6VXg2Sk12ZU1XTnRpODB2MEFQYzJMNWpSeW5DY3ViZjJrZWdLVzQxVE1uUG1Jb296REZPQUF4ZUZwdUk5aTFTeFRxdkNZV3NwWVIwL1BpRjlzbDdWMTJCSWwxbnZoRU43Q1dUUGxYbWdJVit6U1Q1VWFzb2xlQ2RQTFp1dTZoNVJsankrM09LQkdwNTJ5Q3JubTlhOVoxVmlrY1pnTHAvTThtc0ZDV1hkNlR1Z1JUVlk5UEVVb1RUTUtManhPVmVUL291SUNwZEUwOWVxbm90bFZ0TW9YZ0F2L040TmtidjQ3M05EeWRhR3c0N3pKbUFmZDNycnhLRi9JYUxQZWY3cHFFUGtKUTlNV2N4dEswZENjWi9jbzE5VTZzZm9GamNhbkE3M3VZaHl2YXRtMVlVT3ErS1pTT1dxbDJ5em10Q0lVMWZDRWFJNDhwSllPeTc2Q1ZjRWlqWmhVVWQ4ckwyb0kxOS9DQzIyeHlBTWtDSEhpaFZoUkY0WkZvL1pZWVcwYXpWQnFXQ1hlL0E1VnFad0FXNkZMT29qWDIxNkt2djdOYk5Rb2JIdzc4SHFybVp1aEVlM1htck5Jem9jSjlPQzI1bWs0U1Vyc2xwVjdKbHB6S25vYXAydi9ONE5xNjcyM0FHc0FMcjlZdkhmVmVNZUp5MzkxeWdyRkVPWk1kcFdQRjhPeVpGV1pTcnlUck54VFJ0aFNtdzVUd2Zha0FwYnJYaWE2NlBSY01DSC95VXRNRmt5Ymw0KzdydnBFTHF2cEMzZU5sdzBxZnJKNHlRcVJKclFwdE0yeDFicG12MERBZTIvSUVoY0ZzK1c4NUJsV0VFdG5UNXllUDFEQndIMUhic2pTYmNHd2VCTG1mWGcxeEExYmtPSVE5elZOekE4bzdVUFZDaTVqTzc4QXoxb0tGQXgyMkg1eTB2QzRuRzBqVnhGTWlvOEwxQkdjMVpJTGZ6K0RZZXVsRTVlaS92YTE0ZWd4YnBIenJ1Z0Fra0k3cmRZK2o2ZG5xeklpdXVIcndpSXBTUjRuV0REY1Myb3h1MDhxd0FBQ0FBU1VSQlZCMzl3a0p4cTFXbjV6OVpFTlhiVnBSNkcxRUU5c2NXYUM5MlVpRmpUMGdsVHRMVElBaHhwNnJJVkdGNTAzRWx2VU9yQmprQTVrSFFRR3gzT0FLVmh6NWJId0gxSGs4R0xzYnZ5a0J4UWMzRW13eHRwVUxnWm5wVXVEeEtxQ0VjOXp2T21oK0V6MWlzZnc4TSsxN0tJcVpwSmdWS0plTHdRdGkySHhSQVZ0bWFuSEk1TjloeTl5bW9wdG50UEw2TjIwN2lndGF0dUVkdXU4NUZQT1J6cG1qQ254d1pxU2dzZUZNMlNuTHdLWVBHN2I1S3MzL3p2TG5PUW9DdTB3bkh0ekUvTEd6VkxPRXZVenQvbHBpUG85aGpWNzVPZ3BNNmJOSm1RaUdwN1VWNFdLZjdUTlB2V01oVWlTbVdIVjRzVTBXNnJIak9DMnpkbUk2UVVtd0o2QjZ1RVlhdWczTlJWVzNMbDlSNjJzZGI4NVR6Mjh1b3czTzc3bHdzTE82V0lVcno5TytCaHVOSE85Wk51WlJDRy9mQUdZU1FVc25heVZPNkpzV1hOMkR6bDJKTTIrcDJIdC9HSFNkRGNQMFladGkwdFBHMkxZdlNFUG1RbElPU09PVEhYdVhvMTlQak1wMU5vWStnSERxdVk4QzZYZXl3SkcyS1c0MzQxTTRhaENLT0g2U2tEY0xjaEQzbGJkSm1RaUhJSDd2eHl0QjNPNlJQMWJFd0FNaFUwZllRNXBkWnBrcFNqT2hramt5MmNCdGVhc2ZnNndMcE45S1Y1V1AvWHVvV2RsNER4VHFyTC9FZ1djS3ZlMEVid3k2dGlQdDA1REdIVGZvZWFLYlZxcldjeTNmSjIxemh0czZnUnJtTzVFTXVvK3RadWNIU05YRjE4R3N0RmhYNGJYbDF0L1A0Tm03eU1SRTFmd1IyMkRDY3JxVjZPOUQvZTZlM0dsenhxSGNtWlIzNzROZFlMZTdvRlBBV3hTc1FxLzFZZTZTeEVWblpjSW1RK3BoV0ZiWWFTdkl5aDZwMjQ3WW9yRG9ySU9KSGI0bS9WWm5TVWZLWVVBajFHaTJFQ0NtNk8xQXM3QWxPdzUwZDFnbUhvT3NheVdhcUJLVG1Xb25ZampTcU9RK2MrYVVCOHdMcHQ2a0FDNzBQODZhY01xMFY3TEsyNTFJZEFMTkx1bDhYZTJCdGFlUkpMSHQ3a1hjUG1QU2g4MHhqRGJNcXZxRjN3cjdZSUxqV01pZUdwV3RTZEVYenpFOFU0VGx0YnVmeGJWeDF1blR2ZjBKbjNEZmtXeXhFa1VDTWdHL0lpL1ZqWjBLRkxNZU9ZYVFMN1l5eDJxWjNHMENyWmJWdWEyeVJWZGt3dFlWakZJdGJEUzVmRHh6UTJCYy9zR0NhOFRVMWNYZGJQQi9WTzlUdEV3cnh0eGY1MjNra3V6V1lWRE1XNS9FR1RqVHZvck00YktaS1ZKM2xBL0ZCOTR4d09NVlc4V0luMG05YjFUdU9KMlpJVHBFb2pCWFFVdE0zeFdMQmY2L2Iyc1dVY0swYm5xVFkzM3pndForM2FpM25jeXI2OW8yUE82UDZxaHQrYTY2WG9Ja1dqWHhsK2pGbEcvTktidWZ4YlR6Z0krWEdRM2R1MDkzd21kS0Q4OEFIcXZyWVhlM3hkOGtSMWhZTFF4UlZKZDVIcVdlenJIZFVBMDYwdm5uYlZCZG9PQlczR2x4K1djTjlBVjUwNGw2UnRLRWZvcUpnU3h4czhXeENJV3VnVnNUaU5IUmlUTjFDV0ExZHdWbGtxdWc5TlJNSlJnUCtxaGtsM2hnNjdub3UyNzZEbDZvd0k4d3pPNmJ3TE1EYmw1SGFsRUdZUGNkYldkb1NTMVhlRFlRY3hJb3ZseWd3ZFErNHJIcmV3NWdqemJTYzl5QzVlRTNNWloyK1Y4Mmc4Z0x2UEg0L0YyOXVHT1RuZnM5Sk1jeVpjV293NkhHZTkxanM4aUFEZVpLTStlUktrZ0xPQ3lFdG0ybjVkU05NYkM5cTJPcGJVU3h1TmJnZGxrMmhsSGZxYUlvcElibldROVhHa2pZVENta3lJV0JDcWVLTUFiTGxtV3hSV2pWbW50dG1xa2dYOVQwQ3BaWmc2L2dxMmJEbXNkWG83TncwVHF3eWZnK0Q1eGRwVnJkam0xT2JNcWlweXpFc2JwbWxkcXJUbGIyOXlMc0h6c1d0VHViWEhacHpWZVpTVWFGaWQrR2EyTXVvWnM0YWJYdE9pWGVlbEkycFMvYzFZVzJEY2hON3Vub3I1VGd3VHZKVGwzVjNhUFlPTkI5N1hrN25XNlhMNnJLUmFkRXhqSTl0elM4VnRkWXN2d1VuS3RGTVJOS0dkc3laTU05NzNVVWhGZ25CQlhNTFVZNHE0NXFyQUc5cnNUaUxUSldJZGt6aXhiNElSM2kzWEJNVDJ4SEIzV1BOWSt1MmlscmQzS3kzUCtobnRLZEJ0TldBWGNJd3d3ZEc3VlFlT2MxbkVramxCOTZadlBmclhNektiOTA3L3VXLzU4SlF3OTMwWUhnbVdqMlgzdkZlK1EyOHluLzMyZVNYYjB2VUcxOFYzLzNmK2g3WjBnZmp6MjE3c0RlLzgrUjdCZWpOdlpOL3F0dThlNkRCOHN4MjVic05KZFVHdkpjNU1pNWFFeU84WWg3aEJqUlJnWGVlbEkwcE1tZ29OdGdONkN3RHQrM3Qxb0xRV2ROQTFkaDJOc3F0T2dOUW9ZQmNjOUpuK2Nrb0RKc01Sd3VPQldtT290YXhUVXBmeTNSbkltbmp4QndybWFIM2hFTG9hZ1pKYWlwQjRBN0F1MVJRaDh4VUNXdzlMSHFidXBITzNtODg1TEFsOEM0blM1ZkhldUs3YWxMWWFTUUhRbUh4a1lFc0pQdW1iQXZWOUR6Yk5rNWVtbXNseVgzdjYzdExnT0Y3d003dllId1RWRkxIU0hCZmpuVWRUNnAxQXRXT1k2RnBwWllrUFJYby9ndDBSdmRSQWNSUHhNbmQ1RUUvcXZ3bHdVbjgrNUlraWNVajVWb0NObnJVZS9mQW9sTnBnWDFkMEcwcHAvWnJqVHkrRjYySjBhUGkzQ01EUHJYQU8wL0t4anpmU3R0cWNKOU5aNHgzVTd3Uk56VlNRQVZvZ3RhMmJXVjVFWkNMM21QUmJraVhOY3owT2wwN2M3TVVwbFRReWwzcUlFdVJTSTFqOE5BNU9EZHBvNlVVQ0hGc0Jmd2Fycit2NmV5NURmQzJyVVpyY2g1SHFaa2RDV2FaS2dJMDNjRk9iQ1dlODcvcXNYVWFaUVVZNGw1V1dwbnVPSU9DRmhaZk5mQ01UUmxvVy9QMzRSbjhNeFhxeWQvc1J3dnY1bDV5S1U1K3FrRy9GSGpJT1BXZ2tqckV4WWlzZ29ZSXc4NmZyRjhUZDNGNGpQRG83YUo0STNucHl5THcyMkdjS0FyK3ltaXg5MUhjS1hORGJpUy8xSUFQQTE3ckovclJYOUN6SWU4ZWNDNmhmQTRMOE02VHNqR3RuT3dxNXMwOVozRTl2YUlQUFBQa1NDdTBCVlo5QTA3dmtxT21WT1R3blBRVUhaUGFNQXhRaU8zcUdnZXJja0VyUGQ5M0ZGckwyOElxd0NwcEUxV0IySkNJYnRKR0VSZXB3SVVBbmZ5ZjltdWFtczVEd05jWm9Da0hPODJHMVNvVnkxUVJYdDArRFZBanRoa2hvd2kzT0ZzbVFSVkp2eEdWOGFGZ00vWlVXOTRKSkw5bjJqcFpsc05PekV6bmJxZ21LM3hTYmFFWjZrZ0U0VVpML2xEQlU0NkEvL3FKSjU2RVlaOTQ0b212a1pkNzQwMG9qNU1FLzUvNFJoSkdYNDJJNGIrV2hRK0RPOTNBYzBHdzNYSXNWMmtKbWRjZklqcmZJVUk2YW5TTnE1QzQvQkNGdjYrdjNyMEhoQmlPV1ZpQWQ1NlVqZmxTVlcvWEdmNTh4NS9SNDA5c21LSmZXRU5ITnFOaktUdkIxMHYyWFRLMWFseDE1bmNLaFo3U2V5NDZxeFcxSXEybEg2N2Zxa2M4SXpWSkcvRnhnVTNaNGladEZQYUVRZ2diUFR3cmRVM3ZvMmwzSjVqV0R5UnZEQ2MxSy9ReVZTMW5Ha3hzclh1UXBQUy83ckcxTGJwRVJxQnJJdzQ3R25qS09lYlhFSSt5c0plTGNuaFpCSm13OGNPK2dOK3dqNjkySW1HVldFY25paEpPMWJjQTMxNUUzYllGLzkzNkhZSGZ4UTIvL3JCQlpXU1Z4Sm5LRkRHUnU4RkNJRDRPdENOSzZBZkhEU3JGeVc1OUpQYStxbHZpM2dOQ0NjY3NMTUE3VDhyR2xCazlsRkxFeHVTZXZlL3BGZjFpYlNqMXRLdFJic3I3cnF2NjNQV2N5NElTdmdWYWpXUE9OSWoyVGMwdkZMVlN0TGRPQkIvL2dXeDNwcEkyWXB6dVNjNXUwa1pKbTBpSXhLWFo3cEVpNDZjZTRMd3VNMVg4WlRndlV4V2JrVUprZENsS1E4NUZ1RGdIa0tvUTVUYWdOWnpUKzRSUzZBSmdIU1NOekVZV0VucE1Gdmhzc0dYek10UDRVRkhDZGU3TFl0dno2WmhiK1labHNhSjR0NmVXZk9HV0NrbzdDSVphTzRJVE5rNXNTSmI0RDQ4MkVwVW03S0dGdG45VWdHckpoK2hpT3laVDRONERnUlAremNBQ3ZQT2tiS3dmbnBCemt4NCs2SXd2UzVrWksvckZ5bERmMzlRb0didmtxS25tOVNxeDZScndOZEJxVW5QbU1ac0Jta0pSSzdFeng3NGhzWVUxUGYySWRVcktTOW9vMU5PRVdJNWlKL1dJMVhVUmVwem9NcDExd0VpdSs3Wm84REpWZkFESkRkb2JBczM5MXl0Y1l5UmNaZE8zUFlTZ3JGbWV5MC9XdW1ZMFJsRTFNNWxQV1pkR212VGozNUYzZkhzYW1YSml5aHQ4azNHOE5UUER2ZWxGWHJnSkJ5NFRUSEJWTDRXemZnMXQzZVNsN283RXFTWW5laDg3MFBZTUllQjlVV0VwMGdVMWVSMG14MlNobGdsVjNYdGdlSVRDT1MzQU8wL0t4bWpVejQ3NlBnU2hNNnBobXJHaVg2d0lqVnRpUWNlYzlVb1NvUDRQdlNkMFI2MGEwN2hwT0ppbzhEVSt2NjI0dFFsMjVsQzkzdUhRMUlGQ1hYc0tMMm1qc0l0VWFMcjVvU0VFYmpwQ1JJV3lOanlOdEtpdms1NENjb2k1bVNwTUM3bkd4SFk3elRZdk84VXdteUlIdHhodjFNQ0N3WXVLZFphMzgzNFVSNU1oMkVqclU0a2hJK2ZnVjZPWmpOWFVETE9va1lTaDk2Z1NiWEYxYU9BODlpV1MvbzllKzZvdWIxRnBiUFVlSkVuN1FEYkNsQVlOZmtuMU5lcnlpdmlXY3JkdEdUbkdHc2U3QjFwVU9KL1hBcXp6cEcxc2t3bnkrejdvdC9TY3dkRlJOMVRXSnZoUGcydWs4SFM4NDVOMWRJZFFEZkdPTExCbmxTWFpLbnowRjdYV1piYnppV2MrQzUzV0xVZFRxdStwSXJoSUJDOXBZNXR6MTZBZ1JKbEtJSTgxSnlORUZNZ3FQTUF3V3d4d0wxUWF4TTFVd1huZFppeGFRR05WWGFSOTJ6cTIwekR2WEJlQzYxOFFFZHVoMTVoVGJWdVRaMjdLQUJrR05kZFBNaUtQbTNmc3BHWE42VkN4YWR6TTBENk00Q3owN1JHa0E4ODNpVVRRZ2VZNkpQNnhuWWJTSFczSVJxaXFuem4weGFoOUE5VUpoTGFTQStFN2FJU3RKWTUzRHlSZCtIOStDN0RPazdZeDllbVJrQ0YvTTdkdVJrNjhlMGJSNU5aMEg4cmNKUWQrVlhjQVhkTzlodVozS1hsdE5tRkk2MUxVT3RiRFBQcVZ6SkVjamZjVlF6eVlaZi96a2phcWVUSWhBaG1Nc3B3R1hSblB2TjU2UmJHbW5pL0xicVlLWnR6V0tEaUQzSm5pcVNaeWNXYWNNWFJXaEJFK0h6MTd2QzdlZlRORGx5RmtGSnRncThEWmV5SG9VekJaNGQvN1FaaDluUENyVWJ6bmRhaFkxNDROUGRPNFZ2UkpickdvNlZvRVBOWk1NSStRNkxiUXlUaElZT3RIQkJpWnVLaVdIUGVsZElTVSt1RVFnNWFPbXBUd2xKN0xldmRBSW9YLzU3Y0E2enhwRzhOUnFabENkWTlFRFhWdVlWVS9PeVpXQU4xSlo0TXE2dm1Tb3QweTNVQTBiZWxPUWZPN1F4Kzd5L3FuMzhabmsrazJxMGxVNHhNa2cybDZMaWt0K3F1WHRGR1lSU293SWNBbVEyWTVqWUdMRnBsTUZRMHhNVlB4TWxYd011dEdUOEUySzlsRExrN2NNSXZxbDBqd0hIMUFqYTR4YXdlMVQ0RDZGbEFiRXA2OUtRTnRPbmlRYUZQOVgwbFU3K3BvbTcyRlhRNU1xYjJKNEQ3a2UwVUVwTXFlWEtRdm5JN3BybTNkb1dtdFhuZElzb0h1YXlncWF5enBtTGVsUFBCM2doY2Q3ajJRc1BCL0ZoYXduU2R0WTVvcHlENDkzaVZadUpOeThOb3ZpMDJxQXJGU2orcnNYWEpndEtaQ0FjV3pwWWNUTGVkdCtvSml3ODl2b1hwQkt3MitIVVhUY2JxMUFwcWtqWGdyVjJDNFNSdUZONmtRb01QTnU5ZW1XTFFCMzlmc2NEYVpLcG8xQ1AvclphcGdpb2JGSjdZbVlMQmdzVzE3ZzlYVFJUTENxQzBHWUUvZjFEU1dCMWtEMGJhQTVXektRSnNPcEQzU3MxUWhwaUh3cjkzNWFrazMxZ0VTcXZCRk1tQ1VUY2hoYXAraEFQVEU3S3Z5SXJYQlppYVNxbGsvaFNmY2dVSkQ0aytIa1JnRVJ4SjZYYnNuNXNwRWkzc1BGSXR3bW9FRmJPZEoyNWh5b09MT3FFK05kZlJ0cVcyY1dUSllxUWRPOWk0NU1GeXp6eS9VN0tlNktKKzQ3d20wYnRKckVOV2lWdlEyRTJVMVRTZGxYRXpTUmdTQ29xZTdTUnVGTzZrUW9NTzA1c25MSk5GTXpKbDkxdmQwSzEwelZieE1GUVpRWDZOSXRsbFgwUGJZV2dwZElpTThLVVVUY2tQREM4OFlzaXBrek5tVUFXcmJuUXBaRlRXdStUemdPTVZkRUVTSWNweGd0dWRXZ2NPMkYxMGpmd0szUGhLaytOZXpuQURlVWVDaExTS2tIRW5vbW5KUHVNM2llYVJ3eFFjaStxWVNDak8wZ0xFOXJWRDROa2JuRTNNVXNhSlBDUjBaTlo5NVJSLzZ4dVlSSG85eTFIZDkwVTNUNWREOVRMZlJwQlFTN090SzZselVTaE9ZZFVXUkdlL1lwSTBJTUhhQjZ5WnRGUEdrUW9CT2lhZVhGUms3a2ErM293d05KbE1sZGxRVGhaZXBjdThSc1JYUENzYVRpbU9QcmRlTUtoa2grYkNBWStnbkcybU1EQWdSYlFwNFhZY1JLU3diYktTYUpnWEE1UjEvbWlQRGExaHZBS3M3czkyMGs0OTFZZ2NUMEw4R1BnT3R0ZGluYnVhMERCemJKd0tzSVM4eG1sZG45RDUzRHV2ZUE2NW9LSi9QQXJielpOZ1luVS8wdXZxK0VMS2wrdmlaVi9SQlBkYWR4cVNrVTNxdk9iM005bmVhVUJ4NDJGRFdwSFc4SmxTTFd0SGJkQVkyR3U2a2FWblNSc1F6SStyQzJ4bDRrd29CS1kzaWpPRkwza3pQQklRQWRrazFHWU42bVNwNG43NVZoZGlPYkZXWHlNWFp3YXVoenBtTW9LWTZGTE9KQjQ2RGtGV2hDOTZuaHJ4TkdXaUtUMHRVRVgzeElmemtiek9MdDdueEVORnhYNFFwbStma1U1Q09ubG1LNUpqQnRtQzZEVnFscGtWV0lOam5TTGVLczNzUENBVDZjRXhsQWNld3JQT2tiVXpCRE0wQkttb0FEQ0NQcUR0N0xvOUphbDNkK2F2TzZPT2t6amEyaGVUNGpqNGcxcGRJODRVR0ozYktSYTFOUGRFRVJYZFRraTJwczZnMXJkZEF2eVlmNGlWdGxLaFRoSml3RHVpVS9UbFNaT3hFWUN1TWhrckR0RmJSaHBvWHVXR2NHZ3pKZG9mVlZaSG1kNmQ0bHlaUURpVTZUVFZQOFZ5S0w5eUFkSDIzbkdET1VXQUd2b2pVeC9IYjY1cHhqeitLMEV0Tkpob0k4Q1BjZ29DQTNMMzRtclVacnNDMFdUQnVnMkZadDhoS1BGcEhxaWhQN2owZ0dLa2JqbWtzNEJpVythSzBqU21Zb2ZoVXJ1aWJ6YnBSYjlmbE1VbXRybS80ZUM4UDNmRkY2SFA4OEVmeVZ1RTBwS2dWaWhodjJOdVd1Z3c0ZTV1MEVkRWNnbm92YWFQMFAwVUlIOS9rdHJnSXhhRUo4TDRxMDRsbHFrUW90WUVGNVJFMW1NTzlSOFIydzdTWkFybTRETEJwUjZIT2pOQXFOQ1dqb3ZoaGorcHRkOUxDVUpDUXliaE9qbkI2dVJKRERvNkgyeEtYbk9XbUljTTFjeStmaWxwb1BueGdzS25RczU0RzVqTnRzZUZUWmM2WWZsZkxQUVpjT2pXNTk0QWdwRzA0cHJFQVdjOGV0dk9rYlV5NVZZcHBxM3NTZnczaUduankrTGZMY3NzdnRWV1BWOThCeVVMRUdMTGc1b01QbUFOaXZZZGZCSFpxam1GSmJLbW9kY3ptLy9yNVh0KzN0Q3hwSTE1Q1Frem9KVzBVN2lsQ2VGS1puSWF5SVJNa1V0Y05CbUNaS3YyZFdTOVQ1ZDRqWXJ2SjZGV3hDVEJubThiUUR4blJRdWk3R1RncEVFV0pSNERtYnNwQTJ3emlvb2dVb2tONWM0cVQxbzB5VzNwZmlZVEFJQ1BUSmdvd3lnYUhzQjFEZk9zUlMwa1BXZmRpUGxveDZmaXpOdmNlRUJZcEc0NXBMTUJ2Rk84OGFSdnJsejdraXI1OHN3Szk0dXdyK2hCWmhhb2tPVytYSEpxY3VLaTNROWp5aU5tcXJBTFZUQ3BjSS9GelVTdjBvQUVsam05WDU5ajJkZlNzMndxS0U0MzJRKytUMDdwMVVpSEFoMm50QTFuVDA4WkExNkhhN1VYQWlXa3crcGtxUFBUN2hsNndQYlJWWFJxN3cxV0QrUm1TalJFb2pOcmhqWGxseWtQUk0yR1o2K0FoeHhuWDZhR2NXbDNFcFl0alU2QkNQLzNNUUwzajN2ZzF6L09JWFZDN1hBVFBQVGV0MThWMFRUOHRZSzg5UllIVXBCL3oxZmdUa3REY2U4QkZoZkw1TEdBN1Q0YU5jUjh3bjFuU2NSRDEybTNNRy9hbkVEa0FiUU4wWFROaFR6RzV5YktTcS96SmpzNUM0UmsvZXV4Wnh1R3lYTkJLaWZDUlI3SEtzNkU4YVJPaHgySndlVWtiUlYwZ2hDS0lIU1lFcGswSmxSbDJ4eHBOSHYzVktVbnJaNnFRUHU1YnZzVDJ0cTJxRWwzaDB5bW9BM0NNUUZNdkx0akJkQ3BBcEpIYXpOclRwQkJ0ZDNJb3oxWlpqU0VKaDNRTDZEbHNWb1l1eVpYZFNsbWc3WmhJYkh3NDB1S0h0ZzE5K1VDQ3ljWHVLd3pjYjRPc1FHeUtKeUh1UFZCWTRUUURDOWpPazJIanVuakNxaFY5dVRTOWk4ZDVmd3E1YTdqajI1U2V2WjFMekgzUndPUjBnTjV5bjRXQVVQL1p5MlZVMUVyZVpkT2p2TWtIRjAvYUNEbWY5NU0ya3JwSUNFMHJEcGtRV29FNllIVlpyQUo2bTBQcmU2dzJRT3UybjZseTd4R3hkUmdJY2dyQ2RobWpqS0pyQk9DYmxlNE1aQXZxeWZzUWp5eklMMlg1WEIvbjlQclNWMEVudldCV05iTTFJb3hkQ1IwK2Z4T011K3lKUmdBNG5aRm93RCsyOVFoY055V1lITE8ySW14bmtHVXJialB2aWdDNjkwQmloZit6c0lBMWZvYU5oMklTTWR4WGdtVGY1ei9pUExrR0ZGUGhqdWZ2a25QM09uYjNHT3RhcWovUWxpT3RGVU5VeGFKV0dxbmJIa243aUFGNDBrYThUUElnZTN0UmtSQUtXTllaVHhyNy9JSmswMWluOHpXbTNWNEVDQmw3eDg5VUlWWGIwTmppYlFUSDVjbVdwaE5IV0d4V2NvMEE4MDcyZUdtSiszRE51VFRHbFlwdVBPZzFucUg2TDhXbnJNV042dWdBaWNncDRqeGtmT3IrREFyT3luV3NBK04wU0R2VEJzS0c1RU54b2I1WkhGbTI4aW1laExqM1FNTEMvMWxZd0hhZURCdWpHenhBYk5CWGdvQ0JqdEJNajZvSkZLSGh1WWtGSEQxSnp5QlpzN0g0b3ZOa1I3OHhmVWpTa1NhM00xaWMzcm9HU3Ard3Q4RWdUdEltYWdMOXJTbm5SZWhGS3ZoQ3lHOGRNUm1pU0VBKzNYQXpWWWdnMGV4dEw2STU0N2JsUXh4Z1UrL29zWVZycjBsWFhmMjJ3T1pRTnhXZGErTFJaTjRUekVCRkZMR2ZCcy9sZmI3b083NDlqYXdoZndGYWJWQmx5RzFIRVdlRG9PcGdrWTZFSUFuM3NtNFU1NDQxR1J5WmlZQmpFejRSUzAzUnRNZ0toTnZzektQRkU0RGRBMDBaenVlMkFPczhiajhYbkhGckhwb1ZmZmtjM3BocVJWOE8zWDNNNzlKangxekR3R1p5VjNTS1NqUzJVMDk2aXJJYWh0QXZGTFdLUzNJSmxoeFdWY2MvRUt0dk5GMlYweFVKcVhvSzAzek82OUZSOUJ5QXU1empuS05IMUVNVTRtZXE0SDBZQ2JIZDV4eW9UREhZcmcvMDZsVW5JcVBIeEo2SGtWa2RDckw4VFJrNTcrbFhZZ2pJT1FwODRGQTlKdUVCRDR3NmlPaFk4b2ltYksrWU5sRkFsT1BjUUhyTlhtUEE2K2cydUtYWEZCamV4dlMydWtWV3Jiak5WcnFBdWZkQTh3N25jMXNBajVGTnhTVER4bFZhd3FqdWFTbjBCTmxYNzZacDJLUm5vaDFGQmJ2a2FBWEV6TXlIVHZpRVI1dnBMVkxld0ZsYjhYVW9ha1Z2TTFJVTNZclR1NGZtY3FtWkF2aC80Z21YWkVWQ2hyYW5TK1N4LzdRR3VPVnJzbm9za2RYL05xN1IyMTVFVTVUYkRBbHNEMWhWRkt1K2JCOEJkZWpIakVBUm1CdExaSkFRcUVOV3YxSGs2Y0NLNnlmNUVQKzhZMGVpc1A5ZnBNdVlwSTZvWEZkbkFhL2E1Uytxd3h0cmx5S2F4ZFJXM3NEVkRRbGhPNGJnZEdXYmVEU1NXMXI4T1VGaG9tNkpURkI5REZSMGhxNndMMkhlUGRDSTRYeGVDN0RPazJIakxYU2hTSy9veTRHNTg1empKaWFXVC9PSnZhaGQxT2ViSm9LdUpCdWNNVHFnTzB6Wng0YzVuaTVqekhoUFM5MGlkaS82cTdaREI5RGF0OGdvUVcwK2JtMWJrWkNXTzJMOHdTK1lrSmZic2V4UXV1NHF2VWFpTngwTUduc2NVamZUbCsvcS9maXVSTzFseEVvdUUrRUcrVFdESk5QZCttVFZCTjNoT2NkemV5aTR5OXNlQ05YM2d5NzdPRWxodDVQM0tBYm9qenRVSFBJTDZ2S0tlS21EWHdpd3NRdGpuNmowSXhRV00yNFhGcFZ0QW0wRXBCVjBac1JGMnA4Qm1kelNMZGJGT3liSzFCdGl2WHNBL0hETXhBS3M4MlRZZUlBZVpGYjB4WjFQUmxPdDZNdWs0MUVsM2luUTJuN1hjZm00ei9HMm9BYXZpKzlibVptLzIwSzFHc3NMK0sxZzVjMldGc3pEVXVCNkQzYndTbTA1RVhpbkNEbHlCT01LL05HZUJybVpLcEdRU28xczg1UVc3TUZET3ZlMzRjY0hIL1lKeG1jY0FpZnJINjZKNjlkR2ZUMEx6NE1OZ05jbzJKUWhYc0JvZUVSbnF5SjhOb1pTZmhmYWJXZ202S01tZTBrd29IdDNFeWE1TGJCYm0rS0VoNjN4VmxYZGhuMEpNa1cydFNjbXRib3ZZVFNRUGJYWElRWTFJM0E0b2pvT3BvOEVoUDh6c1FCdVprTXpTdHQ0RGJmK0tmdVF3Sk1xK2JEVEZ6VHA2V2ZxUlg5UXRFdU9Ib0I2TnUvdFlDRTErbzZJbnAzNU8zQlpLV2lsU3hpNUpOZWR4SzJYdEJFZkVEdHlDU1lTc3VQUTBLSll3NEZVNGlUNXFBT0ozRXlWMkFycHVlQUlTYVFSSXdKYkVVdk54ZjhoV3BEenVYYUtMY05YUmQ4SVpOK05ORm9LUW5qZjRWakxSNEVuOUVGbnEyOUJoS1pRTVJaQUd4cUVaSmlPWVFRSUJvQTM0VWRIR1ZyL09qa29qTGNhMnB0UWt6MnF2aS84bWZaV1VKK1FPenY0Vi9rTy9DT0RuNGd6U29lNjROd0RCUXluYzF1QWR4NjNueE5yMm5iYzNUZENhS1B3QXhQeEd2QmtCZEIrdnVsMEpKL08vQTVJSlQ1dzJ0WkF1ODRoNU5pOFBzaWFpMW9wYmJYQmNGR3NPWDdPMlY2RVZrcnNqbHdDVVR0TmlPNjRrcFFzdCtGd2VSNEJRTitCUkhYdmtsb3NSdENZTGVlNmlTMHhlWTV1eWp3OTNSRUd1R3ovL1BkdEErd2VaSVJOQmtJbnNBTld3TE9vNUx1NC83Y2Vtb3plRnErYmtXdGhaeXExOWE0aXlvTWZDMUl6NjBKdFlHZFpvZzJaNVIxUk1QL3d1VmhSWGxZNUlDUzdEM1JqUzdXaEhzc1VlQS9HZ1dmV2oxdUlJdVR1SWY3VnhXUVJqV3BPdW5qY0I1UU85eDVJV1BoL2Zndnd6cE8yTWEwVnNaRks0ODhaQzJlUjM4TWpyV2U2UlJhbCtYMjJaUzg5U21xZzA5aURray83dHVxVmlsckp0ZXc2K1BTN29PeHdFOW5pQzZYT3VOV29wd2xaMTRqeWpPZndIb2RVZXFsUkZQVjJPSVpJRmFjYy85QjFHbUM3Q1NJeEgxbDRpRkxITXd6Q2doUVA0Vis1UGNtbE9VK0pUQ3JwbDgyNGRYVlZ0WnYrNW90TXJBSWdMa2hyc3FSSzhKUTdtbUxzK2JvMTE2a0NyYVZ1WjVVQ0hCekEyQkFGL0xOcFJGeXg4TnpDYittSnJwaVE3UU12Ym9pWkc5a1R3clZUMDNwRjNqMEFWamhtWVFIZWVkSTJwajF4dkN1ajZvM2t5WFZvRWJFM1FsM3FXUGVhdGduVEpRS3BjWnZqMHBUSEFmREdVNzllMUhldzYrN29xdkxySmNUWTg0T0t1RWdGOUgvdkNpS0VRYXBQUy9wUGVuVkFVMThGd2xOYVR4NlVVSHF0VHovREJRaHNNYStkazdGS3EwRnYxRHBpS0MrU3ZtT2tYOSt3UkdIc0xRNWtVb21CeVVZMlo2RExnK1JsWFp6dTNMVlI2QzMxSmd2OHhwRmlCaC81b3c3ZmF1cm1qRldIMVQvemlFdlpWU1NJY1hSaUNPRWorYXBib3Q3VllGcE9PRVJzU1I1cUMyV2NjQStVRDJvZktEYitQZERnY0Q2bkJYam44Zm81T0ZNVXNjY2tvRW9QaTZtT0dvamRjZUt4UWRTMUswQ3J2aEFhOTVzY0d6Mmt3SzBWdFRidEhFQXlmSnZ0L0FJdzluVWNwdnlLd0R0RmlHOG1DajIyN1NVczlOTE85SloyeFJvTlU2a2pYZGJuTlQxdUpBQnNNWVdZbHc2Z2ZvaUpoZWVqTWJhVGtTYlc1Nlp2aENHd2J1dFduRE9wUkdiRnpuSVl1aTFXVGNyUHdzNVVxaWYvWE9OM3RCUHBHcGZjVEU0YXVsbWMyNTVUSmRXRjc3aW1iMERkWXNDZU9pRUpYN1FIQmszNkI5K2lJdU9PTk1NeVBZN0ErUVNuWWF3NnJmN2xSc0M4ZXdESTFUOXdaUm5IMWRLYmQ1NjBqY2tKN0RLRmUzWnF6YUNURllmZ0pXNTlIam9lV3czUkJxL2w0dEFjYlorRHFOUDBPY0FwRjdWMlBZZjRCbkRhWmRUUEpzZDlWa1Z4NEh0RzJYd1dJVVFCZlBaSVIrMURrby81WDJuNWI3VENPWTlNc3lwYzErTkcxY0ZvSTdvbDV5UERmVGhXK2J2eGhxeUg2OU1EMEFDN2RySWlZWFZnUFcyYUtXR2JRU1hucThWeFQ3djRGak1ST2NXcVVYYkJQTG1lMHlrYlJIMi82OUxWaE1QZ3NLSDBSUjF0YkRhcnc1TlZkMEQwdFJHb2VydEVpckNiVHNpMS9XM1JHUWFrUTAwRVJBdkpEeWpoejl0NDJiOEhndmhxLzBNWW5uVmNxS2lOclFBQUQ4eEpSRUZVTGFWNTUwbmJHTE5sL1h3UmFvODluM0NXYThHb2NVWjlpdlpHUXJGeFZQbE5JTDZMdDg1QnJET2d2bzNzK21tT3dzdEZyWjhBb1lxNWllUmYvanZVaFZURjRCTnhrdndIem95Mnd0bGVhRnRPRTVMYWhJTnhkTnpROU0rNlUxOEMwMlUvM05ZSTh0eDFvMEVDWG5QVUZWdStmajlhT1JMNDdYL3VYSnlBdGR3TEZqQXl3b2tvcVgrVSswcDR4SkZGQlZ5TTRHU0hFNmJLWGZlWmtXby9GWEQ5WVYvaHZOR0VpUWhpYmd0Z1hUc2x3NmJudVdhOVlYYlJCS0hzMllOUWRsOVR4bFJVUDJlTjRIS1g0TzNYY0lHUVZOOUJaU2d1OWZvcmFPeWpXdW50NDc4OC9IdWc0VmY0M0tVN25ENnVsc2E4ODZSdHZPckZRZWlqL1duMXI1b1ZpUndPeTlTdkZyK2hKMHoyNzNjVlZ1Vy8vV094Z0h6dWlhOEQ2STk4NnNsbjNpSHF5UzkrNEltdmwzM1VNQ3hzWGZqVWs3OUFsTWZ2KzRxdnAwUCtjQ3p6Q2d0L1duSis3ODgzREVjYWdGN1NwbERJNHFlZS9GdEN2WWZmOXhYL0IrTVNSVzlNa3A5VWdGK0JLYmlJS0hyek03RlE3WE1PVGRXTUtNTUo0OUtsQk50M1hYOVZ0TGRUYk1WVXc4UVhoS1NOa0R6NHdGY280OTE0VXNoT1R0NTNLTmpnSHpnNVZBcE9heGNOalpONWpwMnBYaVpLTWJEUys0aEUrQmZzRWRCSlJEVDJKY254cmtkdE0wQzZZVms4UFllQ0FEQjRGM1A3dHJSUEE3eE9UclgrVVVuVkVVSGhNblJ2d1VYSlhSMWJZckxZUFlCVDJnZlcyOW5ESlhVUEpKY3IvQjlXeUR5dWxzcTg4NlJ0akdUZVB0ZTN5em9JaDA5U0hyaXhUWnJrSnFWQzFyVE45aFFDMHBYNm9PN1EweFY1cG1pYUhZV3R0MXhTVXpNOGFFWXFqdzNHTXhvZjhkb3BLdUFxelFIWHlnN013WksvS3VxWUZ6N2NaaTBvZGpXUms2MjY1YzFWaWNZUExvbnRtMFRrOW0xeDhrcURVUGlCZWNreDE0TWJRV1hCMjFxMkhiVStsZWFZanJ0MGl6eWp6L2RkeUpscnp5Yi9jUjFoeUE4bEQzRlN4MktjL0hSVXdjdXlHeHFpenBEbnBQSUJydlNTM2NvL1B0YkU2TUhTVWFPcHc3UmJBZUdYNk9uNFVuS3lIYjA1aGhkOEhqYjRRUkU0cnliL1h4VDk4RWtma2Vnci9jci82RVNvL2ozd3RMcDYxV1ZyaEt1bm5OYkk3VHdwR3lONDcydFVPdGZNaEp0REp5dXZuZll5ZUpVTWRpdTVjLy9GRis3RnB0dGg1bmJuL3NjQXVpT3l0cTNremwxVVgzenhoZnYzNzhoSlB4TmYyRG9mbTBISEM4ZWJtZ0hpd3JzZmUvSCt2Zmg0VzRQby9NWU5YcU5WNHdJVm5sUHEzcjhUbXpCSWtkTlU4MGYraHovNzMzd1EyUm85VkRUbnVyaHNYTkdQYVFpZDUvNEpyOGt5RDJRRlpCRnNrNi83MWUvOE0yRGJrRGlyVFA5L2QvSnBQczJlbC9yUlZTWWppZDJoNnhFR1ZtRUN3QjZWUkNRM2ZLQ0xtZWZVcWtNbVZqSHdIeWZKM1h1SThIWVpHaDVJZHpHTC9EUURpU0k4elpFUFE4WXZUcjVhUS9GODNkVGxLb3YxS3VPa2wveWNibmxiZ2hxNUlIajJPN1NVaHVNSGsyT0o4ZjNKU2V4TzNGUDNRQkJjNFg5YlpqaGRZU1hkenBPeThhSVhCOVdMTXo2RkY3cVNPRG1LTk81UUQ0NTAwNk1CV1h5LzhvSGYyNS8rZ3BxcHg0RmhHNHNIT2xoWGR4eiszQmM1RFlXVkxLcHV3ZW9sTWJ2dXJ2SVY4czl0L0xZUHhzZWYrZU51ODlMWHhzZmZzKzdDVUVNK2N6OEYvSzc0NUNzdDhKdCt4SlJYNzJ5WWNyVDBqdU9mdGJVM2ZQWlkzcFRGcnozNWFRWCtvYytlL0ZGUi9MdnhqOHVDeGsvZkE5MXlSYzlkTjZTNG1scTZuU2RsNHdYdk9kako2cUFUWHRseUtwejJDRnZuelRWNC9LNWc5Y3QvNGQ3eHgzNSsrenlhM2JRektjTkdzUDNQR2wwOUdSUDdoazFyaGFVNkRQRFVRaVpWODVlSzZRWVhQQmZBalBOMnNVYWx0R2JkZzFJRXpZaXBYWktjRWNOUzJMaWRKMjNqKys2ejZMa1BUNi9GNGtseHQwRml0RDg5OThlR0V1bUx2R3Z0cXNCVHY0cWw4T2FjSEZRZXNRK2ZpbXA0d1hNQnpQdjd2dUlYVUMrNEJ4Y2cvZXdpNXAxVjZMUFRYd3lGMjNrdTFjYXJiRFovTVJmL3VwUUNsNTJuZDBzTnpGdnVaSGhKVDkzeTZETGhVMUgxVHBuRFpVbzZCM0FyT1VlZ1ByM2NnbnN3UGRNU0tRY1pNOWtTeFUzSjJ1MDhsMnBqV3RrSXgra1c2T2JtN01ZcTYxcHpuYys4V2RRK25ibkZtSVpxNGFKZFEwY2tuSzNTRjFYS3Z3Y1hwY0daNU5TU3hwbndMd1haN3p5WGFlT3RSejExUGFNN25HOG50Y28xN3lWdGJoNU5JM2thcXZtTVhOWTBzaWVtcVhtWE9qSGhPUkh6NzhFNUdaZENYc21mMXBjaWJ6cW1mdWU1VEJ2WDBodjdwcnVvUjV4cVBqZCtqRVdVc05qemtqYlYwVFFXbVlacWtPeE1JMm9hbW9YMzAzNkgzaVZOUHZMdndUVFhVamJOdGR3ZVU3YmtzL0QzTzg4bDJyaVMydDkvbGd0NWpIRHpEUlVueVUvLytoL3ArZm5jV3ZHYVFZN3BwcUdxWDF5NnFKbkE0K0w5ak8wYzljc0Y1OStEY3VWT3g5MGY1ZE54S1p2Szd6eVhhT1BYaC9NdSs0Wk13dCsvYVlZR1hrZ2M3dnR6bGRnZ25LRXdEZFZGemdYaUJQdXNicHkyWmUwTUYzdzIxTng3Y0RZMkY0UDl1bEEyM1hrdVQrM1hSNjcvWWpwUHNaU1Z2SWtKYmNDbTQ4Q2huM2RkazlPV1g1bUc2dHJGWlcvb2JkNDliSzE4T2Y4S1NtM0p2UWVsU3AyU2VUelZCck1waFUxTGx1NDhsMmZqK3FYc0ZKbldjcGRKdDVpWEllNEtUNVI0RTZXdHA2ZFJkaHFxcll2YmVFaHZLZTdqNWNYUk5OYzJBNXJjZXpBRDNyTm1zWnJYWDJZdDZGejgwcDNuMG15OE1JdTNCODVsak5jUGNlMDRXOWUyOUVYNjI0VUthVHhWdW1nYXF2SEZiZlloWDlTSWhwN2J6VFpMS2RDOGUxQ0tzUE14dlpuaHNTdC8rQi85NmI4VmI1eVA4VXlwTXpyUFpkbjRWb2JCWm5xdGp4Q3pGVytoVEYvYVFQb2kxL2VvYi9Sb25BblAwMURkY0Q3SE5xR2dLZEh3VWl4ZUFZZzl0enNsczJuSTh1N0JOTHhLcG1sbkpQaHJvcXZzbHl6NURPeXpPczlsMmJpdHY5OXdCdjBmVjlTRm5EVmFERkFjM3Zoc1R6VkZtNFpxa05Ibnk3cEZGZm9zNW54ZTRxd3NxWXh2M2oxZ0tGZWxHR2VFcTdIb0t1NVQ2MUwxemVvOGwyVGp5dXRpVG51cGQ0c0o3NXowV2MwVzYraGhKK3UyanRMaVZOT1lxYWhhN25adlI0MlpWem9QMWl1MXk4eko1dDJEbVYvcGVSbmV5RXJ3LytXdnAyOUdOTTdMZTNiMG1aM25jbXpzL2w3aTdDN3gwZVMwbWpPaG5mdXE1Sjl0dTVlODVIMy8ybTNOcTAxRE5aOHpjOHlUY1Q3NFVvd3ZEbTJlajhlNXFQUHV3Ym1ZbGtHODRxMnJhaGx4a3BOMjFBZ1hlYzd1UEpkajQ5cFU3NUpmcExXdWxLejZLMWRLSGFITThHS2psQnZ2NUY4cHVnUnpYTVY3a0dXR1RzNzdpL2dLYUJiNjVjQnlPczlsMkhqMTRsNGV1QnhiejFqcXRVc05DVEl2WnVrU2t6ZVpDcFVOdklMM0lQT1NlKzVYR3pRTzNvUDNNb3U2NVJMT2VaM25NbXpjdVVJdStoSnV4ZGxGRHE5T1AxTEtWeCs3eVBicTNZT3NmclNVNDNLd1c5Ujg2RDJMN2tKaHVaM240bTA4ZDZHcGhndTFja25DbHFaS1NaZWtETEd0cU8rVmxDamlxckcrY3ZjZzAwQzNzRDg5NjhEbmViTWJzcEJMaHVWM25vdTM4ZUFpVjJCS3R1c0ZzZi9teGdVSm1sQk01V2NtUkh5RTBMNjU4VHE0bUdiT1puajgvdW4rVlZHL29QTjhjK09DbGZ5MWl4WjR3ZGNYeEFVTFhKWUZ4am1yWmRnWWUvdXlkQXB5Z3dXQ0JSNDdDeXptZmZteWM2VzJGejEyOXlWY2NMREE0MmFCNjNsWm9kcFYybDcwdU4yVmNMM0JBbytmQmFwNWF3cTlxN1M5NlBHN0wrR0tnd1VlTnd1MGNuNDE1a3B0TDNyY2JrcTQzbUNCeDg4Q2M5NFBQeHNMWEtudFJVYXJVQWdXQ0JaNFJDMnduUGVwemF1MHZlZ1J0WDI0ckdDQllBRnJnYTI4bDRXdTB2WWlxMjRvQlFzRUN6eWlGdWptZmJrWjI0c09IOUZyRHBjVkxCQXNjT1Vzc0pEN3UvRFlYclIrNWRRTkNnVUxCQXM4b2hid2YwTFlYbVl0eVZsZ3N5aWhGQ3dRTEJBc01DTUxETkl2blM5OU1QN2NOdjNpN3NWK2JtcEdGeFRZQkFzRUM3d3VMVkJMZlViMkUzRnlOM25ReC9haThENzY2L0tXQnFXREJWNlBGa2ovRnV0cWtueGx0Tmo3S0xZWC9kN3I4WXFDenNFQ3dRS3ZCd3Y4SzAvSmEvN24waW90K3YyVTZQcERiQzg2OHBCRE5WZ2dXQ0JZWURZV3VPRi9CU1QxdS9CdlQrVHZFL1hlbllTdk9zL0c2SUZMc0VDd1FNb0NYZitkL0xxM2JyK1lxQitRYWVJSGljTDJvcFFCQXlCWUlGaGdGaFo0S3ZVMS9kaGJLNnNtSjMwaENidXVQVGMxQ3dVQ2oyQ0JZSUZnZ1NpaVh3MTJmL0pqMWN0UHp5WDZGMUdSd2c3YmkwS25DUllJRmlqRkFyVVRPQmpzSExMSFRTOG5aTjlCZzFmeVFpWkxGVXJCQXNFQ3dRTG5zTUJUeDE4RVg3VERPUXk5ZVJnKzVkaVg3V0Y3RWJkVEtBY0xCQXZNemdLTHlidWlzYmRwS0phTFpsb0lNdGUvcjhvb2h1MUYyaTdoSEN3UUxEQkRDNnhnR3pYZWQrVy9lWHBEWjRlVW1KdjIxeG12aGUxRk03UjlZQlVzRUN4Z0xURFhqeUphSFd0WTBJcGF3TmVRb1ozQzNiSkYzUnJPd1FMQkFzRUNNN0lBcmFSdFdGNGRONU1keFVteXExclh3dllpYTZkUUNoWUlGcGkxQmVCdFhyVThlKzRLUDNrcTNkZ00yNHUwS2NJNVdDQllZUFlXcVBPMzc1ZVNseDBKbU1HWlhEWVFuYlpRQ1JZSUZnZ1dtS0VGQmduN0FjYVY1TUJoWFdXT2FoeTJGem0yQ1pWZ2dXQ0JtVm9BYjkvYjEyT2JKanNrWlF6dE1scGtWL2RuS2o4d0N4WUlGZ2dXSUFzc3dCZVpZR2pzcG90bzk5R2VNaE8yRjMwK1dDeFlJRmdnV0tBMEMzU3RrMWxNdnVDSXdWYnJaRjlCd3ZZaXh6U2hFaXdRTERCckMxVHRlMmEzVEJRa2hTQVdNdk0zYkM4YXpWcDA0QmNzRUN3UUxHQXNBQ2VqMzBHckdzOGpXMmxKZjEwaElzZTlhV2hDSVZnZ1dDQllZTllXd0dlczlVU3NkZXd5NTU4SmFYb3Y5THVZb1JZc0VDd1FMSEJlQy9UMGJzYzUvM2Mrc01ZV3RoZWQxN3lCUGxnZ1dHQkNDN1QxYXYyeWx5NktsaFA3RzdKajRaWVdmMjVDcGdFdFdDQllJRmpnakJiQXUvaHlSL1dXL3oxcnhFWDZGOUd3cEVZZkQ3a1ZQaHR5UnVzRzlHQ0JZSUZKTFVCWm9VTkM3aVo5bHdicitIcVJIMWtsMmw0ME9ISXhRaTFZSUZnZ1dHQldGcUJkUkh0Z3RtQSttNlk1dzB2cC9ZM3F4OUU2TzdvdG5JTUZnZ1dDQldac2dWb2lYb21kNXkvc0N4SDR4TFdlazJFaU53S3NLd0tvR2NzUDdJSUZnZ1dDQmNnQ1cvTEhRQWI4UTBiU010SkpVUm4rYWdPbnVJRi80UWdXQ0JZSUZpakRBbGd1bzArbzFmeDBFV1dRVkw2SWRqMGlKRnIwTmlDVm9VM2dHU3dRTFBDNFdnQlRNZndZU01XdTN4dERWUFhIc0R0QXVSMUZ5L3BEL0FZakZJSUZnZ1dDQldabWdURjlHdVFhL3Z3RDc0Y0kwR0x5dDhYSFpnZHBGSjhrMUlNRmdnV0NCYWExUUpOK0RHU2czd1JoWFBCQmtWMnF0bDlEN0lTNHFMNUR0WEFFQ3dRTEJBdVVZZ0g2TVpCK25mOGVpQmJUU1o1R2NSbCtxQVZYTlplRm9sSERPVmdnV0NCWTRKd1dvTXowcGs0Tk9ieVdrcFB0Nk0zeFI2TG9lV3cxK2tHOUM5dkJDWlZnZ1dDQllJRVpXU0RHR3g0WjZTSndmMXVTOU1TTElKVldjc2QvUjJSRzBnT2JZSUZnZ1dBQmFZRWhBaU1zcFdVZGIvanM4ZmYycVdIeGEwOStPZ3Nod0lJRmdnV0NCV1psZ1FINW92VlpjUXQ4Z2dXQ0JZSUZwck1BWG9JTnZ6ZzBuZWtDVmJCQXNNQU1MVUN2eCtvM3oyYklOckFLRmdnV0NCWTRtd1c2NGN2Nlp6Tll3QTRXQ0JZb3hRTFY4RFhyVXV3YW1BWUxCQXVjelFMWDdZZXR6MFlZc0lNRmdnV0NCV1pvZ2JtUUxwcWhOUU9yWUlGZ2dha3Q4Ry94dGxrNHptMkIveDlaVEMyOVlRVkM4UUFBQUFCSlJVNUVya0pnZ2c9PSIKfQo="/>
    </extobj>
    <extobj name="334E55B0-647D-440b-865C-3EC943EB4CBC-273">
      <extobjdata type="334E55B0-647D-440b-865C-3EC943EB4CBC" data="ewogICAiSW1nU2V0dGluZ0pzb24iIDogIntcImRwaVwiOlwiNjAwXCIsXCJmb3JtYXRcIjpcIlBOR1wiLFwidHJhbnNwYXJlbnRcIjp0cnVlLFwiYXV0b1wiOmZhbHNlfSIsCiAgICJMYXRleCIgOiAiWEZzZ0NrMVZURlJKWEY5SVJVRkVLRkVzSUVzc0lGWXBJRDBnVjE1UElGdGNiV0YwYUdKbUlHaGZNU0I4ZkNCY1kyUnZkSE1nZkh4Y2JXRjBhR0ptSUdoZlNGMGdDaUJjWFE9PSIsCiAgICJMYXRleEltZ0Jhc2U2NCIgOiAiaVZCT1J3MEtHZ29BQUFBTlNVaEVVZ0FBQm8wQUFBQmdCQU1BQUFBNkh5YUpBQUFBTUZCTVZFWC8vLzhBQUFBQUFBQUFBQUFBQUFBQUFBQUFBQUFBQUFBQUFBQUFBQUFBQUFBQUFBQUFBQUFBQUFBQUFBQUFBQUF2M2FCN0FBQUFEM1JTVGxNQW1lL2RFQ0xOVkhhSnE3dG1SREl4YTFRUEFBQUFDWEJJV1hNQUFBN0VBQUFPeEFHVkt3NGJBQUFnQUVsRVFWUjRBZTE5Zld4a3lYSGZjRGxja3N2UFZlQWt0MG95Tk05eG9najJiSFoxQjBOS1BKUDFYZndGZTJoWmxnTTQwZEMzOWlHUVlBd1JCd1lTRzU2Sm9UaFdER2g0c1lQNFlGc3pKeVN5bzR0TnloYjB4eG5CREFRNGtQSmhNZ29VRzBLU29Td0VPUUVKU0hHdHRXNzNUaSsvNnMrcTdwN1A1ZTBYNS8zQlYxVmRYZDFkWFZWZDNlKzlZUzQzdmFZYU9Fc052UHF4NHVrSFBuS1dFcWV5cGhvNGJ4cFkvYVVzT3kxbTJaMnQ4emJ5NlhpbkdqZ3pEU3lYc3JkOVBwZjd1NTNzSytVekV6b1ZOTlhBK2RMQVNpbjc5MnJFcTdYc1c4L1gwS2VqbldyZ3JEUXcxOG0rM2NoYXpMTHVXWW1keXBscTRGeHBvSjY5NXNiYnl0NXc4QlNZYW1DcWdaRTFzSmlkSGpubXBleDBldFRndERFRnBob1lXUU1kdmllYXk3THRrV3RPR2FjYW1HckFhT0FpWDQ1eXViMXBZamMxamFrR3h0ZEFKL3M2cjlUTGJuTjBDazgxTU5YQUNCcVlDVTdvMXJKc3VrRWFRVzlUbHFrR3VBWmEyVjJPNWk1bVdVTVFwc2hVQTFNTkROUEFTcGI5aWVCWnlySjlTL2krLzBtWHhSNnIrOHJqTzdUN08wOC9lWGgvMnh2YTJydTdRMW5lQkliWkxOc1ZZcEhuYlZqQ2NVYlhCR25ldjFpM0luS0wzK2pBZXdTNEpOYkFaRktya3c1dHN1WWUyMW96RDkxamtsbVpYOTBuelRlenJDeWFnaCtkV01MRWZ1UkY1Tll5SysxZTcxd1NhMkF5c1ZNL2tucjdvb3ltc25BQXRpY09xUVl3M3JlaWZPbkg3bHRicmlFOEx2cUtReFNBdk00bGVwUDZVZDZMeUZVQ1A1V3RqWU14U2J5QmNVUjQzcWtmZVYwQW1wdndhY2RTZGlqa1BBekl1MitWNzNzM0xtWFpWMldqT0dkZ2ZqUlpqK2FZME9va2VhSHNrc0dZSk41QWtuY2tJaE00RXY5anpMU1V2VDdSNkdySmFqLzhxOWV5Yi83RVA1eEk0cjFYV3MzZWNlOUN4cFNBc0x3dHExd1FlVjFaRmVaLzVoZGUrUGlucmhlN2tyVXZ4czM4N0l5VlNYSU5mT2RuUG5UbDVadlhrclBadDN1MmdBbDhpOW91WllsSU52ZWNMdm9ycWxZdDI3eis5UFBQMzd5MmFkOUovQndvUkNqNngyNTRzazIwNTI5ZTN5ejZRNXRjYnVVWCtseGQyNk9Wb3BGL2ZUTTdMVnRxY0lmNEowazhTVjlIMll4cDd2cTFZbmJWOFM2Ky9IdXBxKzBZQk1CZnNkUUZTMFU5YnZ2MzZYK2JXSGt1Qlp0clZaVytaVlBYM3hkTnBKSHZDQVpEWEUybGhPdkZyeVdxNUV1blJyV1pMMTZBa0tlZnY3bHBUcHJyZmlvU0VrWWt6WlZJNXZQWE1kTktxV2FlTVRGbS82VUoxNHNxbjJ0RnA5eVZoQi9oVUU5ZDNWSDdjTi9XbzU3dTJEMzdrUmFUWlR2UkNMRStxMHZOMnFybHcvMk9aaTFZMHFtcnF0TmhRL2VXbmV0WjF2RCtwN1lxTnFmK0tsdHFjT2ZpOTFHMjVxdXdiV09QVVJuWTV5M2tvaDJPYXd0MkVGNi81UW90MEVyczZmRXQyK2x2ZnY3WlAveG9sdjFWeTlmLzNtT04wR0RvcWhsYXNPTlFaZFlVd2VLTGNWaW1yN2JpV2N6MFhTR1QvbG0yTW8wL0ZCeCtTNHUwQk9XMHhTeE11M3FaRDJySFptOWpPOThkc1ZOdXVRQS9DL29qMXU3SHhpUzVCdEJidXU3WmovN1JsWmVoaWlpb29Dc0hSTDc5eWhOZDFhMFBYZmxkd29udys3cWZYLzZZcXBpOS95OXBISDhYWG5pNVpyaGUrcFVqUjhZclYzMHV0MWRmZmVIS3B4VFByVmRlK21lK29vU2MrQSs4OUd0YktKcTN6YjJMdC9Zak4zVy9zaWV2cSt1YWJqdnRSL2hjSnZTSTVSZGUvaDJxY3ZjeVhYcllQeTQ3a2x2eFd3QlhzZ0NYM0ZIWVQyYVpYc1JkV1FJSUIwTXNYOUE5ZitjSEUveTVEMTNSdXIzN2tpOWUrYk5xY0xjL1FlckFWZkpMbFNaTThEZi9UN1JGWkdZaC92SVZwWTdzMWljK3JLVjlXZU52LzVkQWNjemd3Nmd1Ym1YZW04K1BIMkhzeTFrcFUzbVMxb1A1bTcrTFNSWG1RQXZVMThxTUNWOUJabDg1WWdRQ08rRDY3WUFHMHEwLy83TS85TXd6ejd3SzhPNy8rcUZubm4zZi8vbm5BTjJHbENyY0FPRzFjbEExUkR0ZyttVkdiQUgvTnd4WG9BcC9oNDc2dzI4QlU3QWJOb1ZWOU16eGVhQUE4eWdiZEFWSXFKNGI4Y2RxeTNBalk4M0l6N0tHRjlZZjZrQ3lkd3J3MGJKOHQrLzJLazl1OWplbHVPOEI2VytVTGEyYUhWbndYdTdValZQV3NRN3diMkVDdndUOEd4UytFTWNoZUh2WDhsby9tcnVzSGQ0VldJWStkN2Rjb0p5dEluMjRSeVV6U2E2Qkg3aU0vcDdCZW9RK3JHU1k5KzJ3TTB0dlFIeVhVeStCc000SnNQeGIxblFjZlMvVzdEemN6ZkJSZm5oaWVERmJGbFFVa3Q5MmN2b0FFSCtIRjlXVGp0Q0JSM0t1VHdkTnVUSXdodkdVeXFBUUZ0bUJCUnVQV29Bak1OZXlXMGRXTFB4WWROTFN3M3M0R0lRMDc0d2hNM0IwSk15aWNxS25DejZsU2xRZm1ZUlZKbk1wTjJyVmdSL3kyc1hzS1kxaXpvU2ljN2s4ZU11VzEvb1JjSXFTMHA0c1UrTHV6QnhselBvVG5PT1FtQ1RXZ0lwTzk1elhvUitMcDFYMkNOcDJyUDZmdVVLSWVnR0VJMXVzN3BleWJ4STRJU1U1QlVTNmxOMDJia1NHNG4ybEpiMlgxanN4VzFRM3ZDQmVaR2lGYUNLcFJqR1Q3eURQRmJPTlVCTGhhdUZLRk1EQTJmb0ZIOGwrakhNdDgxSmRBQlBmOVN3OTltNk1wMFpRT0pqY1VuYlhhaXBpQmdGaW80ZVNOYUd6WW1EVktTa2owTkFPVHhXT3czWUxwMlV0QlJzMDduQWdZb1o5a0dGK1JGSHlvZlFqdGVzNEN6KzZlR2N0RHRmNWI4YkF2VUpJYTlWUW03bkZPSDJoY0hTaWRleitybmtySkczdTJJSUwzcVdJaEY1RVZtSlo3VDBTWHdvOFJqRkdYTERBYlN1QzM5VSt2Y3dwR2k3S3dJSkhpMElWbFdCZHpzRUJoSHNqM1dIcldTeGZVK0p1TmdkYldoVWFLZ2ZTcEIwZkJKRXVZQjRWeGZoWkhLR1psNnQyeDI1c0VWczVJK1FMejJKK1JMbmk0Tkd4enJIbDRrMWZqM0lGZE93cy9HanQ5VmdidVptdmdpaUQyMEdVc1YyS1pqV0hIQzR5MmJxTlhucE5LMXVGWFpKdTJJdmtXMFovSi9IN0hsVlpST2kyT0lBSXVISjRDYm5OYWptd0NjYUU1YzJCS3ZocllyVkJCQ3M3RVFxWUt3VVpMaW9jU3BZRUZuVnpNZnRrZ3MyVDF1TGVMa2dkemtiSzk3WEhnRW95T2xYUUxxK2RkdzZCSHZHRkMwdzlIb0tZSCtGRTV5SDFveFk2ZGhaK2RQeFZaRlFpV1NKMTdGWkRZaUVLc3JNaVNpdE5VOWpaNVRvSDNQRkxQNFQ2ZmYyQ1g1cW9SaXVTSDhnQlN1SWJqRXlKR2ZjclhSUnlJWGVOVmhEaXpHZTAvWTBObnJMUHJoYWwvOEtRbUlKVzJjbXpMai9PZ2tlZ1ZXNU5YQktIbzI3dURabE95cXgzdUFSc08rUVV6TXZsU2ZLT2p0WEVlRldtVUdhMVoxeWo4S01UVmdCd2ozZnhYUGxSY3dNVEdxWWgxK25jVzZxb0pJTVVkRllKYTZsbFBUSk1adWtRNnA5K0xNdE5jeTJTTDJlSU1FckVqaGlab2x5RDRSb011V2dqRkhQUnh1MTdVYjhiMWFmc2M0dFQwWXgzZnlSeFFReUdOOThxYzM3SzgyTGRDQTRnMU0xRFJ2ekIrTlNHbFFLa0hXUkRrZ3BCV2xXU0NaaGtIaG5yeUcwUCtTL1hSOVUxaWlGSUkwR3U2cHdzbHp0WGZ0UnBJNTMzMXEyVXZmZ0dCWlp0cnZnNG04L1ZiWnJzK1NwUXVjY1VOTThzSDBMOTRyUXNPVkZUemtrZ2g5QlFmUHBzSXVUSzVWYkRPSzVrOTE2bkpXRTNhZ2QySTgweFg1UlJkbDFXNldYWlg1WVVlSmFVSUlzMUZuUnpYdWFTaVJyazM3THAxZEN2bWlFaElXWTRhVStHZ1RBdWRWd25vSDhaVTZCUTUyVG56SSt5TGhMMXUxSzUxWFU2OHhJV0ZtWHp1VnpoUk5ZQ1ZoZnhTQlV2TWRrUTZ2Vyt5R0s4UGp2YmorUUZCSWhuMHZxZFRZUmM5THp3S0pCRWFPa3FyV2ZPS0J4SE5UcTNMdkNnMGdtRTBXSCtvYXVzQVpBYUFTbEM2MUpYclNGWkhXV25ZUlk3SzFTSUZpcnBnOG1vN2NHRWx0d2JrOE96QWE2Y2xtMTFlRFp6RzFDUGhkV2NwL1ZvTmR1Q0lRVHo4VnlaOXRwTWQvSFdCRW9yN1Z0OXVudEJ6Z0RSSzM1clFVS3ZPdDRaNFJMcEZNMHhhd0RpUmI3VWs2Wm91RU11OHFOeUlBbm9RblpFTzZGNEVBZlJ4clBPY3M1OHFLeDNCNTJpbGpvamJKRFFUWGFTODdkUGo2amlvSXQ2NjlWSG5NMHdJN2pFMXZ0Qm9nYVhOV1dDZ283eTlYeldUd0Y2NUdlWFpOWjRXbmV1OHJxRlUzWHFKUlM3L0tmcVNZK2doWXM3YmRNYmdvT1FVcWhZdkdEa3A1NE1ZZDNWV1dKV3BKUC9JMWZXQjRCNFlUa3RZWXEyVXNoRmVaMHRZL2ZLSGZVQWFadVJOTGdYUmxuS0oxMW5GenlvMkNucGkzd1JsaWdEZGRSSW9LdVY0aWNUTEpKRXB5b25uRFRIdEtucEs4S09PZTg0OElGWWtDbjY4VjBrbTFBayswNHYxQUNDNFR0WVErZHBQVnE2bzU1YmJySGg1eXI3ZERMR05vd29oQ2tGeHNnM1BxWjJZaE9WNnpTY2FQSDRLSGRSSkRKcmtYeFh6UUdSK0Zyc3R2cVJ1akEzbklRSDY2MlN1UGNuOEsvVXVsR01pQWdpVGh1emdZZmdUQ0ZlN1hyUmt1WUdZUUU1bUthd1I4c2o3MlRRUGkxRzJkSnBXWExrOEg2RG1NbXdlRFM4THRMbnBWTzB1K3RyRmc4OTNQRjZJV0pkL3BycWVmS2pOVmd6ekpIcEJsbkpGaDBteVptVnVpV2x6UVIrQlJKRnpHMHE4MWVlVFN3ZC9KUmQwUVdSRXZURTNEa21BWkQ0ZlU0QmZzSnhCU2QyY3N2T0N6dzM3ZEdsTFpzeU10ZTI1eU9JempNczVUZ1lZVFBsTXRYaG94RzZ1blFxSnNDMkZkelJDN0VjMS8yaGplWHNjSXUzeEhIdlBSWTJjcm5lMjlEdXVwT3h5TlB4WStHM0dKTG8zM255bzJQa0gzdGkzYzdOSXdHdWhKRytFTzBDRWo4SVFKdWNYYWR4QlhBVHJvcGpyRFVSVzF1UmZDbUhzSEFQSlV6UnNkTWhYTU5neTEwRkxHRFJEYStMdEVhQlZmU0NtQ2o3N0JMZ0wxcElyYUVYNUFocFNkdjJuQWFDK29ZZDJIRmR6WldlaWtRa0NFViszSW1GdDdnZk1SMEVPNmlJWVJUQ3NlaDk2V2N3eExhclYrVUpLeFpqWDVMclphZEhqZy9BZWZLajVvWjZCTXF0LzhZMnJkQkJwQzhGc1FhdTV2ZWJWbm1KYytnbHJIZjJPaEQ3MStxR3BkTzlGc25ucFJvbThVZU16RTNSay9sT3JuSlYwUmZqcnVZT2FEbUVaWEt6VU16a05GdGVIRUhrbWwxRDhoNmxDSWtoZzc2R0NvYS8zNDFYckNmOFBGRVBPdUlEbVFtN2lTcFZ1U0lraEl4QXF2RGVMOStXQy96ZU9wT0FOeGQ5VmdFKzhSN2l1ZktqVGx0OWE0Uy83aW9jNFV3N2lMS0pES2d1MW5CVlcweUFsbmRoUTkvcDc1NUlnYXB0WDZKV2hoT09wK0JRUERkRno4KzVtbTFGWC9sMlgyeWdmSkdLU3VHeUMxcjArRWdjVm1JTk5CTDByU2x5SUZ1MEJrc3NXeVI5WjkyY2NVNmFaclhVUFJHSGNzZmNxUXpQclBBMFczSE1PL1hlVmJueGRiSHNyOHB4SFdlblpjdGFDQjlEbnFmMWlLYndXRGpOeW10UURBeHMxK3FIN2pJbXFaSkNiUGU5MktqeVpjV3MvaFJGOUo5akpXcG50ZTg1MHhERTgrUzhUOVN2TTY1YU55MkpYS09Nb283d2JNMWJGYWRWaWtaTGxGSEhvdHhaVTN6eEVWa0x3Rit5eENPSEpZR2UwMVcrTnVJL3NXdXhrVUZtNldvcytKTFVVTXd3Q29WNlg3YU1oWFZ4R25OUk9pL3N3ajZEL2dmWnJSMWJTZC9Qa1IvaDhaSGFESjE0RGN4dTZET3ZRMDhTRWRtU0U0K1BNTkhraEgwdTJzQnY5Q2tMdHo1Sk5vZ1hzd2ovVHh3Z0ZEelhYQ0x6TVpKMU1OL3p2SzdGZzlpMzZFeHVYVE5jbENPa2pHL2JWWFVBV2FMUW55dHhRTXZwNm5OM3k0NDZFRURQMk1IalFxb0ZiTzRHaWhpcGtNNkR0Z3duSHIySlhJU2RlaXVPTDluTjZFOW5wNDFBZXNxUFZuN3hXdmJrYjFycFFRV0QzdGYzdlRFUG1kcDcvTkh2RmsvZitVL1RQVXBTcTA1SmVCaEoyMkhNT3R0dHQyQUF0UHlJdW56VG9RdFNqNDlxeWVCc0JkRUd2bTJSNEU0cDJsRkFpMUNJRjdsazA1a2laMlZjaS8wMys3V3JWS2NsTXlVbFppOW9CVVFhZlZzVlFsZmlrS3lDa3E0dTRYK0p2TU1KTVl4dTZvVnN3UzUxTVU5QTZVR3FKMVh2ZU5oQldEdU9IRElwUU1PRkVhaHJDWkVMNkltVlZReUdsUzlrcDc5ZXp2MDlmSFQ4eTViSDNoTis5RjFGQ0VQNHMrSXRxN2cvQ0QvSy81enFXUFlUb2ljREVlNUg5UGlJek1UYjV4eFJFR1pscENmRGtFSVRqNCtFd2lVM1laUWRkV095b3F4RjhoT000SEh6U2NVZGE0cWNsMGRQUEdydGN5MXJRMm5HT1J5ZFBXd0V0U2hBcjJ0YWo2a0tsQUpLQW1aQ2owRWVhQ3JlT1BPZC9zNGVTSzVDYXRuUk92RlhsQ2pycjJKWGNTaEFRVzNIY1BVMlZGZHRuQlduM29vRmpwUmwwTmxmaThjYit4RSt2OWRYMzRraG1RL0NqejV0T3BhMTFhaEcrY1A5aUI0ZjBldkpQc2hlcE9tQlo4a0VyUmM2Rmx3dGFrdHNTS05TMnNDemxWQ1dRNzdZK3NoU2paSDRmVjRBL0lUakN1WmNIWFpZS0JsdjZJbXNSOFBDSkFhdG9HSUZ0RjB0b0NXYUpLY04zdkZWYkpBN1pGMXd1dnJTVUk5elBWL2pVdWZUTWFrMGhpRTR3UUhBQTE1cFI1eHFWcUxqelZ6dTFVOFZUOS8xNjRFTVFtTS8yc3Z1L0g3NWl4akd3RjQrQUQvQ2tQL2RlMVlMNkpnMmpNUm9JaEwzSTNwOFJNOWxzSHFiNjZBTEFJYWprdzVMYllXT2xSdnQ4Wkd0VC9lcWVDekJTMVNDNWJzZ2l4d1c3cUhTajI0WTE0L0VoOXBXV0VIYnc3SFljYWhDeWo0YmxzM2NlNTdXRVE5b2lOa3Y1YjVXQy9RdGp5WWc2aWE1SmtuWVQ1U25TQlNJWU5iNnVpQVRCa3ZlaXhaVFd6TDZuVFo5RGMydUh2K1YvQ0RGcWZjd2laRWZZWE5aUnFVQzVBK2E3UWZnUnpXVmxkTEE3Y2lIRFk3czJVOHhQVDZpdVhSZW1MOUxBdXBocEsrRmpqWGk0eU1TWnE4RDFveWwyVHZrcCt6UkZxdDd1SWZDOXg1MmxXQjhqdXY3LzJPY29GbStPYU90S2tSWW1ybVRMbzhDV2hNMFk4RGlGeTdWaXc0YkFUT2hlN0hjZ0l1NmVRaGFBZmRFakErNE5VcDFkbTJKaVFRV3RmZUNXQzh0ZGJ5NzlYSFV1a0N6Z3NreCtVcHc2ajFFYk9SSEhmMkpWUVhqR0pUTTNuOC9XdEsvM0VMcHhlaHhpUHRSWngrNlFJN2hndHVTbXRSQ2VBb0YrU2RTYS9YWTd0ZkFKWmtFQnVQcW0yZkY4a1ZWaFpENDhDSlRsSmZnYXNzeWg2bVhHWUFsZW95VU5ob0VlbTVqajlzb0tWbFZGS3c3cVI0b0RUWVUzL0o3YjBOQ0tqUDBzanhFK1ZiYm9LdmVvendEb0diS0s3OWYvYmVlMUovUGk4b0dvUUJsUnRWcWc0YmhtNGtMVHIxVGxSa3Q5S1BQbUpXWGpqOEhoZjM3NzBkTnRYcW9IZmZBbFpJTlRxNUhhampZRXJqd1VHOFFiNGtGUHNKZE5rK0l2Z3FCWDRIYVkvNW8yZGk5MkQveThrME5xeUZCaUk4dXlVR1k0R3JFNVlwU04xa3IrZEdXNUtra2Rtb2xzR2t1cUtyQitKc29PR1M0QVNtdW1abUpDeldscDNTMVVsd3ZnTGNmVTBDbmRXTGIwR3drQ0ZpUVNjaUVuTXJ6MEh5L3F4RUtBTzV6VGYzQlNjR2xZZldyQ2ZhK3BOQ1BDaVphazU4T1NtYnZ1eDk5eGFxVjVuUEl4UG5Sc3ZWb1ZhY3dxRzJLODA4U1FIWWd6SU90OUZaT2FkdEM3dDZLTmxHdUNBQk1zTythU2ZJYm5Ea0ZRN3orbFZQMVU2ZVhMM2VTYm11NVhuNE9NbzlTY2tDemI2YlI0aU1HcWxMYUtIY0hsekVCT0h5WHlleWdoS0VXcE1jR0pvSmJVbmh2S1YyMVhrZVdQY0xRZFcyeTd3MGpxQm03aXlvNVRqUk1VYXJmdFcvazhSdDFmMXNSTGlsVnROeThocWZldkZZTWgzNWtsMG9hUjVqZThOcjMzWTljTUQyZ252R3VESUtaSHkzb1NpVW5hRVpsYTZUSU1oZGhzM2xQeXlmeWlscTBpZkw4T3NxMU9ZSEJKUCtJNFVrUTRrVXVpZUFoRHhWVkxjLzEzWDFWc21nWElXcDNSelpXQ0ZwQktSMW9tSlpnQXR6dlVNQ2VqRHBCRkJhR2JIcVVycjczOUlnT1M4WFJoUk1TQStRUEo1cWNkd2xld0ZhMVBlWDBqNkppK3JyRlIyT3IwSGl2S3VSNGcyNVF0RTQ5RjF6NnIwcUgvWW44cUtGcktMKzJKK2tKSWZmZmoyems3SkdXeW9rdXBVak1qOHhIM3gxblRiMTFxb0c5dHRUWUdzUkxVZlBDbm5RWm1BWm9oNSttU2xuSmZVckk0cCs0MkJMME9oR1UwUWxqYTdsQ3Z5VzZhdjJQK3RTdzh2Uzk1T3ZiQW5JTDQ4RUFqeXhaTzFocWMwUHV1ZUhaVWhBNFRsYnA0ejB5cXNRd1VuVm9SVGZ1bWZqMFNOZFk4MGRHS1JFajBYem1VTnVoQ2djMjJhbUlPRFpVVnVSSHBnYjVxUjFJU3NqOTl5TnJNY2ZVc3kzWHAvbnNTZlVQVHRSdThlQlUvY2NWLzF1YnpJOHVhRWNzT0d1NnBtUThKbytQNmpiTU9NVVlvTE5oQURxYzJ4V2xsTkx1QzRwK25jSFVRQVd2WnJXUlNPVnZGUWhaRDRSSWxMeG4rMEM1YzhsYXFlUklZYWhrWEs2ZWFwYXFyQVVSTUNWbUdJMTBjRUpNNXFPWHVnMnJoY0dEQ3VXR2ZtUVBoY2xQYldCU2RmSzFRMTczL3Z0UjJ6UmZwWjRkdWI2b2pSeVJhTnd0QW5EWkdJeU1mTXR5SHVzQTA3VFRqaDhLb2d0MjRCL01FcUhGcWhNTzI1SUxGcEVvYk84U2tMNnE3RFFqNUlEOGZqYnZXRWw4dzJGNk1kaG11QVk1VjY5UCtKeDN1UndwcWkxa1VFcmJFQlQ5R0pZMGlRc0xXRmtCNmcrNVlhcU5BOUIzUEZzQ29tNWUwVHpFN0NZa3djcElSYmZ0S200ek1nZlB3by9jWjFucTFGdTluYUd5MS9GT3ZlUG5zTmFtbEIveE5maS9TWlVQOXFQbFd2UVBwdjdEN1FiWEFlQUVFek43M2tBTDZuZVRWU1hrME12S3Y2OEF5L3pmWlVWNTlndXc0RDk0anl0bEFwc25pbHEzTWJqYXRyaE0wR291RUZvcEZlZVdscUllcHJBK09Mb0JZQzgySUlWRkUzMTlSRDZ3RzBuaU82MjZIbDNFYytHdUpaSFg3RnRFM2NrMWpnUkY1VFdXSnYySTlqYXBOcUF1ZHdBYXlESW9kZFA4MnZ3YW9QVTBWMGlGWEsxMnQ4RUxPYkFlcFRac0VkdGdBbnFrOHNkV1cvRlZ6WERHTy9XTy9jaHVHVU0vK3VrZ2RIRXpaOFpxK3J3WFRoa0ZOemVqZlpuNDhzRWJhR0d3TG81aHBNS1AxUEh2anBGSmI1M3lxTW02MXRGR2hPcFhGWE90ckc0Rmkxc0prSDVpWVgydjgzaWlTV1FRWmNuRk1ZeS9Yekl5NU1VOEw1N0xJeU0rNUFRRlV5Y3NzYWxIWjFGM2I5a0pWWnNUUFhKYlNDZDRGcmIzbXMxcjFDdFVaVXZXMzV0dmU5UkNsQmNOV1Y2cG15YXFrT2ZLcUdYbFJIZW9VRmM2anFPWVliNHd6SU1qb1FsQ1VSdE0za3hueGVpa3ZwSGdIVUFLOHpwclFzS1BudjBmOUg5MUdsd01OM05tckpxRlFsOWdSM1dRdWx3QVdYeklOTkNQYk9VcTZrbWphakp6d0V4dFdFN2NXZGVLRFVWZnMvbXc2V0FwaUpDSk4zQUtWaWxlY00rYm15Ym11NzVRdktYRnlRVFRicUdQelh0V2lCZFJCNTJPTEY0K3c5cmIxYlhuemQzSW1zTS94TFFYWkd6NEpnREJaa1FySU5HMDI1UUU2d2hqSjZkTDlKdFd5aUdlMFFOTFEwc2k4VU84empiWnNocXViVmhTZUQ4VFA2cnA5RU9mZXZ0VG9OSk8yTnBnZkJRL29wT2VkenBkYUhrRC9ZakNaekJESFpEa05DU1l1Tm56QmxxbzdPYTBTc2doSDFXSE5ZYnBick15NzBmMjl4SHg0cFlLMFpWdHhVYnhWS2dza1VLVk5Dc1RHMitpbHZncVNPYXl3ZGtaekRjMWpDekJsazFxRFBuWUdwVmc0MXdsbzVIS2lXQWhKYk5MRnRaam82YmVYVFVTcEIvUkMyL3JRclpDeUwwU1pNN1lZb1BwRE0wQ2JjMER3Mm5lVnJka2ZrZmJISjBNUm84b2NPaFRiKzFIVy9qR0p0NFNEeFlmK3RHR1lTZFRzQWNtbHpiZitXR0U2UWFYeE0zY0c2dmhJT1VHcVdzSkpEdEJtaXZCTk1pUFhCSmVoU1RwUjl3Y0VHTzdySisrYS9hbmdXRWRLazNyUUZ1NGFGVXNLOGo4aVZPb2tSNGZIWjh3SWZUd3JjMXdEdEp1NFlnVFVyQUprcTZveVV6UkVXbW5wWVpDRkt1ZVZ0dVhBK3JkL2JpNzBMQkw4aFJUUWViQVJDTnYyVkdGS3BNemtDM1paYmdCZTZpZ05SbVhHUXJ2SnJGYitYMHJxSUpqY0JMUS8zc1FkTmFPZXJDb2dhVjdPaXZTcDk1YUFVZG9sWWZGZ2ZWTjRTaCtSS3hqK1JFdFlNRjZoTzRHNjFHQ2FUSS9RdGY4cU90eVdyMGZYVElkUXJPVTBjMmJyQnQ1b1BUNE5UTi9Sais0cFNJaW1HUTJVMmo3Q3ZSTVNuZ3pLMHE5NXNhTE5ZejZKNXphWVI3ajZaenI4NFpjUFBMbGdFcjdIaTF5UFJHNUZMUUMwZ0ZiK0JCUnlzU21ML0wvaGtYOHZXYWZXM3BTQ1BGdVV2QmtYUXBaR1Y0QjV4WncvUFJldit0Q01IWDkrQWJTQ3lwRXpkdjFoenA0aUZkcTJ3TXJ4WVZ2aWg4bG5yZjFkUDlZQnhKTWsva1JNckVUSjdjZ1k1VDNJL1A0Q0QvUnE4NkJibHpWVmFBMytYU3hHanBXN21JYzlhanZSb0JwV2F5UU5CbGJya3NTT0k1Q2pDd25qTVJ2Y3pMdzJKd2lMdFJZa0VGaGdYY0RKbSszUGtwMjZ2RlJrZmthSWs3WmQ0TFc2YTVIRFVSOVNINWo1emxGTjJtbGxvdWlaNVRRR2pnUFNSVmRTV2ZZbWZoUlN4bUFPZlZXaHl0WU1KTS83c3hhanNFM3hZL283WXBkMlpZeFgwNk1tU2J6STh6d3ZwTmJza2REbXVMOXFHcldMQ1J5ZDFCV09OSU1sY0M0Y2oxN1RxVEw4YmNpSFkzb3RJMVlkd3dBbG9XdlFhakFPU2RHUFhTblRlSzUvaEpuSDZZVG5JdGF1V0JPVDB5TDRzUytFNXpyVUVyYk1Jem1SbWJ1eGlYOWlOS0hydVFHUnF2VVRrUVZCRGtZOE1mcUZQd0dvVmpVeFlEc1FwSGdPWlBuUjVnUDJJUDVzU1g3SVROOVlUN2U5ZWI0MGVwYi8yTFlqUzkrNGpBZ0paaTgyU01rK0xqVmdrNmRZVmFCaU9pL3hzd0JNVlpZa2hkNGNLS2JoMDBpWnEvYXlheUhrZjRnc3ZNRHR3bHhBNGpNWi9ZMVZ3WUFRc2xYazFlSFJmd2tBNGdrbm1zcmNmYVI0Q0pwZHBRRTQ5cmJVRGY5cHhCc3NpajdQR0xsQUxFOThnc2F5cmQ4TWJsRHc2TUc2ZzFmWGVWZzBBbSt5a1VDSFlIV3YxMDhGZmNwdXl1eXdGcG1jblZMbU9SZXB4SFlVMi83SXplOWpYRkZ2VGwrTkc0dkxMODMrekg4NkppWkEyS3NkejlJOVFMMzluVWpsTTNnRlFXYmpMVENCQTN4U1dRLzJFWnMyTzY1TzF4WFdvTjVXY0l3RkFKdmR2VUFvT1lKeDFNd2llZDBzcWxEVGxCd3lFWEUwanBuV3hGclJTdFlDaWppYzI3QUJhNCtlQTVybEZhdjNZQWQ3WVZoS09JSU5vUlZpR25FVERHRnZMd05LNGpiZEx5VlZMUmFUWDE2cEdoMkMrbnFLNkJITzBKNzZtMHpqZEtPWkJxT1BRWitCTXQzNDRUMk54d0N3UHVSZVh5a0RMbWNhMWxGMVZnaW95b2VjRk1peW5JaW5Ubm1jWnVZT2xmcHI3MUtvUXhib04vdzJmZG9HbEp6eTRyb0ZLM01jQTJHWEtETzh4VWtmS0VKSXhQeHV4TGdlbC9XZGUzQWM2eVdRS1A0MDNabEJxQkZpdkdFeFFxSHJsaHVSaUZoSThrWEVHa04zazd0VFQxZlZlMTBQVTdRdU44ZjBjKzBuTHBUYi9vUE54Z20vNEZwS2I0djloajRVWWVaQjJKc200L1YrWkY5ZktTK0hENmFzd1pGMWlFTm9SZEcyQXMrMDNHU20wRm9sLzlNa29SdU9GNEowRHcxSkNuR0lGN2tpWmpyUkNkYUFSZmtCRDhrMGZ3NmwxMFhCcDM2K2dqYVkrMGlBKzZ5K3JWdzVVWVpPalowSnlFSFE2Y093WHJQMm1BZ3JYOGJ1WU5CdkQyWnc2dktKTC9mbFl4ZlZYRG43S2szUlUzc3RtOEl2YkZPOVFjZkF6L2ljMW1SYysvWEkvdjRDSHNHZU01RmUvcEZhaThMN2NBMFRnU2htWmpLVG1BTXMwSUltVUJieVBBSXhlTWpqNlloaUgrRGw4QVU3WDZPa1dzQkY0cWFvbHJlbnhsUU5Zek1iVElKTDBRN05iVExiQTNoWUpmNHpOVnlpdmxDNmUwN21sanFQMUJiTFFlaHZGZW93cFlueHhVQmRMWnlrdnA1Zk05WkY0SU4vYU9vbDc2UzN4K3AzMGR5cDk3bXFMVFE5bzJNQ0QzNmZnU0YrL0JSejJSbTQ5WWorL2hJdmMrOXEzNG9pRFNFeENTSTlKVmdQVnFWSjlCYXJaZ282NG1LWUw5NTE2V1UybmMxR1AxZFExbEVEQW5nRWI3Y0NkeFc4NE5MZElMZTZ0bmdvaTZkbGpsYVJRV09sNEpXb25jZ1pjcUw2anFpdkRlN2xkMVdrakhRNFQ2QlZ2bGdEb0FmOFc3MGdXbFIvd05SN1lrQUFBdk1TVVJCVk9vbEVaOUN6dVR2TTRSTXczQ2FrQi8wQmtUdSs5VEFWdE1DSDMwL1FxYms1NmtnUTY1ZmorempJL1dvOFYrNzJjZGhVaERwa2R1SWs0cFo2WmhLaTZUc3EweWZLekpWb1EzOEZpdm00SEcwS2VHbEdpYngyNXhjakR3R3BSRVhQZnhvOEdvOWNYU3BOdnhsWDA2R3V1OVJRSVdBVUJLOXdNSDNIV0pmTGY1RWJxNndUU0I4NGgxMEgzU0YzU1M3WFI5VXdaYUI3NDNld0t5eHdDYmUxaHI3VG52UHZiYXJOZ2YwTGt0dVhjRVE0TkgzSTJSSzNoeEtlcTdkb04xNjVBL1VlbG4yQWVjcG1OVWdiY01LSlNoN0F0T0NhWlBEYmVHR25OQktrRUM1M2dCbzhpeVVGekNZeE84eW5PYjJLc00xR0hZQzFJSUlwUG1pckVRV2ZPVEZVUGJaOEtoNmRLSWN4ZEU2WW5talhwUlJkb09zYklaY0ZFbXhYcGNBcSt1L3ZuSm9RWGNQQjBPTHRWeEdWOTc2VzQ2YkFTVm9xaVJId0VvSjdDUzBFckFNUnlub01iVlJkQkhESGk1QmNUejZma1FCaFYweUJqcy9hcDFZaGNES3ZaWDJ3a21sTU05WHFKblVUb2MyT1R0V0h0S3BvbVNxMytQakl4TFBEVkk4SFhYTkJwMEFmVUVHa1V1OGp5Z21pMkZpeWFBWm1wdXJCWDRGbnhjR1g5QjY2K3hDMWh5dDZQVmdkNFFRRkVmeWNERGtqbktWYWJINWdGUjdkY0RJL2Q3Uy9iMG9ncG1uandYUjR5M2VhMnAxWnl3Sml2blI5Nk5qR3JtLzNGS2podWY4cUxoaGRZT3c3TGRFclRqU2QwUnFXTEFuZTdZNjNTR0NoYkRjSDB1RFpMK0J4aXRwR0RWUFlxcWtCT0xWajRYSFV4dHkwYzdQNS9tUWVDQjJRL3JwYnRlM1JHN2xNWldrZlF2SDZXQkN5UHNPbGZHdWF1VjF0bkRJTGlLTytvNGpOc0dvbTdWZ3RlNTNnbGRBLzNoRWszMERocVVqMWtyRU5ZeEFmcjdCbUlDNnJKK1JoNEdQdmg4ZFpOa3o5dnBiVWlmKytkR2l0MTdZenh0T0s2VWdwS0xnbUI4U3pJZ3RncTNXNDY2WSsrN0FNT2pYNTRVQjJtcTRrOUZzTXp3SlN2SDZIZVJ5eEJseTVkNHJSUytFOWtCdjl1eDZNVlZwTVA4ZCs0S2drYlZNTE81WVNSQlVablNlMjJyQWJiT3VGd2RvRHcxc0N3cVFudEFWQ0Uxd2RSa1hkU3RsdWNTM3dmZ2lFSm5EVmtRY20wRE5jM2NzOVorOFFiSWZmVC9hbzlrMUZ4YnB0b1hWM2E1SFRlODdDRUNPaHpiQlhWRkJ2UmxpWDNiSXpaVlNNMHdHNHlQbFFsRW1CaFNuWlVMRUdxQlpXMmQ0RW9UNE83emdJSFJVVlNnNkFjb1hJWm9iUkVFdU56cXZhM3U1VGRGdGZPOTh5bXNUMzVMc0J1Vng2em56eUtEWmh0dit1SmRHVUFrOWtPa0FpT0ZneVAzRXE2MklhMG1IcUlNYzlraTB0eXdTQjFFMEJvTDBWc3h4alpuSEdHSWVmVDhxc25SN0xYUUw0MGMvQlN2cEdxM01aS2RscTZBdllhN2FGckgzamxkc00ybjAzNFZhTnNXZiswOUF4UEl6QndQTnZsYTIwc1E5VDJYN2dvUXUrMHVWa0hpZmVlSWxoU0lJVzZJU0VONEpvTi8zODJCaWo0ZnlQd2Y4azd6U2FnMFViK2JrN1c2NStjN29lMmVxdWNnRkFzYys3YlhjN0lrU2V2QnRYZ2VLZ0Q4ZGlMUjZzYlJ3TUNyS1pQcTNyelVQSlZaWncvTDcrL0d3azgxTGdadjdxdU5BQzNMMmFCRGxjZW9iWHV0SEs1dWJORjMwR2ZKdUx2ZmM1cVpCTmd3ZkluZkRnT3JHWHlPMVFaK1hUd1l6U2E2QnorbStaSnViYjBPT2I3cUpiNlZOQzhnMmZCTFZDdzJPQkM2OHRhUUc4LzUvcGFvc20vTzQ1UmV1L0k2aXYzSlpGOWd1WTFGN1NzT2Zsa2QzUk14LzlzckhWSzJYbm5qeHhSZXYzQ1RZN2JGV1AvUEN4MzlQcVRHNzljcExUL3lhbGFqdmYvVEN5MlRLT0M1ODZWZThXNndwa3ZtVG0vdVFGcC9kL2ZnVFhhcjIyY3R2VlFKdnYvTEVCN1VZL0xWY3A2b1RMNzU0V2YyZ0tsdGZWbjYxcENUKzZJNnBrLytzRnBPOS8vSkh3a0c4b0dyZmFqanhGa0FTNnZ0SnhEK0dheTdwczRjRFdMa3NWRHNzdGs3N2JyckJ3Qld2cU5Ga3QxNXEyRmJvRkNVVnJpcmM2eTB6djEvd2NZQ1R4NFRSZkp0WDJVT3NtT0J5ZnFUMHJ2NnNxOThYTVBpSmtmbmcvS2puZW9aYzZvSkQ3QjRaZXJCOXBKMDJDOG5VYy9JalRMbStkTm1xV1JEcWxveTdWTnhlbG4wREtDdHZ5VzZIcHFMMi9LeWlBUnRhZ0VwUldLbW9yVTVVYldGYlY4RGZOVXVpdS9yRlVVdWc4S0NNekJCOHFJZW5KeSszMmppaEc2WWRIS1haQzFrd2Nwbncrc1pEdzhsdllXS1Y3MlRaQzhyTS9rNHh1eU5HUjlXd3NwenloSlIzMDhRNk54Yyt6NllWUVAwamFONHlZSXloRVpBa2V0dzNlNVo4Z3pHc3kyWE9VY2cyT0RvcS9NajdFWFljMjI2d3RYQ3BKei9xWlp2WG4zLysrcVlOTkUrWEZULysvZlNUUkwrMkdWYWlST3J0bHorRnhEazJyaG1VUmRkdExSR0dkTHA1SFRJaDlmcTFvazhQVlh2NVlyWnBHMlJiRVppTHYyRGhrSURmc3FUcTI2ZzJiM0YwLzF1VkdQcVQ3QVNNZU5keVhLUWgzNFNNZFVQQlhvTGszc1Jna2N6UmxvNWZULzdvSDlpYTRyNG5RelZDU3czVlB2THNILzRTZG5ER2pSYVlqbjcrMWdmNVhpTWNER1RYbFE2b0crOXdMUzNVdnMzOFdJWWpFVEFya2x0UnBKRW1tL2hFOFlpa0ZXc1docjgxZUZQV1Q2cjNJMmRWMEgwUlduOWVhZjNFVkh5UTY1R3lnT3ViUmJVZWJUNUpab1lrMUhRTUs5U3VHeHhMK1RXTi9HajhhN21rck96T3p2aFZINnNhdlNnMnIzelUrRi9Scm83SCsyTEkzSTlFd1VCa2JUc3V2c1R5OWJnVWxFNTBSSlJrRzBLY0N4N20xaWNiZ2ZXaklhMk45L3NNdzRUMUxXZG03L1pIZlpsMVFaVTl2RUZDNzFJYld6cUpIK1htZnZHNTAzZjl1U0V0UC83RkYxajJaVWY3NnNldW5UNzlGN2IyYkFLMzE3QWxkTmYvbW8xVFJvSXIwaGxWblpWYjNZRjFrU2VYQnpLTVdIajlTRERlZUVxZ295S1B2Qjhkc04wTmRnRWJjdURNTVdYQkZCdEJBNHRoeHV2cjdKa1R4VG01NEx2dmpEM25LTkR4K2loY2ttZEJuR25Jc3Z1UFBmSit0TWUySWRqWXRxVUtwMzRrOVRFZWhwRGZyMExITEFiQi8vaWF0K2xldjNwcGVyMlJwZytpemc3TCt3WlZQdk95Ujk2UGlteWZpRDE3VjJwbzZrZFNIMk5pZTMwMzNUVnptRmFRampQenhwZ3RhUGJDNGZqVnFtZHl6REIrdStrYWo3b2Y0ZkdSbjdwZWxoM0pZVTc5U09walRLeS9yWmIwOW53bU9IdStjREptQzVxOU9FR3RnbmpMZGdJQloxcmxVZmVqd1krUDFQT2pNOVhYK1JJMjB6ZDMwbStSckpUY3licFd6UEgySkFwYW5lQ01MTTllQjV1a3pUT3U4Nmo3VWZENENBOFp4VFZkajRRNnhrWDZHeXVlUVAzMk0vKzNGSjZaRmJyak5rSDg2bXVtTVNzdTluWHhNUVdkRGZ1ajdrZkI0eU9acmZ2M3ZjOUdXZWRQU2l0TWxLMEs0RUhxVW04M1dDSityY2VCNHdBM0pzZ0dLK0dSMGpnTm5qM3ZxSDZFUnpNTjNqcC92SE4yUVo5SjRnM3doZ080S2g4Zm1kZFBIQk1UNkdoVFlIUU56UGF6Vm5xeGdhNnJRdGFNZEN0Uk5nQXA3QTRvN0ZQVU9wdW5SMzJrajAwZTFZL3dXbXliQytkbWZuYkd5aVR4Qm5qREFkeGttUVZlR3dzREd4TVlWSnlpbzJoZ2haM2lDUDQ5N1ViQmNsVjFYNXdJNWlISTNHbDVDRWRjUEVmdk56MUUxMGgrOU15ei82K0ZONnArOWozUHVKNXpNejg3WTJXU2VBT3UxUkI0OWxWTTU0ZmZvOGo1OTZHUHI1di9iMmtabVVCTG10N0gwVUFoZVBIWDFqM1FmaFFZYzYxcnk4ZTVYd3lrakZMMzRrTjE2azFmZjVhSGRwcys0alJYd3pKek16ODdZMldTZUFPMjBmQnVrd3M2K1hidldoOXhMaWFRazZmd3FCcVlEUTdrYkwyS05vaXV4ZFY5Smp6bUVhVjlrY0orMzZLK0JRY1RyR0Y5aFoxQndXaCtSQzhMMzZTWFF4dTJTVzdtWjJlc1RCSnZ3RFlhM211bmVHa1ZyelhUbTlDejVxM3UweTNPeFFSeThoUWVWUU56Zlk3RjlBY2R3VUp5TUZGYXR6eUJTK1Q3NVp1amp1dXMrVWJ4bzFTYjNNelB6bGlaSk41QXFnT2owWmpBMFNwTXVRSU4xRytWQTRwR1cxaVFiaDJKb3BWZ3R5UUsreU85OEhDb1A2c3JDWDZwejlFZkdERDFvd2VtK2tlajRZVStHNUhWUDVQOTlVTTVoUG5nOXhwa2FWL3NwMFFHMFpkTkZCVDg3Mk1JK2dORHBuNzB3RlQvaURUY3V2UHdkWFFoK0pHTEI5L0RxUjg5K0RsNHVIdXd5TDZUZkZoNlduL29mUHM0K3kvNEowdmo2NGR2WDg1dUU4SWs4UWJHN3g3VldNSEFEdVRuTVpNSk91ZTFtc0Zwd29OWHgycWZROFFIMkxOamRYNDVmb2FhWnkvNlZrWTRPeDl0aUV3U2IyQzB5aUZYZGNLaGhYTE9PejQvMmZIQm02aTJ5dGZlUk9HVGlaN1VqM0xzMVlHMXZsOTdqZHNuTG9rMU1LNFl6VC8xbzhuMEZ0WDZnZkhEYkNUalRBbmY4N0IxU1AwS0w4TDJCUDM2eHp0T05mTy80Y0I3QkxnazFzQmtVbzBmL1gvL0RIQW0yUEhjNEFBQUFBQkpSVTVFcmtKZ2dnPT0iCn0K"/>
    </extobj>
    <extobj name="334E55B0-647D-440b-865C-3EC943EB4CBC-274">
      <extobjdata type="334E55B0-647D-440b-865C-3EC943EB4CBC" data="ewogICAiSW1nU2V0dGluZ0pzb24iIDogIntcImRwaVwiOlwiNjAwXCIsXCJmb3JtYXRcIjpcIlBOR1wiLFwidHJhbnNwYXJlbnRcIjp0cnVlLFwiYXV0b1wiOmZhbHNlfSIsCiAgICJMYXRleCIgOiAiWEZzZ0NseHRZWFJvWW1ZZ2FGOXBJRDBnUVZSVVJVNVVTVTlPWDJrb1VTd2dTeXdnVmlrc0lHa2dQU0F4TENBeUxDQmNZMlJ2ZEhNc0lFZ0tJRnhkIiwKICAgIkxhdGV4SW1nQmFzZTY0IiA6ICJpVkJPUncwS0dnb0FBQUFOU1VoRVVnQUFCcGNBQUFCVEJBTUFBQUNJZlVLckFBQUFNRkJNVkVYLy8vOEFBQUFBQUFBQUFBQUFBQUFBQUFBQUFBQUFBQUFBQUFBQUFBQUFBQUFBQUFBQUFBQUFBQUFBQUFBQUFBQXYzYUI3QUFBQUQzUlNUbE1BRUZSbWRvbVpxN3ZOM2U5RUlqSzZWQkFaQUFBQUNYQklXWE1BQUE3RUFBQU94QUdWS3c0YkFBQWdBRWxFUVZSNEFlMTlhMndzeVhWZUQ4bDcrYmg4YmVEQWlvUm9pQ0J5a0FUSTBKRVRJdzZjb1J3dGpNQ095VHk4OFora0djTzZ1NEpsRE8wRXEwVXNaeGovMEZwUmpLRUJRZkpkeXhnYU51THMzY1JEL1hBY2lKWm1FZ2g1V0xaSjJZNkJhQzBQSFNkQ2pFMUN5dnU2SkNWMXZsUGRWWFZPVlhWUFQzUElYRmpzSCt5cVUrZDg1OVRwT2xXbnFtZUdVWFI3UFZZZW1QclhqNVU1VWZUeSttTm0wSzA1dHg0bzZZSFdwMG95M2hUYndxT2IwblNycDRvSHZyaFZSZXByUW1ZMk9Ybk0rbG5yL2NSalp0R3RPY3dEUzhtWFdlMjJ5RDNRZWZ4YzgvTEZLcmZ3dHB6dmdULzJUVTgrL2R3TEw3MmF6ekh4bHJua0pyVk4zSHdmY09rZC83eC8rWlBmTzRFeE41K0VkaWlUdy9kdEgwMVpUbjVtTk5NdEIzbmdLRkhYVFE3dlJ2STY4LzFuM2gyKy9ycmlXUXczdnZ2ZGR0RDl2UjhMWGM5YkZUK1ZkcEh0N04rYUhENTg4T0NGbC9vWEpaVXM5aUh4SWtRZUhpYVhidEQ4ejE2cTRIekQ2a3hMSXpXN0FtM3VHZDJZajY4NTdMM1d5d3g5NlRCNUl5UFBKSmVmZklqZUpodVdUNWRxdlV0NFF2WHJOVTJMU09ERkJ5OGNaZ0tOYzlQeU5WL29PdTV0Sllkd2xmSWZ4dEwvaDJEcUoyL2FoN0tZRHNUQTN6Vml5c3p6bS85UVErUUJERFREY2lhY0JvNmlXbFNuNnVneFN1N3lCaWVZdmlWSmZ1azdQL2U3ZjZhZlhHNW9uZWw5dEdiSkg5MUpkaDBLcWluKzd3VHdmZDZJZTBPZkhNeHI0N2Q5QWNhdll5K0tGclRBamhLNGs2UjNYL3ByanFLZktEbEl1VmQ3aXU1bXRON2d5blFuc3lOOUVyUGNIRkUrSVlhMklMSEtWMVB4S0ZyNjBFc3ArZkpoZXZYVDZrQXpSRS9lZjA2dEhaYnlkYzhvUXZLeDl5bW1kaXJoL3pWS2xwOTYra09xK2VMNVo3L05BS3ZDZHlUSkIxUmhxcGRjcnNtMmtab2xPNllPSjFEUkR2d2ZVbXdCZkVlY3FrOW1ocDQvLzU1dnpab1hmemcxL1IvNzRNVGZWYTJQbm4yWFFWdDhyeUtkZi9BNEpmWHNvbVY0L01KMDkrTStzUUxsbGRIbm1iVnYvcW5MRjM4bzFKMEsrc1lTY2QzN0RqTXUzdk5kVWZUYjk1VXpiekNZaGtuQ0Zva1ZQTGQvK1czLzUzTlBQUEgyVFJUL0JVcGYrTDkvdW8yaThoWHVGOS8zRjc3d3hCTlAvQThVSC8zNkY1NzRrNy83Mzc4ZHhTOXhIeHlCWUhmdVM5L1FSejBiQ0NuYkRBaGkxbDlxSjhrYkp4a0cya29vZVJ2WVh2Y2U0RjlOa24rWXdVd25pVC9xaWpWbmt0bXQxdmNmQS9CL0pHc0dsSTh2RVZSdERvYStKZ3h0Z2ZLamdzTEVhbjIwc2h5WW1yNGVwSjgxQXNOU1I0eHR4K2RNeFRqRnhjVGtBM2xpaXgyWWgyZTJuc2R3clhSeUx4OEhXQnlTTjQ4emxjcVovbE84Tm9QZ2lVc0wza2lTSDhocXA3QktON1RTNGhTR2ZHWW5yYkJuV1RPeUxsMVVGT3JmbGhiRmZicHZrUlJacFdsZllSelJYSEo1a3RWTEtxRTFkSWREVVBtL0pjbFBHOW9yQVlaQ3pVWXlMY3duZXc2RjhIL0IwSTRDK0tiUkZueERtellpTFpzcGJhSmp4NmFXRmtUY3ppVDdUbk9naXFrazJRalF4eVRWV2lPRENSUGgrYk9VS0xocDlaaXFLcks3N3NYd1lmNXBvM1p6d2FTeWROdVB0aDJNVFVTNGJyaVRxRjN2YkhLdUh6TTlMRE9XWXpuczdxSHRSSXZTL1dVZXI2Z3Z2TkZEV0hLT3FjVEVWa2tsODFBeTRCQW95OFZpU1NTd0tXdWhaZ2V0NlkxcDRMTWpDYmhPNzRNY1NWR2xMYzlBVURySmo0dTZyQ0JHelNTbVc3b0NvYytNMEJ6dW5keXo3aExIcnRlUTFZNWFtVjVKZmhhNDAxMTRZM1ZzQlZjWGNOMUwwK1dXZ1cyaGRuUEJwSGEzMWduSnVTbTN1Ui83S3E1V0V2UEdrQ2FFTlczelBSdFhSS3FqVFRlcCsySWFpNFpXLzhPR3c3Sm9wOUdTU2xZY0JJRFhPblo5STExUXNrRjNkaFZxWm53bzFtUzRVMk5IaHNXbWp5OGhWTTN6eGt6eDR4MmlZK1loWkhoeVJEZmxWQlhRR1VYa251Tmd5eGpFMzBTSHBXcGZlQ3JyRFNYUW4vYWJyNTFTaDE2dWhBYjBpU0hFcU4xY01HRkFNT1ZUeVNlTUhYMitFMnFyN1VIRG5rUFQ2bU1lK2F3Y3RBMXZ5dTZhTlU3Qk43NUU0dXRHRlNZMisrUkxLam55bEVTZlQrUTdHRXhTZHV1V0tpdlV6T3hCY1ZadUJFRUIvci9oUEpqOVhYemVuSlU5YjhURk0vZ0tmeUFweG96MDc0Sk1CQUk2SStUTmZCRU5zb3dnZmtOMkxEUmlaVHJWK1RrZXlPV1Z3M2VFVFlGbTE3MTF1TSt5eGFqZFdERFZrdmRDM1VCcm43T3JEWklrbG50dUtwZDJyR09IL054aXhvb1JVa3VrK0VTSlJVNFh0ZlpwbTdoUExkbDE5MXlYb3BKS1lrOEowaTZMUW5Eb0F0c09LZ1dGbW8wSnFuQ2FiRXNDdG9ueTB3Y0JmQ21oYXE0M1pzVXM0Z3ZRUExNbXlXK1QvWm9hdFZwQWVxblBraDJKVnJJR3U1TmZ4Q2JSUHZPUVlLMy9xWXhNbXhVN0ZZZDRyNFhtdXZkSVRMSVlKVGNYVExQSlc2RE9yQkVyZGhOQW02SnQwLzNtVjZqSVR1Q2FmTlBEMWhWaTZ5WEpWK2x1cnlONTd0WGJyZ0dkOHl4WWhwSkt1aElBdXVCRzU4TUJjUFNHTllKS2hab2xhOGV1dkdtRGo5L3g4Q1dFcXZYaytyWFVFNnViTDBDN25RMUpiaW52VzFyUG5TTnNreWt0L250VHJGYjQvb2NmL1dzUmpDa09wbGs3RTdmWkpydWF5aXBTY0M4ZlNGRXNKbG5VYmk2WWpsNFZHN2FHdFV0c2lxTG1HVG82eFpKUmVNNTZlWm90ckxUWmNFNzNvdWpVOGdLbmxxeEZrT2VwWDkwb0xxa2s4cFJnWnBRTEI5UW15WUY0UUlXYUJXZTA3RzZac1BDNWFjeVJpeThoVk0zMVJvTjNPOENQOUpMUFlzU3g3QWJYcGtzSTRVeUVOaktZVG0zT1VZZmhnNGxvSFFQRWRXL1VGWE5YREp0dUxNM3JxWVJyVzF2ZjJkV2xTR3lLb25nZkRYTjIzWXI2ZkVkMTU4S0lvVURyL1M0blJOSFF4QXJScHpEbll4enltYjlCd2FxdWtrcm9GSEkzRTBsdmlCeG5BcWMrMkJXUHVBbzFDelJzT29UTktqTGRIZEtLaXk4aFZJMjhzV2ZwZDJ3YVlJbWlSQm53cnFBc0NQZWlxZTdNRVlKN29wV1J3ZFQ1a3RGSDB6THJxYUZmYThFYmJERENqQ1hzTDFDOXFXQ2FTVTRvbmR2TitsdGpNOHVRYjRxaUZySFU3V0NTTzZxN0xNcWlpSnk2a1NGbXQ2RjFPU2gzTVRqbzBHWExNaWw4VlMycGhJYmNocFZYbXdSdm5HS1N2K1E4eFpvRkp3YnN2aUFzOVIyRmFNVXVYK0lMaWJRaVZ2Nm8xdjEwZ0VlUTZJSHNDOHFtRTlaWXZNUktMNWduV3hrWlRPd2NsMTQ5dXRQWlpLMEpvTG1EalNaWkZ0RXhxamNWVFBVMzFjZkh0UFpwTmdVMithWW82dERBYis2YjNzZ2QxWng0OFNFUEo1WEk2Wm1SUkdFQnFRRUJIRmhpYjBPWFN5ckJVMlpKSjRUeGlRZ3ZnU0lseHhxWTdvV2FPV01VYmZKWVJ4UHd4WlJCM0hRY0xQQWxoS3FSTndhRy90bmlrenppbytFZzNMWEU5cTRwa1B1cXdjQlB2REFxbUxBd2ZNUW83WmRZcUEzemhBcnVZS05KZHN0aXg2amVWREMxdjRTRTNJN3FPWllVdGZtbUtPcXV3OERPaHJHU0V2czFVNXNYOXRiUlpwclNRbU9mRStvMHI0TEpUcTgxR3hnbGxTRERra282Z2JNa0dwZGt1TGtLTlJzdVZlZzVZUUo4c2J3U2s0Y3ZJVlN0emcyZDRRODZ3RXdrV3ZTRnBybkxWWmQxZEF5N0VoWHJvNEpKcEhadzBYbEZQWlhGaEh1QlFwUHN3S0xGcUlyQmFac21YYUtkTGQvQjFka3EzUmVQdEE4RGEyeDR5UjNWUFp2L3djU0dQNGMzOTdqcERSb3JMZTc1S1JNWVpaVWNPVXBva1JCeFF3cHBvdGlsZ3I2S05HdWU5TDdzaklzZ1BvMzdYU25uMVdDb0hXSHRYL2JhZlFKQVJWN1hzSk9PWnU2VUNFck5lNlg3cUdDaVQ0Nlp3UnFqY2lWdEZZVGRjYkFpYlNDVGpIMFY0TWNRbWFlMER1cjBSTWpHUEkyVEF3dEZod1hUZGxCRVE3RmJXTkVBU3FERlZ2dDNwaENiT3hZS3U4SjkxSUJnbHlPNzZTcXJKR1pLQ1B0VWJQR0lnb3M2Y1pZVzA3OUZtamtmYmZ4RTZrcjRyUHNaTDAxRXpFa1NJYXZCVUlQMCtZdmpJSThrOXZtYWpUbXN2eXZiVVdzbSt4N3RXZ2lqZ29rV0FwUDlObEZadlJZejhrRmpaeHdjeWVlRTVwc0twaWF0S0gyN2JleXNHNnZscG1pSjl0bHpMTVNiWWtjMUZDT3FaMmZXR2tVcnJuaEQzYkkvM1cwVWFFNmp1N3JzYTZheVNycFdpVUtBVXVxTWMwSEhHU2NWYWVaODlIRWNDUWQ5a3FEWVhYeUpvV3BNY0lydDFnT2NtZ1FKbG00anJJOTFpN2tQNWRwbDZCTXZsQWttTThrMDRBN2Yxb25iSkFEaExMR014Mnp1QWlPcU54Uk10ZjRPOUxGaGVHanRwRTNSdXFrdTBkNyszb0dwMDJzaUZscER3dEVYenh0bnNqT0JYem5ScmJqVHk1NzBBTjBzYUhVelVFc3FjVjh6VVJhMngzUmtSVkJaNWxxc1dVb2Z5U2pNeHpkOWtQSzZ4cjNSWWk3VDdZRTdmR3RmM21ETjVaR1ZzUytJY0F0Z1RJbzBLcGhvbUpoekh3cW1rMGxwTG9mRDNhc2t1bkxTaTJGU09hK1gwNWZQZFZjdHloMnI3Z25MUzV1aVkxdjlISXExVlZ2dmkxRzZ4RnJ3THNkdUpPVEpSQ2ErbU9ZQ2dERER4TDVtS3FtRXR2NjcxaHdjWlBNREVkMUFhUjZmdHdvMWE2SDBIc3ZZSlB5QjVLQ2FnKzh6OE1QU1AzRjVFbUR3U1RITG5ORGEyL2RaWm0xdTVUZE9raklxbU9nNW1JbXdpUW9mQ1pNMEpBZkxIUWZ1SkF0ZnBzSDBHZnd1eU0vL3pSeVVTWkRUT2EvTkJyVkZIWXBOa2FXbkpXZEhKWnI1eWYrUXJ3dWFLM3ZGdThsMk9hMDkzY2p1UlVyYzEwd3RCbVloNkFEQ1BHcVF5Mm9HYTFkdThZRnZzaG1MVDQrTzQ3TVdYYlJIdFl2OWY2YUp4ZmVtNk10TUtJaVJoQmRoVEgzNDhnTkY3ZVhiUmdVVG5TTnRhTGdZN3REbEc3cTc0NENlT0I5TFpCSldKdm9xQ1YwZnZ6Nnp1dnVFSGN1c0lsUFhaTXQzUm1JMzJsSHRzRG92d3Y5bXNZOFBlRXRXbmsrVG1EcjRCaG1wdHhYZ0s2c0VvclRhQjFaeldpVDVVVmhaelVDVUMxME9QcEU1ZnFBVDVJMkJvbSthYzRnQUd5Y2RRY1RXaHlhTHNqUTZwanhoVmFlNDNMM3M1VDRlaDNkRWRXUXdMWC9QM3pjUW5jSUoyTEJOc3NBSEcrRlNPczdIVW93NkJnYStJSjFlZVlQMnlqWk5wMDk1TXhnMjdlRG8xRHJsamtwVDAzc2RabWVVV3ZDUnJxVGpqekIyVTBiK3lZdE1GTGNpSlN0V0NRblFhaGpZdkZBNDhwV2pyR2IxQnVtRWdMT0w4TTkweGQ3ZGxjKzJtSkl4OUMwanovMjB6QkRLVm5VbDZuekNGRm1CYjJnWk9TMGV2WEU4TGJaZEhrZHB3c2hnNGtqOTRMVE1PU1plTnU3TmtPbFlhOEMweEtpL1NpUHBIMzF1dVlWeWFHWmk3TldMYjB1Ukc4RU1waTgyUmE0U1owY2xtbzlzeWovSHpqQXN6MUU2N0dra1psbWdmYzFrdVhEZ0FZWmpUbUJscG9Tb2RiRHVzdWFzU1BNVTN6T1YxWXlFMEV3SUNvcnd0MzE4V3ZrNHZzOUJuMEU4Si9KeVQ0UjFnTk9RVm9CNm9tdFRRUmZpMUNoL2psMm1BeDRHb2FHcTNNY0pKbnFnSTlicEtpWVV5ampqUUgwbmtndkVzT25WcUp2OExSQnBSclE1S2VlYVFEbjdZUCtwU05FejNLTDlDbGlHQlF0NmJQWmdTNTFnTUtpWFBRRHBtbE5NOW0wbTFxOXlTcFJBTTVGcFdZWkNhMXNXcjRwU1ZqTWQzR2VIK2lrUzRaOWtvT3hHR1R2SFowMjZHR2VkQk1JalRSdHhwMGxrVGZQY1U2R29hK2JlTGxqbjd0R0k3b1VtRnlOZXVqQk9NSkUzRGtvalQ0WVI3alduV0lTSXdTd2NodmJrMWJuME81MlVsRitYZ1V0WmxBNmh3dXRaMFg0RnpNMkNCYk9iemRhMTMyOG5seDR3Q04zdGxBcVFySDBodUowb295VEQ3eVdCUHFTZnBqM0xXT2hXVmpPdGltTG9vMCtocmxDd2NueW1TaGNoU1ltbW1oV1BOYkg0VHZ1QUxjM2lmcFVwbzdjSzlMYTJ3VFNoWVROT01ORWtzSzd0dnFFNzNDdFNnMDB6UWFjR3hMRHAxYzNzV1haUUVhRVhNdkx0djVwMy9WcUlQYU9wanorZ3ZBSVZIaHNOa3dMSHRHbnh6TGtnYWE1Z2lxcUJyZlByTk42OHExMnM1TXdLMERvcUpxU3NpYnEyYjltaXNwckpLZnhWRCtIenVvYWtUMWtlNkVyNERnNFl1dFR0b3JBZFpuR3A1UHVkakxoc3cwcXdiZWF2aU11MDRjSXNITmhEamo5UXhnbW1SaWpGRVZaUHZnSlh1WmNZU3pGYTM5RG5lNXVvaURreVlFK3RENmFjYXlQQW41RWFtVllhY2NjdVc5RitCYno5L1BTR1R2N05GWm9IRnJVMlNndjJsV0w3bW9uYjBTOVdzbXQ1YVc4VVd0eU9RR2RzcFRWVEhzdE5KM3p4akRMVmRZbHZEVElsOHNaZUZIMzJqWndqRE1QSUN1UVh5S2hMejNpc1dSVWJRWHRVay9vSVAvU2V1VEpSaFlFeVRqRDFuRlhDMHo5NWdoaHNjQnRkb3QreEloMm5tcHRVR1dGRUNGRmg0TTl1dm13L2E1UGZFY2o0aCtHOEptc3QybEhSVVBqZy9mdjNuLzVRUCt6Y096cGhJcFIwamI3cWF5WktqTVJxbjlrWmc3NlZsWEVycXhtc1IyTGxwVE1pOFl3eXpBYm82eFkvVUNKdmJPRTRZNTA2eStNendLdEpsR0lmWkpYTlVBeWo3VlRZcHlYVi9aUjJjVmpkTklSdHJEQlF4Z2dtTW52REtydVJraDVzR0cvcWVnWTI3SEhOTVFqRzd6UzNzbk5Tem1mTFAweE13ZXRpWUxtYzBoMjlRTkJJWEhNYUN6ZEY2WmVSZGx5UnJFNXdKNnBjaTRNamNON2tmaDI5ODdycWE2WVY2RHdMMk5NMXRxakdzcHJCM0JRelArSHZCL0JqMEk4RGRFc2lid3hxblUrcm53a1RaeHFXeHkzUm1NOTZFMzYzQUlGaGNDVldTT3A3bHJCNDE4V05vdkVIeWhqQmhDOThtU2ZycTc0ZWloMXNLVDZsRUZ0Y1ZReUNkaWFkVG94NlhseDJqUEpRNTBXVW9tKzRndTJDL1VycE4wQjNRdzgwV2pHN3JTTm9Yb1htSzc5bUlpL3R1MTFJWCtYeVpiMnNaaURGWXFVai9HMGZQK29XcnQ4a3NBTEo2SlZINkNWMWRoREE4RW0waU5IcWdpdndWYWEwWVNWLzRQYlh3TklJVEpDcDVIaC94d2ltdHJNb2pLZW9HcmR5THhOMVh6UGhPZUxheVRpR1ZEbXg3SDlBejJVaVYrY2dnNkZzZnN1RjdKdm42YlpRdldoSGhVR2pOM2xUZnBCQytDZ2JLT2xoMndZb1YzN04xRVFYdE1lQXB5OUtQUGhrT1VvemMyNUxEMmVGUmZqckd0WGU2YXcxZEM1aE9kUnJwbW5sWHNxbWQxbExRUkdjV1hiWE1CT1B3NzRTUEhBaHBtVTFmWFJHYmc0Y3dKeHErV0RDZW5xeG1vTnliV1EyMkpRT043alNZRnJMOUEvaFdEYWhZZElLREpvcXRrNloxSTZXUmhlVUpzZURmTmhod1l3YzJ4eDFrVThEQmkwMndLU1pLbGQremRRQzBKWlJZQW8wVC9HM2lDTTBjK2UyeFdFWTRaOFlXRk9nWU9YNHBzRVdZb1JiVy9FUXM1bEdMRU9vMURkcFFYOHYxQTVhZmpETlVIZ2p6RWRFZVE2dVN5NGZURy8xZm1oTllrMTNQeUlKVWZSWHpqY2Nrazl4R0p3cTNDczJvcWZ1cVM0WWJHWTNwTXJBUUdBVjJUV1ZLeFh1NmVWRGZNcGJROUtUMzlFVi85NlVNNzVnNk5xemdQQ0swelhBTkxQVFFMdnlhNllPZ05hRUZhcFNCL21Ba1VkbzVzNlZ3VVQ0REVjWEtXUG4rSnJPN2wyd1hCd3JBa29sQnppRTBoemM3R3NaWWxwY1NmSTJZSXMvRGc1TVUxLzFaS29ReWdkVEp6bGZMZExROW9ZdTloZG1FS2FTUHFVSUVXM3dsT2pucHZhY2xvc1RYTG95cE1wQTErZ2JkZXVtY3FWQ2JHWkoydS91TzFpMGp5cFExRFpUcHlPSEtpVFBNdXFNNDZ1VXpJQmI2VVJTRHg1WmxWUkNvRjBvUGM2VXNsc1Q1QzFXSDZHWk83Y2pWaWJnbnpNY1hhd0RmME5Yd25kdzZGa0puUjE1bEpTQ3RQVmNkYXIzdFI3NHZlVFNvekVDY3NwOVZxMWVMQjFNT0ZmN2lTSTE5TWtySjJkdGdDUUhtVThwZ2tRYkVQUmdVNXdka3lCbmdqRTQ4b0pwc2V6a05zSUlmS0g3OGxCZlVIZmc4QmR0aXNEYXo4OVlLRFQzTXJSWlBSYmV3ZUROeXg3UVRzRjhqTjJ5Y0lqbUhhRmtWL1BoM2dNT3Erb2lrUUd2cjFHYXVYTzc0aUVCS0RRdmJBSi9WYU1INytRTm5ZY01VZDRJY3JuRVdNZHU5OEJ0MHZVUndRUmRHNXIxU3ZmU3dkUUllc2pxcHBUYjhXRUhwRjNMZ1pKUEVjMWVoZHk3eTZtb3k3RVVnMkttblNFcWJHV0tmb01ORG80eWJwbjZ4aTVwQVoyOFdoTjg2S0lkRldZb3N4b3NaQ3RPalk5MDg3SUh1SlFuYmVPM1ZmWjhIZXIzR3c0Q2RDS1JrZzNXMWtlZFZiTWl1WnFmUDR6VXpKd3Jnd240b1F3Tk1SWWlNMHU0TjhqbGVSMWlJaWcyTSs5bkgrdVhqV2tOUzArSXJHbXhtRVUwdGNLOWJERGhRNjQ3aGZCMC91SmtwbkNmczM3NmxFSk1OUTYyR0F0OTFIYVAxZWxVbG8za0lTbzhtQVRuRlNwSGo5NXZMbWo0aWdQVmxNUFFhUzNhVVZGOERETCtsV3pzM09GRDJyN3NNVjlkditwckpsb3B6ZlJqYmFYUnl6dFdWak1oZU1Ha0Yxa0xyNzVFeS9GWmt5NXliMUJzanppdXlNUk93VW5GT3ZlYmhrenZJMWFtZmpBdGxSQ2xhbVdENmVYODkxNnBIdG80T0N0VEc2UmRZWVZQRWMxZWhidVhHcjNYVERjVFRMMWRhMW5mMmNXaHBlVWx1Slk5L2RUbU9pZXc4Z284cEt1THgybnBIdDhrMnBjOWFJVHExM0plTTlHSmZSa2xwS0xyelhwRUhRSmhod3JaVlZZenNYdDdKcDJzYVREYzZWRnVzM3FneUwxQnlhZ3puQUlTUktvRG1GelhEbnk4TGhPNTUwN3pHVDI5SVc2ZC9ZbG9IcU5TTXBocS9keG5sU21qcWNUWkdoK0JOQkMyK0JUUjdGV0VlOUZLMCtkQWNNV2dtSGwyaUlyVExwZ3JWbWI0WHFMcno1aDQ3Z1Z6TGkzWldaeDQrdUdQYzVlNHVjOG85bVVQaURGRlFmalFyMGpKcVRNc093R2xHSXN3YzdXQ1poTHhUdk1DZ3hOZHZlVDRUSlV1Q204MFlVK2UyN1NBdXErQWNVQmZVRndYWkY0cERpWXNBMmVjdTNxNVpEQzlkZlNhdTJuVC84d2NyQ1BPZXU5VGlpMFg3Z1VyT1U0K2tSaVU2dzZtT3U5Rng1dkg2TXo2SUw4ZmRXYWd5d1hyT2JacTd2TkJFWE5nSUNXRDhHdW1JaVY0TUdLbGFJZFdKa3FnUlFpVTFVdzJ5MkFDdmtCS085MzFKNkcwd2Y2TnVUZm9VVy9idHZ3U3pTTndXYzVYbVpSYy9uc21hb2Ftblh6NGNWcEtCbFAzOG1RVTZ2SXo3M05adnZqQmdVUHlLUTZEckFyM291blVtMVRCY2UzQjFPWWp1c1dmdUxLV3pqRUxua2FqWUVmVjlWYnpTUDdEbVM0SHBreDZOL3lhcVVoSngwbE1ZK1l4NDI3S3d2Wk1EWVd5bWtsR2ZnSUMrQ0o0RlNvbExydXFsUCtueTcxQmlXdCs0c1pBS0Z2WndyTE5zMlBXVE1XVndveXhPYkZzcGx3d3pTV2ZjdXk3bWFwd0wxUnVlaU01aGl2SFc1bVc4NzdPOUtzNTMyZGFUTlpZYjZIUU9aUXEycTlBc0JXY3FGTkVHSC9Hc0tsSXY1WnZMNUc3MElEOFN0M0pwVlBlY1pRMEFHTTFaQ1VpSG5OcVdjMGtFNHNFSDFEZWNxditqOGNxeHcrVWhUZm9FTlNQeVlBVXVYOEh4NWtJcUx5ckxzNHBYYTZ1SFVDaWFleUJNdnFmblNuODFvVjJ4SC9RQmFIM3VpckN2VkRTNFhPWFVocURaYXhnd3U0djk5b0k5bU5CYkd1YXpnNGsvZERjY1ZCU0VYdjVPeXFLamoxSHNzRzNYOHR5Z0FQcTlmQnJwZ0lsbE1EdGNpVjFFTnluU0Y0UmgyZWxOUk55UThnQzN6OVlpeDE4YmxCV2RvNXE4YXpOZ3cxd0d4SzJEbkRpZkJIdk1CRGRSaDVSNjhjK1dzY2ZLT1dDNlk3OWo0M2VZekJHWFVQQkcyeDQ1TTdTajRka2ZUNUV4UnhBL09mRGo0Uk1Jc3k4YXpja0VNbC8rTlB3TXMwNnM4QUhLTnBSM1lFaFc0NElQem1NWnVRUWFVSlQ4RFZUa1JJYWJCdGNDV1YwYTV5QWNwWXJXZW9JemRLNTh2dEN3SGZla2FUL0ZHRERvZ2RMWkNqenhsSEF6SkFjWmRrSFVWTk1CUTZmL0w2VjB3aTFOSDh0L3FCREgzK2dsQXVtNXJtZXlkVFBhRHRhcjYvcXVGZjluNFo5cVM2R0s4MklHNktpZytrdHlRUDUzNzYxM0xoZlU2bkpmZkFwMDVkQ0lyejhtVmhyVXgvbTJ6RTFXYUJoUFpBaytTdUtjeEo0aGZySHhwc1JMZHEyVVp5Y0dFNFVYSzlTVzlOZGI0czFPODZ0aTdtZHBvaFUzK0kvdWZ6UnRJUlRBdG1WbEN6K09rZTFkTEN3SnhqQ0ZWclF6a0svMTIvWkM3NXBxeEtMZmJBdWVIdXVjUWVLT3Y0dmltbGwwSlQ5SU5HVVNIbXN1ZGRUY3R5cmhzRzJWQlhEbGFGZ3F2VjJvdTVFakoyOTFET0owanlFUW1sQ3EyQlROUG8xa3dESDZ4N1RHVklpWHZaa1B6UXlrTnBWcldqYlJoRW9SR2czNG94U24xU28yWFd1L3hzUWE2UnhxWnYwc3FFREh6a3FoVW1xNGhnNkRUTzlBZTVMNGNVYmxwYlp3b3lwNERjZzFLSFdCbUJQRHdMWVk1TEtIRUFjMlVGNVIyeVB4OVExTnJ2alhwV01yRW1VR0s0MDQyK0lTamJWMDNmN1cxNDJJMlhMMVk3a09TL1pKQU9nbDc4cGdvWVJiNENzYTFOck9tTFRmY28zVU9rL2ZaR0JrWFZoaEJMbjdXZmJNeGpmK3pTNzRoU3lVTFByM0lWRWRBUDRPNFR5eXZrZyttM1Znc0J3OERQRCtlM1VTYURoNkZLakRYeGZkdjVCUFlkRnVlalhpZWlBaUo1bnJFeDJCTWVzbGdpbTVXVFhnTTZMWjIzSTExUnczVXVmS0pVRG1WNWtCb09wdVUvSEZWdFhONnpXQnhLN1ZxRHdoTlhWekhqQUNiSmNaL2JKRm5VNDZReVh1M0pQR0R2QUhXZThhY0FSU3B5SE5uUkhhYTNuZllxNVVMUHIzRG43Q01naTROUE90dFluOTdmVzhlZkl3Vjk4NWdPZ090ZW1jeExRU3B5bkhaUlNIOXg5TGZSNy9SYStrK3pyaW8vUlQ4L04rd1BOVXYzdUJkTi9mTjVGZlpsTmJPWmcxbWVyYmdOSitwMEUwWFV2bnRLRm95YUd4ME1yVSsrWVBuNno3WEJYcU00Nnl4c3RBZ09PVTdSZkFWK2pZTGZROFk2NE50TTVYZU9MMDRnVUxIanlORUtKa3kwaEtUUXVVNXJ3VlRYMmpCV3BVTFByWE96Q1ZyWEp1QU9mckV6L2QrOXdUMzJxVU82WThOUzJtRUJhaERmRXNmOFFudDdnWEVHcDlOUFRjbjdqUWxSbUE4SERRSVpMcWNlaTlJaUxVSzd1QmhOMmo4N2pvZ1RaWEp2WllaclBabGlxRmJ4T0VvenIzcVk3cGFxUDJOaVJNVXh3RFVoeUdvTURibHFuOHRXdXBwTlh3V0VTbGw2bEZ1aHBGK3lvSUNrUEorSFdFMmF1OXp0d1dKckZlTk84STVTY2FiNzBUZ3ZSTmlQVnVyS09wa0xObm5OeEJuREM4WUIvakYzSVB0SG1rS2sySEh3NktQTjM2cTQzeU5NSEREWXNwVjdrRmVlRDJGV3RaVGcrQmlqMERJTC96b2NwTDFXRXhXSlBjSVFlckFuSitjdS8rS2ZVOWM1M1B2bGUvWTdSWnhNeVkxZjhUaEtFNjk2Mi93eGk4SmhKWlloS0drd0xlRllZbVhpa1Y3eG01SFlnL1htVUxRNUt1ZWNKSjhoeVAzOGJUWjNlNTl6WXNaL3orcndZODJqQkVuREdHWFI1aEpJOXpaZmRoekltUCsrTUFYQVZhdmFkNjB3bndOL0ZJRjhqZFhkZW93Y2h4aGo5dEpic0tERjYzcUJUUnk0WGxJTGdKdmdPQ0NIdlFxd2ZaMjArQmhJTEVtNFVJdVFoTzNSa0xTS2pic095UGNIVEFjVmVXVnNiRk1rbVpNYXUrSjBFaE9mZXZqdVQ1NjVNZGZqRytkSGVzVzFTQWkzbktFd2RLT3h3ckFaY3Njb0pva3hKb0Z4OWJETjFldHRXSS9yUEEzekNybldTVDdCbUZESEhocncramhJQ0JQL2xzVUZHN2VMRTFGU2hXTFB2M0k3TVRvR0l2V0JYZVdYbVRab2lyRGJDcDFUWmpHK3RtYnl4b3l0MFJ3d21sd29qcFFhbDBFUVBZQzFsQ2YrZHR0T3RqNEZJMjRWWWJ5MHNPeFoxeGNtY2VyQk1IQ0ZSSDltVmRkZGpHMHVweit4M0VqeXVlK213OUlETGZ2YndVSmwyZVBpTG1Fd1BEL3RVdzFkaW8ranpHN1RyNVNPVHk1VXVxMy83SlA3cjFuSVhLcmlEZm90MHZpc1BjV2tUcmEreEVjRVlhOVMyWVFpMXozUlJaLzBqNVRnUEUxYzdzTmVJUmlyWkZSaW9OQkw3K1RBRWpnczZRclB2M0pqYkRmd21RZmFVMXVrTGRITkRGYzBmZXVYaDBwUTM5ZzBMQ2pBeTRhOEtRMUxFZityditEZ01qU096WXd0Z3FCQzIvM05iaW81Vlc0WW5rMjlrSWxRWFMxVU1BcnMyVWw2UGpVRlVLUVk2R1hudS9mT3dnNDlqOWV0cXFXMllDQ25keXE3VWduWTRKU3B2M3VMMzlCVGdSOWN5bWRwZmVrK3VHcjhBQUFheFNVUkJWS2F2S0IrNy93OUErdjBubjM3dXc2bktmL1grKzkrOUxwR1h2K21wOS85WXluN3gvTFB2K1R1eTliZWVlbitYUkgvcC9uZlQ5WlQ2U1ZmVXR6VGJmMzJ1VCsyWEh4UC9EZkZVSG41RXhVbys4OVJ6WFFKSmZ2TFp2M3VzZ2VtKzNFOHUxMUpDTFU0UytsVVJlNVhTTEoxN0pKOEw0VDlhN2F3U0pzMkFFaitsaVRWWmV5TjUvbG50cDcrY3ZUUDkrZS9UbGhHU2tNb2E2czZvMFB6bWZzOW1pd0dNbUZhbStHY01kN1hDSDMvcTZleGhZeWpvUGpSaE1EK3VwUXlDWDROVVZ4TTB6bGJOQWl2bGRkSjE3L1JUOTlOeGkzR2hIaExKSGhuTEFzR0VsR2pIS3FoU1d0SHdCNWswSlI3WjlRaWtOTlEweFJsUGFTNWpHdDIwcHN0YWVQRllHOXJXVk9IbWVlYzRSSzNvbWhOM0kwNHc4SUM5cEMvZWd0bjhoSGdvdGZ3NEZlelYxa0lGbWgzbnJyaEpBUEJmYjIwQmMrazdrdVJITEhaVzZpUkpueHZVMVNweFAxRThha0NrMUVFbVJPZFJRaXFqcjNpcm5CYkk3cWNzMGZZeEZ2RGcvdGZGcWlNemJyWE9lcERRNEtBTFM4U2xXUlJScHlNVmZoMHJMbzh0cFY3aHI5dEoxTTExQXR5bXFUSFhIU1dIRDE5ODhNTER3NzRLcHNOUHZ2amdBU3JwZ01QakdGekJJSWpPQS83QkN5LzF6WFNJNUZzcGZPbFF6WFdkNVBDVDBQOEFGanhFdnJrbnRlSGx5K0hEaDJoOThQQWhNTVRKUWhSOVArc1BLeUpkemE1WUtRZnVMMnNLM1pmL0xhL1I0eXBRVXV1VGdkQVBlL1ZDcE1YL0FNLzViLy9hLy83bVhwTDhVMDNMN21VME84NWxpVlFHOGwvUXFkZC83M2ZlQVh3ZFM5OXA5Y3gwZjY3TzNkVktEY1dUMUg2YVNsMk5wMm5IdVN1VjRTMTQ3MHVzSWxYYVpJL0d4NmpSNXpSKzBCRVp1MXEvcE1HbnJvZUhPcGlpdjNIeEx2N2MzYWxQYTNIWU5MbnkzZTJrNjk2R2R2ZEwvY3VUVWxybTdiYXpGUC9YR05OLzZxY3gvSWduK2FWOTREaDMwZmUxeHIvVW02TmxNOFNVbGhVZVRLWDFocVJtUjMzcXFDTmZYYmdZMHhQN0I5R2hidkJnQ3JWbnRKSnNCUWl5eWUya2JCMjdOblJmbUkyTjhFZGJZUG5iWCtoLzhtTnN1UmludTY1eis4bkFGVmY0SC8zV1daMXN6NHF0ZUZUZmRRWEsxRU5TaXhmcmhhSklTVmM1UXdpRHQwKzBYSk5UU0I1MlNiWThjWjgrNFU3RzdpYkcxM2hMcWVvQjE3bXhEaGtQY0ZhL1NodUtzNlBvZE50akxVR29JalhqN082cllKUXdMY3l5TERhZVlSNVFTN0xseW5zTkUrNWtQOW4xVk53U0p1UUIxN24xM0pQVE9iMzc3KzRMM1kwTlVTMVpxU0sxNEtTQlZUQkttdWV6VGNuMTJHZElLU1haOHNSOSttUTdpVGUrYTFIMDU0NTlQYmVVSzN2QWMrNnNlNXhuVk14bmIxcnU2cjFUMXRJYUdKWXhDbFdraHV6OGdWUlZ3UmpEUk1sNjk4dXlubE1yeVpZakhTQlB0cE96YWs5TUg4bTh2U2J1QWMrNVMvb1V6bE9sejlwYWN1TVM5VDNPTW9RcVVpMW5QMWNGbzR4dFFaNTdaMEd5U3l6SjVvcmwxeWZieVRwbHlzc1grZXB1VzZwN3dIZHVLemtKdzkxTFgyWDhpck54V2E1MGZGVkZxbVplKzZRR1ZzRUlkNjBNOVhTdkRGZFVrcTBVRmpGTnVKTU55cFJuK1FjbFMxdHl5empLQTc1ejYzazdWQVRUbTcvMzltOXhQNkY0dDlLVHFTSjF4OWt5VmNFWTVZLzhkdlYxcnZ4bTNWS1NUYk9QdkUrNGsrcmpZdldEa1dwdkdTcDR3SGV1TzJRTnFIbFJ1V1ZJVkhoYnVmUkh5RlNUcWpzSGpkVTBPNGFVcmRiS3BWc2wyY3BxcmVhb0FuVDEycnV6WHNCeDIxVFpBd0huOXZqblpoandmUGI1RGlmaFZwODFZbXpsaWxXa1ltZXpWZ1dqbkhVQnJydk9sd01ETEVRcXlaWWpIU0JQdUpPbnlEdG1LaVhtQWR0dVNkSURBZWNlT2R0OExhQy9kWUNrbTExTGw2dXNWclpZUldySmZzcFZxYW1DVWRZK24yL29mSWZHNTFDVWttdzUwajU1MHAyY3c3Y0NXbGY5TExCdjVpMkZQQkJ3N2wzNE8zVHBUNnpLSEtIYUYxdXJTTTA3QitOVk1FTDlLa2ZyeW03bkNaVmt5eFAzNkpQdVpLMTMzam12TXYxNWx0MFNQQStFbk5zTHYrdlBQcnJ1bkRlMGRqM01Fb1FxVWsxbkRheUNVY0swTUV2SnIwbVZaQXZyQ0ZFbjNzbVpELys3dFpDaVc5b0VQQkJ3N2pEbmNMeXBOazF5aHA1MlJuZzVpNnBJMVJMNTFyUUtSam5yUWx6TmNsbGVTYmFRaGlEdFpqc1pOT0dXZUNVUFRObmYwQlk0Nmt0Z3Z5QkkwWkhjUWNuRzNGb1ZxVG5uZ3hkVk1ISU5HdFd3bURPL09ISWwyUnlwZ3VxTmRyTEFqdHVteWg3WXpEbnUrV0x2NG4wTzZKODlkZ2lscWxXa1drN3lXUVdqbEhFaHBxbWZEbEU5V2trMlR5NlhjS09kekxYaXR1RUtIcmpqdk5DNUF0VEVSR2Z5M2lWUFRNTXQwSzBIcnNNRGNibVhLdGVoT2cremtmUDJLNC8vbG43cmdjZkRBelB5RzYyUGdWSEx5ZlpqWU1XdENiY2VHTjhEalVybkN1UHJLUzFSTC9kdG90SjR0NHkzSHJncER5ejl3RTFwS3FubjZ5c2RkSlFFLzZQRjl2OEFYNDN6KzZKaWE4QUFBQUFBU1VWT1JLNUNZSUk9Igp9Cg=="/>
    </extobj>
    <extobj name="334E55B0-647D-440b-865C-3EC943EB4CBC-275">
      <extobjdata type="334E55B0-647D-440b-865C-3EC943EB4CBC" data="ewogICAiSW1nU2V0dGluZ0pzb24iIDogIntcImRwaVwiOlwiNjAwXCIsXCJmb3JtYXRcIjpcIlBOR1wiLFwidHJhbnNwYXJlbnRcIjp0cnVlLFwiYXV0b1wiOmZhbHNlfSIsCiAgICJMYXRleCIgOiAiWEZzZ0NsZGVVU3dnVjE1TExDQlhYbFpjYVc0Z1hHMWhkR2hpWWlCU1hudGtYSFJwYldWeklHUjlDaUJjWFE9PSIsCiAgICJMYXRleEltZ0Jhc2U2NCIgOiAiaVZCT1J3MEtHZ29BQUFBTlNVaEVVZ0FBQXlBQUFBQmJCQU1BQUFCNVUvekVBQUFBTUZCTVZFWC8vLzhBQUFBQUFBQUFBQUFBQUFBQUFBQUFBQUFBQUFBQUFBQUFBQUFBQUFBQUFBQUFBQUFBQUFBQUFBQUFBQUF2M2FCN0FBQUFEM1JTVGxNQUl0M3Z6VVM3bVdZUWRxdUpNbFN3S0xmTEFBQUFDWEJJV1hNQUFBN0VBQUFPeEFHVkt3NGJBQUFXQTBsRVFWUjRBZTFkZld4azExVi80N1hYSHR0alcxc2FDUWswem02SVZFSTdKc3VIQWxSdm1peElxSCtNU1VEOGdjcFlwUWdRRmVNS0NZa1BNUzVDL0FFUzQzU2ovQkZWalA4b3JTS29iTlJRUGdTTVFXcEFRcXFYRFNvSVJacmg0dzlFSmV4NHRydEp0dW5sZCs3M3ZlKzllWGVlMzJ3YjBpdDUzdjA0NTl6ejdybm40NTczWmh4RnhVcnRqNTVpMy9QUlc4V1EzMEZZdGQvOXg0OWNEVnltZi8zanp6LzUzb0pyODJxRHNldU1zVDhwaUorQmRqcCs1TWFOSjYvRjk4VDRITHQrOWNiVjc4OEFucTc3bGZIamo5eTRlcDBkU0xRbGR2MlJHOWZ1VEVka2V1ZzZGb21GQ2FSQ29HOU5Qd1ZoL0JZYmYyRS9xdncyWTc5YWpFQUcxaUh4aENJRjByY2JHU2loM1cxT2kybUJyUEwyekFYeS9EWE1FOFpqOWNNeFkyZGhzQjdVMCt6dWlIZjlPQnVIU2Q4amtObDg5bDhZRzMvMlc5VjRtN0U3WDl4WHJZdGRuLzFQSXIyaGlmd0JsTHdzMnBwb1NxWFA3cWIwcG5aVkdkdEpIY2pwZklpZEt6RjAyZXM1d0ZNT0x6RDJOWU9DbTFFem1jNml0V1dIZEJTMTJWOFVKVFVOWHArOUdRb09nUnlFd2xwd2E0enRxdVlpWTl1cVhzb1ZxM1ptQ0xYdWxDZVB5SlYxRlBXK2FpYWFZZTJVZlNXVU9sYTJ5R3FlMkRPMDJIZUhUaGNFZDluVzJpdHNMd2dwREFqN3p4RkI0eWdNNzRKUUovWU9tMHdMZm0weVFPcm84MDdVTUdUbCtzVjFTMnVYMkMra2NsQzBNM2FzK2VwNVVUclQ0YlZZTXhSaHZ0QmlOcHpRRER1NmlKWmxzamcwOUtxZGt2MVRoNDJ0ZVlldldZMFpWaGs3RHFXKzdxcHdHQm9rWU50MUdPWm1HR0lZRkFKZkJmak1uUTFWTGVmYVpXemZVR29jbVBvTWExaWc0QjNidHAxQktFOERMNjVpck5TZDF0RmF1eGkrc3dKNTc5bHJzMXF1cWMxa1lScS9NSVc3MGZPQi9vNXVVS1VWSHRVNWVCa043WGdyamFKWmhBektVUVJ6dUtjSEg1VEZNbjdoOXBHZUhKWG5Iclpib2o2RnU5SElPS3BaYW8vdWdlTXBOVnpCU28wcHJlM2RMMGdpR3cwQnc2NGViZXpwNmt3cnhpOTA3UU5pSlU1eGtGTzRHODF6dzFlSXJ1TXBOVnpCaWo2R1BEOGVGU1NSalRabitidEZlM1d5VVM0K1l2ekN1Mnh2K3k3Mm5nVHRhZHlOUXNhQ2JhbTZ1SjRZTCt3T0ZHb2haR2dTNGtKY2JzVExtVm14RHAzdFVqMGZKNS8rY2NMZWtBTzEyTGl0U256dUdocUNnVHRJZHFaVDFiMzFoRlpCSUZOVDBlUVNsVXVTZmpjNDNaQWdrZDJCM2FURkVPOWx3NVUwVW5tNThkZzJmT3ltb3ZlS1VSRmZRYjd0dytkL0dzMno2WTlHQThZMkZIMXg3Wllxa0tFSWhHNkhoNG91TnhOYnlFeW9QTmtEc0ZpMUR2dGc2MzVrK1MyaklyNkNmSW5kZVlrZHJhc3M5OFM3Y0FhUnN2ZHRiNmRVazNYSXFXRXIzM0xtTGFjQjdwWGl0WjhvaCtRRUtpZnNZMUdsODdPTWpUU1FWaEZQUVZiWnZZM29vYnR0dmwrdTBFT2dHMDlldlI1emZWbUk2VUhPamF2WFlobmVpbzRuci9FQUJWWk83VEUxUzV6dDFDc05TZXU2VU50bjFGUktxcUxqcW5vZUJaTDhHRktGa0p1Sy9vVHJWS3dUSGNaazZGYU5SeFBvQmd3OUhUTzdYSC8wSC93ZDlCeGZxZmx6MjRBb0ZmRVVwTnJpUW1zMXVMdnBHY0xFQ05LM3FteHl4blJIRTAyWStDM2Vhejd3eE1JMDNOcVNvaVNkYVZlM3BhMVVIWVpDVE1rRFBMaFF3YTlMMEd0TnhUcmh0cFNSWHZIMTNLT2MyMVNjNnp0aTdNLzNiYXhxZzF0ZEtLWHRGNlNLZUFyeUNYRzNkY2IzN1F1Ly9qT2M2dmtIdjBBRWEzLy8rWmkzSC8wMUlmUGF5N3c5L3VnR1JvZitzWkJ5MnZMeG5zMk9xRmMvSTJrOThsZmIxUE9xbXVyblBpc0FYaFZUZjkvZmltWVVnZit2WUUvODRRUXBLMUJjcDJLZDhMckt2RjdZWXYwekxjcDFGTHJTSHdyTWppbHp0TE5RQnM3eVFFWDJjWmRlaU5VUU9Ra0VnYnVDUUJmVWZnQ0FzaUQwWk9OdDFZS01HbnF5UStZL1FVa3hZZ1pUS056NFJkUFRBZTN2TmMzb050b2ZNMjNvMUZtdDhUQXNWNkJYN3dJL2pIV2FwQ2Q5MDRVdEZtaFZUbmgwZVltOWJ6K3E0VmsyeXQwTmN5Y0RZYVV4cFdQalgyRS9Ha1dlZ3F4SUpjTE5qd1NCT29qSktuVWdHSEV0eGlWMkxxY2FKTHp0dkJYYkMyck9KN2E4dzlFcDJwYXNveWhtZGdvQm02UjVDSTBiaGptUktLcUQzc2pNT0lGMUFnTFpQYnF1bEpFRldPRTMwaE1XNlRaNzdmZnNPOFhpM3FLWm9rTjlET0ZOVWhGZlFYcnNMVDZHVUdhZlY2SjEzSldzVWdmU0YrNHpsVVdtWXBLRzBubUJpTTkrd29qcElWNEJMWFV3b3ZZUWJRZWdPN1ptSmgvMUVpa25sRFRzTVZzNDZ6UXJtRDJtNjZtNkgyb1VMVXVjbGp3d1ZWdjNvazlxazBNelNiK29ORVhOQWhYeEZBVFB6WnA4VkdrS2Q5WDI2WUoyOVpZaVFOZkxPZ2lOSFJkRlk0ZmVqcWMrdThUV1lRejlkVmhEZXpqcWlOMGgrekRNSDBwaFR4aEg3OEI3RFVnd2tIVkNCUFFPTHRVWU1yOXdXZU1XZnlBM1RoMXI5SkR4RnlmS0xzVHN5Sm1wRnA5N0hnUkdmOFJCTHFrWU1FS09SeTg1aGlBeVYwUDZyeXVheVhWcUpFU2tZTVVWT21VdmVSKzBiWUNxc0NHcXE4ZVltS3VUSTJlRkVNNDZZVUR4YUtlVllyRVF6dXlDMWtEZTNTcnB5NG55c0ZqQ013enlLR1dQVi9USEs4ekxZbUZKeEdCZDNudUVJN3Q3KzJpK29RbWcwbTJxVnVKY2lDRExjVm9LVUY5YnJ2RlpCKzE5UFFpbjd5ckNnSTAzK09oUTZiRUZtMVlOWjUyd3NSbnB4a3F4V0o1QUtpVHFaYlg1NEVKMmFNSUlGWEZEdkpYYTAxT25zcDVPN0ZCWU5kSVk1R2oxRVBWV0RNMkcxaW9KamdYWmxOWDBDN2E2TFRIUHhFUjFuVnppNlB3WVFqVjRkeHN0blRaNncxa25FdkQ1c0REbFdDeFBJRkdMN3FRajl4ZlkycU1KY1IrdWhlWmVGSUdXVlRwS01RYmFVZUR1bGE1eHdJWnJaaTZiZzBaTFNWTVJiRHZHVHZWYTE0RkpWMUN2WjJLaXpxNEZDOUVyWDQ2YWZhQ3lnWng2T091RUJxckluVmozNDlDYXN1R2FyS2hMRzZndlRUOE1nVkFNNHhjazlSbzc1MmNSTTVuZS9jYmRRSk41eENDQnlJZllNWTUxaWhyNHZyWWh6eitHdmxjNzBZOEErVUFmdExjTnlJSVRZNUdDSzFzNWNKWFdvTGkxY05ZNUhzK2Q5TFpjR2dWYm5rRDRXMTdxc2ZNdzZSZmtMRU9Lc213VlFmeHl4c2V3Vy9Za0VBSmdkVWFrSGtxVzJQYkNlaHZnMU5OQXJFZFRFc200SExvbitTNW9qd3pvSERhc1ZiRGZOMld6YnFvV1FLSWF6anBIYldGRFZlMGRrU0JvZHl5OGZBM3NVaGtmMmYyaTdnbWtUV2VibWx5T3R0cTR4aThJcEJxamN3Z2QxMVdCRjI3eXV1VnVVTFdEc3pxYU9xNkNYN0pzUjk5MXlWR2J1VnRjeldLdVBaM1FvejdzQXJNUDBPNXRVcTh1OERDN3NoSG9STUpaNTNRSDJMbWhGcXY2TzhTc0xMYkZrQng2QWhueTlKamM3VDFsT0xyYUx3Z3NLQWlkMUMwVndSMGM4N0ZGczlucGZMc2pFT2l6RXp0bTVwTEZESnpWaUVDK2ZPM242VktOYzk5YlBIVUNzOHRqVEhWTXFLSjRCNEs2VVo5QUp4TE9PcDhRK3JyaGJRTEZpbit0RE1DcUxrLzR3M2lvNllTOVVaMExKQlltdDZkMmRJTjIrdDlwWkZJUWJFdGJSU0NRUFQ0K3g2QmpxNXRVaDlaWWxtZGhmT0tZbVpNZGdoRUZCcStKMnZQc1J4bzd1RDZYNTlJajZKRFNYc0JIN1IvQ1ZFb0pNTDJYZE8xWkN0ZzF3aUhNakJMT09pY0FidjdkUG5KbFVFVjNGZk96SC95TjMvOWZYajZFWmZTTEo1QStEN0I0cklYQVd0cDh1T005UkswYWxTdUlxeUxZVWlNKzNpY2hYanFqT3BiWjBxeTVyMkZkeUNDS1lnVzk2Qml3dC9EWk9JNldrY3hFaXZuOUVpcnpNblNPNW8zL3hsUkhHdGdMZWtIZG1NZCtrQk9aZ25XYUZVUmZCdU1CQld0dzkrTVQ0VHlCMUlWQWhJWU1aVlNFN1g4cnF1bXpGaFNFazdSVkJIZXd6VHQ1U212WXBEcUZWVnd5WXFCNWFwdVpGUlAwWXZnbUxka2l1ZnpXUnZRSnJvQWNLZk1EUzJDTzVrdDNYQk16MkhYeFlwTjdvTkRDY21RdW5HbE53VG9od1VucHNNRVFTYWxoZGllYm5nTGlDMFNZTExHTzYxSkRNQitPaXpweUdYTDdBbHEyRjFFYUVwTU1EZy80VExaQXF2R3R0bTFtaGtMbWtpUEk4eWpxNzZEVk80RDRqMlIzOW1YZEZzak50eHdUVTNNTzdkemxtK2dPUzIzVUpadCtPT3RFZzg2UnQ3S0o2UkU4dzd1M3IxdnBGVThnM0tsWHBhVlpwUE1PQ24rYmVGNnRvRklRMTR0MDJRR0JnclV0YkhNeEs5aFVTTkhpdldob201a1dCeWNVWHRxd1pzTURWSWNmYUxIdkVIMlRQa2tnK3RhNnU0NkptZGRiUjFCQURLdlpnRjFrN0hnU1pURTJCZXRBUUpnZVpMRnVPZytFMHJud0JOSW1TN0ltdDJoRkhLQVJLbUpURFk4a0FhMGdqb3JVMlE2TkQwaDNhOUpWeFBxMGlIenNHMlJwdFpteGcxN0NxelRZKzdoQUFCUnliMlFrTmdnUnBjTDJIUlBqeGp2VmJ6L0VRZnFmcFBTcXJ3THgvbzhKeEFtZmNUanJvQUtsM3B4QVRBODFBcjRJNFFua2tIYlhaZW1na1FUZnh2MjJmcGhDMlE2cVZJeUNPQ3F5elAzTnQ5eHBRME11eTRnV20xSEh0cDJEaUhhMW9BR3JhNHlJNklKMWJidy9xdjVieTM1U3A2Q1RWOHFWU0lhaXkrQVp6VE1GRlk5VURWZEtFL0lpb0R1aVFTSEV4RElONnp4ODJaaElUZ3hldG9LYVRIQlBJRjFhcUxaYXR4V0VPOVhEKzlqMzJ6cVVyQ3NQUWlTdDF4Z0grSjdtQyt4b0JUSlFFVzNMSE0wWElGSVN5TDVrUklISUppNmZqQmw3SEJBaVpGMDlNaU5wTlZybmtSeG9iM0dCS0xPa09lWEQvQ3ZRK042eS9CWnBDeStzNFB2UjcwbWphZmROeFRxbTk2eWtUY3JVdThLS21JNjBtaWVRQm02ckdtdWpjY2dlYStGUjJ5SzcyMUtud0s2T3RrQ3VFdXVkdnN6T1g2TG4ybDMyRVhXRUg1aUlaZzV3bHBtcGFudGplS3A5K2luMitGKzJoY3Z0NzVpQnRCcGwvL2JrUUdPRW1OeVltTDZiNlUzRHp1K2JqdlhvbDNmelNUcTJKUnZjRmNnQzI0eWlLL1FoU3ZWVDhXTWpWSDhxL2k3WkU5M2VVVFc2WGpHUHJsOTQ2dnh2MExQd3VmTmpHa0hwbXBSc3IrbWtaTjJnbHdQTGozVWhxdTZCM1ptc1UySk1naXpSRG9HSlVXYklEM3FUeUFFOVJWalBJenZ2UEgzSWduWUZNbys3WElxRFFyZ3NnbGIvaVhIUThTMWh6a2RpZUtqc2l3VXRxdXM4QmxyV3RpMEJJRHFzZE93bGtvUXhNWDdRbTBFZ3A3c0k2emtrY2M3ZXl3UEJ1Q3VRd1RoYWNyL3NGMEFpRStSUTUwcFdLZTZ5ekl3WDlGb1UxdmsyR2pqSFJtdFlWYTEwN0FtNUcyTmkvS0JYWVV4M0xjSjYzZ3l4YmV3emdSMkIvQWU3OTJtYzNqWXlvYWNiNkNrWFRVR3Z5TDhmY0FwcjJXZXpTMno4OFhkM1dhWUdTUTRRYUVvUGlhQVhmY2JFbkc1S2tBdGRpckNlTStHYUNUa25RV3FCVk4vOVB4M2NKUTV2ZTVQZ3B4azcxVWZ6d1FId2pKbEpCTDJHS3NXektNZW1KN1ZHdVpJbUgxbDVreTRuMmpvNlFTK0hLUEpSaFBXY2VWYmtjVHNIVEFxRXJ3TC91RHZLd1FnZkhxbzBSWTAvQVRabTVyQ1pTWVRzbWtMTEJCS0p5MDArUHR5aXk2R3lqc3RCZG9GalR2b293dm9rZWhoYlYxSElaRGhQSU9lL1NRYWdwRkpYdVpKNUJMMzhQQ3ZNVEhWQzFFQmIzNFN3bVl6UUl5a3VpYWcxSXFDZXNvNTlGV3hsb2dZTjFBdXdua1A0TkM5UUVmaFNJR1A4U3RXamYvWVovUzVoRHZHdzRUNVdqVU5TMEN2ZUplVVY1TFd5QzNBQ2ZndEk1MHA0MEV0UENtUUt1cnViVFhxS2tVS3NUNmJmelhhY05xTDJJVDE2YW9vM0Ywc3M2MWhicm5BVTlGcG1KanZvQlJTV2xuMGdud2xBY2NmUGcxNWsycVNaS3lmb3RiSUswN0ErbVd0ODdTbWthSUhNVTBaeHFCTkVJYmg1TUNTUURRRHhvSmVTZ05MTVpBZTlBSzU5RGwrTHl5K2d4VS9rUE9oRjdsS2FtSEtDWGlHUXFWbWZ6SFZZZXNXY1F5b1VsYTJHUlFLVFo5YWpsQ3NoM2VpTElGYVptVFgvSlMrTk1FVWxGa2Z6cWpUTWZVeEYyS2RiVTlDWUFEb0QxdGxYZjhJdkgwcmhRR3RJZEVnMnJsR216YUlNNERhSThxQVhWelRQY0tHODFvVkxTMlNTUmRBcmRqVFJwTHhXR2FWODFtazdKc29UU1Y2TlFPWW8rRzlQQ0lDU3lEazk5Q0J0QkNPa05BSk5Nak1UZ3Q0Y2d0WndSMlNTUmRDclRVeEpRYTk0QmxndTY2a0MwVThuekowWmdkUW9QYmRvRW9zR3BtaE41a3BFMEFzaU1UY3prNExlOEprR0lwTXNnbDZSU1laMUxDbm8xV21lRWxsUEUwak9pM0luWkxOTTZqMThjYklnS1NWN0RMdmVsQUFOYm1ZV3c2S05MS0t5djh1UDVtdnFHQ2dmV0hXUGN0QkNoMmZBT2d1ejFFWkRvams2U3A2V2FMTW9WN0lMR1dQcjhpTE1URjI0ZU5sWDlITENqK1l5NkZVbVJ1UzFpcEswOFdiQWV1Qld0d1N5UUJaK3BVU2JSYm1TbzJoWmE4U0FteGs4ekMyaEhQS1h2QTZWUmdqclNBOXp5eWt6WUwzanZiNlh3YWdsa0lnZUJscVBDek13d3J2RjIxSXk2QVVhek15YkVUM01MYUdjVXE1RUJiMHFrOXplS29FeUp6RUQxay9DYnR3V3lFMjJWNnJORW05THFhQ1hwMlR2bFJQMFVqaUlYSWtLZWtVbWViZTBvRmU5QmxzcTYvVXdaMkFMWkkzQnZKY1laL0czcFhUUXkxT3k5eU9SMTdyd1RoN1MwVndGdmZTdEwxaEhtZGU2TUcwUW1BSHJjNVFLeVMrMlFLSUJtYm1HdHZuNTJKTWhLRmR5cGlOSGtaTEZHNHlUa1FKSDY2QXRNNzJFd1I5WTNTd24wMHYwWnNENkttMzMvT0lJNUNhZDQ0YjYvWnA4N01rUVBGZWlnMTVoWnNvSmVuSGlnRUIwMEN0TlRHbEJyM3d2dVZ6V2EySEpMRWNnUzVSK1h4Wlp1OGxySFRhS1JYdXRZVFJpaUpSc09VR3ZPSnBmTVJwQkp1YmhzQWNPWHpmV0J5bnZQaVdaY1FRU2RjaGNkY0lTOTBsYWlaNFlzYWxsQU90WXRjNXhBcXBRQjJYL0JzWW9rNG01cTE4bkswVFJSWXJMWjcwdTN3SndKL0picmtEcWxBeThHWVRvRTBwck43Qk1sdUhzb3hrVyt6bkVGbjRsSlIvUG43M3ZhemllbU5qU3pha3FQL21MdUdtL2xNTzZRM1dWdmU2MDB4dXVRSllwL2I3QXl0cHFMVWpnMk15N2ptWlkvc0Rnb0hiaUVKRkRsSTYxMlVTem9PL0RvZHdtSk9tWHc3cHpIOGpscFVqZUJmSGZ5eEtQREE4TDNwcFBtMzRPeWRZSUVrZ3pBWlRYUWFlWnBCZ3BrMnhyQkpvcXI1VkgwQnR2QTNYazlkRlhNRXBnM2FPcXZnRGxkYnROOTdkT0VHTGRvdlNKOFpZdTlKU3RnYnVVWkdaQWZzcENXWkhrV2xQdnlLTFVNTytTV3IwaFZUQ1pzazNRYSsrQ1lxeDcwMk5yNWF1SS9EVWdOZmtxMndTVlZnQ2lOMWxxcyt2ZUtzeU01ZUpUTVZJNnViZlk4QWVRam5XazFBcjUzcFZQaExjaHlwUzRzaFRXL2ZuMDE1cjlBYXN0Znk5TEwxU0Q4blB5MS9vc3NHTFZRMWNqWUdZc0Z4OUtrb3dUTy9DaGNUUjMxTGhqdnVyZ2crYTBnWmx5UWlpRmRYOW1NRzFlVHZjSFJic2lmbEd1emw2VTQwTUtscXR4T2Y4bXJlZHFCTXpNY1RvYmszcnBFRTVaZkxlZzk4anVHYVI1WmhzZ3M5NEQrZVNENjFKWVQ4ejVER04vbmVpME9yN1VBRFB5TnhmSGozS3pnQy8rb3dQZHp1MWFPTk5VVDEyTnNINVVZQm9xSGZ3ZVpJSWJwR1AzYlNKZHg4WGJJM2wxYU9CWUd3Z05YQTdybXB5czRGdWY3SmNjdmwySUxoYmVsR00rR01zT3h5QzRhTUd0dHFzUnE0NmZES2F5M1ByT2Z0T0g5bVB6RThmRis5QVQyNTg2ZjlGeFJ4eTRITllUOHk1amVlOThVWDNqTVRIOHRKRUdzaHEzK0RpMGlzcDRKd0U5ZlVmZFBmT3ZzZWIwTkRqR2VnS3h3cU1QUSs0MHVhWm1NTGVXUkM2TmRXOXVrb2d1YWMvVVBmaHltM1B2ZGVoVkg5OXcydUdOL2s0QzF2dFBzRGZ6dkdXQ2dOVlJUVDdNSzQxMWF4cGVmUUZXUzVlVXQwNTgrRy9NOW5CM3BuelZrazU5ZHZOVnYweWVXNVFuWmpmTmJDbWZIc3lVL2hyRitnK3dQUHZUMlQ4Kzh3RFp1TUJVM2UwTElPZWpMcjV0VFVmK3ZjMEdJcDROV1VWVi9IcVJhbjN6bXJzQzVwZUlja0VMQVF5YmhkRGV1VWlMcjgvMjNydDdzNlgvLzQ3NnpiT1ozbEoxeGhaeHBzeC9YWWgzajJjNjdXTEtBNnFaVHZoMkoxN0orNDNTQzk1Zy9XMTdITGpnalJkRm41K3hDMm50RmVYc0hZclgzWm5walQrQS8zVTNVLzRmT1BHbEdWdXMzamN0MW5ReWJaZnhKQ0I3eW9VQ3ovbXpxYjBUUnY2cmFJNDRiSEhXQXI0VkgwYnBHeG5xL3dDZU8vK2s0MVloVmdBQUFBQkpSVTVFcmtKZ2dnPT0iCn0K"/>
    </extobj>
    <extobj name="334E55B0-647D-440b-865C-3EC943EB4CBC-276">
      <extobjdata type="334E55B0-647D-440b-865C-3EC943EB4CBC" data="ewogICAiSW1nU2V0dGluZ0pzb24iIDogIntcImRwaVwiOlwiNjAwXCIsXCJmb3JtYXRcIjpcIlBOR1wiLFwidHJhbnNwYXJlbnRcIjp0cnVlLFwiYXV0b1wiOmZhbHNlfSIsCiAgICJMYXRleCIgOiAiWEZzZ0NsZGVUeUJjYVc0Z1hHMWhkR2hpWWlCU1hudGtYSFJwYldWeklHUjlDaUJjWFE9PSIsCiAgICJMYXRleEltZ0Jhc2U2NCIgOiAiaVZCT1J3MEtHZ29BQUFBTlNVaEVVZ0FBQWFrQUFBQlBCQU1BQUFDamFDZERBQUFBTUZCTVZFWC8vLzhBQUFBQUFBQUFBQUFBQUFBQUFBQUFBQUFBQUFBQUFBQUFBQUFBQUFBQUFBQUFBQUFBQUFBQUFBQUFBQUF2M2FCN0FBQUFEM1JTVGxNQUl0M3Z6VVM3bVdZUWRxdUpNbFN3S0xmTEFBQUFDWEJJV1hNQUFBN0VBQUFPeEFHVkt3NGJBQUFNcGtsRVFWUjRBY1ZhWDJ5YlZ4WC9uTVJKbk1SSlJOSEV3eVNYRmcyaE1seGFRR3d3ZmFZdEQyZ1Bya0FJSWJRNWxQR0FxT2J1a1lMa01LUkpJSUZUT29IVUYrY0I3UVVrQjdIdERSd2hyVHhNd2tGRmFBOUl6dXVFaEx1NHBPM2E3dkE3OS8vOTdOalhueFB0U3NsMy81eHo3am5mdWVmZi9SeEY2VnIrOStmcGM1ZDMwaUdQaS9YT0g5NDg5MlFZVXY0WGI3OXdJaTFiL3k0U25TV2lQNGJ0TlJsVUJodlJvekFhQllaTktkWEwxSHRyTmNxOFF2U2pzTTBtZ3NwZGlvbHVoNUg0elVsSUZRYWFoUG82N1Y4VWMvK2tYc3Iza2lRNWZKd2pXaHNPWVZjYnRHOEhZL1Flb3owdFM1dnVqWUdZR2hSU2JZWWlOK2o5VUZBWGJwbG9XNCtYaUtUVzlNVFJQTEZsOERaZCtsOGFKdHIwakVXcjBtZnQ0TWg2ZUhuQnROdWhKdWhSblBWc3FVQjN2TldqR2N5TXNVdVpTaW1ZS0x1cWloYkhPQnNwTmxNb0svUXdHTm14ajJDY2FOWVBCMWxLOVdyQzl4T1FsWEJiQVVQQkptaTVxQ1c4SHRGN2R2R29lbVBZeWpnbWFOZ0YwcG9aY0tlY3pwRjZORVlPaksza1Q3bXd1WE9yN2xEMHh6RkJnMXdoMmpBRDdsUlRCajJQeUtpQnNaVTU3NTBlby9VK3pIRk0wQ0FYazNaYm81NVpQS3FPdFpWTTdMamNUTHpudjJIZWZ3d1ROT3d1RU4wM0E5R3BqUkZLZk16d0VZNjladitXNDV5TzBhZjZhYlNURFBhRDlNMFVpSzc0azFXN283OXdPS1BITCsyOUVjM1FucWFXdDhwS3FpcHpzM2pxSXV6OHVJWU5mcmFJVm4zZzhwRks5Uys2OHpwdHJkQmRzNmxWVmtKVitTbzlXMzRROWIxMmczbGdCNVdPYzY0RldIeVVKM0NKN3E1R2orMVg2QVBEa2xGV1VsVnRlaW5LVkw5UHRBdllqOURaRXhjdW5EdHhOaFphenNhOU01KzRjT0hFeVZoNUd6bHg3cVE0ZVRqZ2lZUVkyWFI0aW1aWUU1MHNsMEsyOWM1Yy9xVVBFT1hLZ3NWeTBiVVZyYXlFcWw0VmtzL3N5YU5UdDNTWjVwd2RIaGQ3bUlrU2h0TjlNUmZ1eVp4NUFSLyt6MUMyV3o3NHVZZithNWxTRk1pMUZhV3NoS3B5UlpGUzREQUpkbTc4K0h1QzZ0NnpiekhGL04vZWpNWDRpYXM3WW9mOFRUSHVYV1o3S2hDZEZyUG1IN1Qzd0F6RzYrVFBZNlBlV1RSKzRvL2JTeTZOb2l4NWtHdGVjYVp2MGRjd1NxaHFTa1djbGpIQkdxZzl2V0h3a09sUjc2SVpSbm5jVWVCNGMyc21Nd3U0cDBRR1pmRUNlby9Mb3hYdnZSdEY3OER2b0gzWG9pMnFZekF2YlVVdlFGa2JVVUpWVVV1cHMyNU1zQUJpdXhvbmlsQ2krY25rTk8xSm9ZQnJDMGFKME9nTFlKWlFRSy9GRmQ2ODVBaHY3MlBZWU5lZzFkVVZESUtrZmVkWVpXVWxWQVhCZHdSZTA1amdDc1J3MFBJWTNqYWswWm1qcDlRUVd0dDFWNktvUGxuT1h1Y0tZMDZWNzYvU2xWemJuS0FJanFna050TTYwenREV2RjU2FVVkQrMmF0TStFRDNDakVGMVduTlFWK3pwcXJxTGd2WFBYTDZXS083SGM1RUMycTJpRUQzV1NxeG9aZ3NydUN3SFRTZEcvUnlVUmEwZFlITDZZdHRla1V4TmhSZlR6WVdYdTZhdHpUaTFqWjBIM3hoQXVjS0Eyc1NLblU3bTFvYnNuRWpvYU9HUVV5RE1qTjh6SDVHU0JZbGh4REkrdUtRVmk4VjJsaDZDVjd0WklDUk9CT0JDZTRKeHNnTmRRWVQxK3FBcitocG43RGRWME4xUHRLdU9RTXpHcE43SXJPcXRxZW5kNnU2dk1qOXFOU3hnQkdPRzhPSExvTmZmYjk2ZUNSTDlVTTd6U3I4OWVxVmxITE53aUVINlE0Rys0ZWtHQmRqQmZ0MGNFTDk2N2J3UHNqQjJmV0ptSGw1QW1zMlhmallJUjNmYW5tK09YbTlPYm0zVnBiVVlRN3NDdU9XYWF0YURZY0U0Ulp1ZzZiN2NxOVVxdG9EeGl4WjljS0ZoVHgwdGlKcFcrK1ZQT0NqWm9rQ2RxM0JXSEhWdVJHZVlJUDlKVFYwV2ZJTVVIRUErTjRnTWVaakdzc3hVMUpEUC9ydmdGeURDNlp4WUdkN00yVElNZXR0elVBd0pjcUt4eFlSeWJRY0VTU3RtTXJra0pIeEN0WFdSWHQyQjJEQTVyeGg4QXJZT2c0blhrbnoydDRTbzJpZHNJWEpmbk92UUphdXJuNjE0QytWSGxoOHl2U2RzSFZ0Z0NiczdZaXhsQVY1eGF1c3VyNnlOU3NDWEl5c1NZUXhMOXE3SjJyYVljYldHWEpBbklXTXZUbU50UFNFdkhUSG1STHdwY3FJOWlZbHRFRFVxMEx3Q2tPVjB2SERSS3Jpdk5BUjFsMXJZWWlxK2V2QWhTNmRwak45dHJJK3d5TnFMMW0rempyN2oxWnhZdHpGa3oxY2pVUS90SlBmdlZmMFo3YjZBUEFMWU1YcjNLQ0RlRUpSZUsyS3pBYXpQSzB0REZNQ0ZWRnZySzZ5bVRnRXRiaHd3VWFlTFdLaTZZK2dQWGc3YWptK0hYTVZKMlZDRy9qR1EwMjZBazYrejhkdEdEbmZLa3lTaW9oUDdpNktBQkZPdGdwYWFTT0FQS1YxVkh1RGZyZGlmTFNMdG5wbVZjUjFVdGRjS05wUkl1TzJwaVVFNis3aWFoaGNHUUhYa2VsK29rRlo1aVVhZzFyMHlvbWtncWlNVFBYM0ZSWVVKWHN1WmExb25RMXpiNXdRUlcycmxTNWVLZmkxdkdkKzRxY2VPQUZHdk1BMTFmY3RVUWZoZXpkamNSYzM5Q1hTbnFMaHNyQmFqS0l3cFpQNHpKVms5S3E4cFExcDlLc0tqdVdHY1V4cERLOHo5Mk5PbTV5Vjk3MFdPbFNiMVZPTE1mMEdXOHBNYmp1RldtSlJUMzBwY3FLMTlSVng3OGdYVmlMVUtqa3RVa1lWWG1XbFpHSEMra0VISFpuUzFLUEhTZFF1TTlwa0RvRXFIMGN2ODdBS0lLa2dwZXI5TFRtYmVDelNEOFlPTzlOK2xJdENPMVVWYkJjRU1ieTBUc1Y2R3BXTzJLcktrOVpUVGFNVFBtcnJLc3F1dHlLVGpKUjNZeFdIS21tM1hqTXNMOGwrdkszbzh5M1lucTR3ZU9EMnF6clZ3NENTdmhBa1RGbGpZMjM4Tkg1Qm0wdFFqcnRpRFBhcXBpaWM1RzdDTCtWYXo1QThuTnhTZnVFc2swbXNoQ1dwZEljYTNLV0w0akZ0d3k5Tit6VW9GN05EWUdEQU1TY3I2c3Azdlk2YlN2d0JkcDduVDRmUlRWNlFZZmNPZVVBSmNReDVVOHdhdEtwTXE0bDVtaS9yT05ZeXlZVFU5QU5QSWxPOTNLNm96YmlSLzYxODNUbXNsS3pNKzkxbmZQdnpTY0d2bFFWSFBkTTBaNzVHK2YzL2dLRTdKLzJ0aFZlL2dtWFFPYkVxaDdtZmhlZjJzWGdPL0duOVZUTlh2UFZTMUhrVkpHK1g5ZndBYzhaTDF3ZmlPQkxWWWJKL293ZUhRZzkza0xicGtqeERsd2pkTFVyS2ZoK2ZReXFYUTd5bzVzbjFTTGN3c3ZEMDVYUkZDMUUwNlJJUyt4QnVkNWFsNnNKdjI1UlJ2VmlGU3RId0xsU0xSZnBhcFhvS3lOUWdwZnJKcG1BWDVlbHlLWkFYclpuUEppWVJQUXF0SU54alZUWG5uOE43eEx0aXdjRGo3blNOY2xFYXhPb3RvcnM4K3VoaFBrd2hUUWxsUlNJLzc4WWdoVUcwOUdYNVhtUnJOZ3FzbGtLSTlBSHRTTGlhZDkwMzBSQ3FrKysyd2VSZnFLZ1U2UVpFWE9SK2NwZ2s5UFhQV09UN3BxQU54eFZTWFVXVjJFL3ZGcnJiUXlISG0rMUFURUVCdnQxZVNVdE9zZ0pVN1phb0VGcXU1cm5wSGxtYUxZOE5pY3JrRXE4SnZiclhKZHhRb21XMnE5SCtPZ1gxTFJVQWlFZjZHS0NLTXNVYVJXd3dxOGp2RU9xMDR5YTJxOUhLZ1VldWIrUnFzRHBhVnVZOVVpa1FBQk9rVmhMRFZtUDZDcHlPZjBtOVBDYnlmYmNJR2FNVkF0OE9xWU85UWpxSzJuaDE3RTVoTHlOQitlRTZScS9sNzRHeStsclJxcW8rQkFKMzZGbFM3d1J5azFPa2FSZnh4aER2blJKN2RmRkI0ZytxWFNKQk1xbVdhazZmRnBDbll6Qkg5WlJLWkwwNndDTXhaVjBlcjgrVUtvUnQ1eExmQVNuYVhzWW4rT3Q4VzB0eUhWTENxMG9xc2k1UUQ4MmFDOTFPekpveVp1enVvcUtTTmlYRC9NSWNvcDBCU3BpajhHdEtxcElrUlBLaWJIL3g3Q1NrT1pJVmVGU3JoVVk1MEpvYzRxMEZTMFkzYlJFRllsYVAzV3I2ako3QkFWSEtsSG0ya0o0QkdMQXNyeVNWbjRkOERXdUlybldUOTFDSTQ4alZTNitkN2hIVUY1SmE3L09Id1hvN2dSK0hlK2lJT0xmNkpmaVNCV0ozUEVRdmFDNGtqWituYTgyY0VFa2M4TFJqQTJFbUhJL3NneUVrSk91Vkl1Y1VvY2lEcUdwbHpoRnVtMzh1dmhNdFk4N1hMMmM0cmxFTWswWmhlcEtsWXNSOWZPaDNuTVVaZlhWM3ZoMS9qMGszWm5FcnpOejhOTUJ6WlVxcW5NbDBoeHdxeFZBYUJBSWRQVmUwZXFtZ3lweUVyK09MVnBoekhsU3pmS3huZVZvZkRndGhpRVp2ODYyVGxUZG5vaTB1aVFmUmNPVEtzT1ZTQzRPREFxalNJc3JhZGNRR3BCcUVyK09EWmNJZm5wMDg2U0ttcnhwNWRDeXBqTEUyTFk4ckdDWU9sOVhaR0xuUTVlbG5PejVVb2xpZUdIaXJmVW1WVjgzTEZWSnI2Vjg2czkvdzlHOTN6SEJ4L0M5YlNzdzFnMm5MQWg1TDhpNWtoNkplaEFBSXZ2Rmc5YnN2UHJOMmE2YWFYTWFPSE5ZaFg3TjF3MnFTTWQzV0I3RzZwbGZDd3pEYW5IUk5XOUM5aFJ0d2wvSUg1c09Rd3RiYThvS1h3T2ppZ3dMb2hwaDBCTXA4OGNIemJ0ejhyZWNHWG9mZ1lwYlhsU3Ixd00rdlVyNDRmL3J2bTVRUlc0UFJ3aFovUWJSbjRmQjVTL0JmUFh2YnMvSVg2YldDRC9EalEvanFHRG5ycStiNUs5Umh2RjI4Qm8rZDlPTFNnbURvTGhXdFUwV1pId3ZKTnJPSUl3eDV5cSticFk4M3pFbUxRdStFQ1B6K3ZzL0RoSXNXMVFTaU1lVEFpOExGRzVmc0ZUUzl3cCtDYm84c1YrWHJMQllwZzI4dDBqUGNnRG1sSHhUR2pKM1psVjNKM3Zld0NFMGJkQWQwMlRrUHl6czNIL3NNWHZxdzJMaUtQYTk5dnlRWDJjZHhZYWcrWCtPT1lleGVpVDJRd0FBQUFCSlJVNUVya0pnZ2c9PSIKfQo="/>
    </extobj>
    <extobj name="334E55B0-647D-440b-865C-3EC943EB4CBC-277">
      <extobjdata type="334E55B0-647D-440b-865C-3EC943EB4CBC" data="ewogICAiSW1nU2V0dGluZ0pzb24iIDogIntcImRwaVwiOlwiNjAwXCIsXCJmb3JtYXRcIjpcIlBOR1wiLFwidHJhbnNwYXJlbnRcIjp0cnVlLFwiYXV0b1wiOmZhbHNlfSIsCiAgICJMYXRleCIgOiAiWEZzZ1hHMWhkR2hpWWlCRlcxZGRJRDBnTUN3Z1hHMWhkR2hpWWlCV1cxZGRJRDBnWEdaeVlXTjdNWDE3WEhOeGNuUWdaSDBnWEYwPSIsCiAgICJMYXRleEltZ0Jhc2U2NCIgOiAiaVZCT1J3MEtHZ29BQUFBTlNVaEVVZ0FBQXlvQUFBQzlCQU1BQUFDdWJKU1NBQUFBTUZCTVZFWC8vLzhBQUFBQUFBQUFBQUFBQUFBQUFBQUFBQUFBQUFBQUFBQUFBQUFBQUFBQUFBQUFBQUFBQUFBQUFBQUFBQUF2M2FCN0FBQUFEM1JTVGxNQVp0MnJ6UkJVN3lJeXUwUjJtWW1LcDhSRUFBQUFDWEJJV1hNQUFBN0VBQUFPeEFHVkt3NGJBQUFWbGtsRVFWUjRBZTFkWFd3a3kxVnVyejMyakwyMlYwaDVRVUt6ckM1S1VCNW1oVUNJU0RCV1dCRjRzaUVQTjVFQ1k5Q05JcUdBVjFkQks3aUlOajh2dkdBSEVVWGlLaG1ISU9VRkdMOGxnc0NZaUVnZ1FMTW9TRVNSd3F6RVM1NWlyM0Z3c3ZmbUZ1ZFVkMVdkVTkzVjg5TXpYWDJUYWxudStqOC9YMWZWT1ZYVlBWRVVMaThhYUQwNTlrSTNFQzNTd0ZBY0ZtV0hQQjhhK0dVUlVQR2g5MEthSDRvREtvVUs4cERaL0VFQjE2RUh5b0drUXdQclgvOEx4Q1NnNHRDUG4rUnRBT1QyRy9zQkZUL3FkMURkZnZXbC96aU5BaW9POVhoTkRxaDRWYitEZUVERm9SaXZ5UUVWcitwM0VBK29PQlRqTlRtZzRsWDlEdUlCRllkaXZDWUhWTHlxMzBFOG9PSlFqTmZrZ0lwWDlUdUlCMVFjaXZHYUhGRHhxbjRIOFlDS1F6RmVrd01xWHRYdklCNVFjU2pHYTNKQXhhdjZIY1FES2c3RmVFME9xSGhWdjRONFFNV2hHSy9KQVJXdjZuY1FENmc0Rk9NMU9hRGlWZjBPNGdFVmgySzhKZ2RVdktyZlFUeWc0bENNMStTQWlsZjFPNGdIVkJ5Szhab2NVUEdxZmdmeGdJcERNVjZUQXlwZTFlOGdIbEJ4S01acmNrREZxL29keEFNcURzVjRUUTZvZUZXL2czaEF4YUVZcjhrQkZhL3FkeEFQcURnVTR6VTVvT0pWL1E3aUFSV0hZcndtQjFTOHF0OUJ2QndxamIvRDY5elJ0aU41UzFaeVpGYWNYRk1CQUpWNzgydWlKVDg1OHUzWkdqaVJsWTVucTdTazBqVVZvQ1BFeGZ3UzExU282UVdxcVFEdzNENmRYZ2k3WkUyRnN0bDB4K3Nwd0o4REtzOFAzRnhQeUdtSmIwMG80Y2crRWNlT25HcVRheWRBNDV0ZmY4L241QkIvL2RtZi91LzVKcGZhQ1RVcnByVVRvQ0VSVWYvTzh1WDVBWlhQNy8rYmx0WkNOVHUzcjc3MDZOR0RkejRSOXpIdjgrTEpnMGVQM3Z2Z2lYaVJGRTBTSHNUZlRhTFY5SlV2RWE1dnp4TEtxM0dhK0c2TTEwNkFobFRjSTd6ZSs4NDQ1VG5oM1B3SEV5MzNTZ2M5TGRTS0tYV0Z0Y2M2ZnAwMHBoSnVrbWcxcUlBcFk2N3ZKSlIzVllwOHNtb3VRTUp5NXY4ck1RanhCQzU1U3dTNmZSS3JXVUVMMWZqMzkyQkpJVjc2bVhOczVOTmZTUWZIdi82WHBNMVBKL0hmK1VZU1hRd3F2L2kxenNmKzZqUnBNZTgvOVBSYlpCNFlGdUpoVW1JSG9KTGkvQUxHUFF1UXgvUlVhYTJCZk5vSEx3NmcrQWUrQ01wOUhtMW1VSUU4K1cyK0w1czJCNkNKMTB3MCtsT0lmMVhGRjRJS21Dclg4SGRQTlpxOS95RXdpOWRBL1BDeERNQy81dUFtV2hFM0g1WnhqUXJFcWhkQXNUVEhmVU1nSHRyWStuVjQ2bkpSYVlMVy80KzBmd1R4Y3hLUFl2RXVIVjBFS3U4WDErK0lHcStJbTFQZGJDYlF2Y1drcG5pTDVQVEV3WWx5QnlncWxRdEFlSm81dUlxNmJZa3pWZkhQeEUwdUtoR2dRTzNrUHNSVkhYa2YzeUs4eWJVQVZKcHg0djkrSk8wUHFtbDJYeFBQSU41S1RKQTBaMVVjamxNYnhJeGdtRmV4QUNrNzg5MjI4ZE82NjJwWWhqYmE0bEhlQ0FaOVFkQzFseE1ZMUJuRlFUcmZZdUlDVVBsazJqTVZPb3lXaWpRbFN3M3hXQ1hBZlVlOFF6TksrMHJWQWhDV1pnL3VJQ29yOHBsTEttL0JNM1djQkpsUU1JMFN2VWM5S0phVVN2NDM2SUpiZVZRYWFWZUpvajRiT0NsSkNJK2xxUlhUVHJ3aS9rMC9ZeDRGc0JpZE1acWljbUdxRGZOUjJSZmlEVk1vMmdWVXpKQUZrMmxxRk1zaTVWRlpFNnE5dTBLY0VybzhtQkFhVU1idWlpL3BDWStoVXEwQW5NOVpZMWxVZHZKUkdmRFpmZ05RT1NiRVR2andSck5JcWFtREkvTUl4R0xQV1cxVmR2SlI2cnpLWXRzaU1Tc3h3bENwVmdBbnkxTmxaRkdCQWZnNHFjcUU2Z3J4Sm1ueERxQkNuK0hCVTVKWnZxL0VaZ1lmRlF4aExYRUZaRS9vRExkSytQUW9BTkhHSE1FY1ZFYTVxRndLeXdCbGx2RVdzY0FXTU50RGY3MVF3cHhZWm9WS2wvZDlmRkx1ME9kampkaUtESlZLQldCTXpoN2hxSHdRRytqbG9qSVNnZzRVWStncmg0YmNIZHFQeXR0Z01EN3FqZ2k5OHR3UXNrSkgyRTEyaUxHQ0U1N3V0Z3lWU2dXdzJKdzF5bEdKRDZIK1JpNHFiU0hVcWlXVVFaK01XbDN0KzVDb3I5SWoySkFZZU9DVVA5UXQyNEU3K0dnMHFXbDhRZ0JscUZRcWdNM25qSEdHU2tzK2RKdkt1R0pDSFFtMVFJd1VObThCbFdlR1Zzd2U1OUtvZExVSkZrVmdoRjBaUWxab1Jab0MrMitZNURhcDZrOEF3ODljSVliS2lud3FWOVRreVlTQ3gxY1pxMEJvK0h1QWloNHBvaDNsVFNjOGxFYUY5c3QxWEp0elhqRUMwaWE5dUV0Syt4UEF5ZTkwR1F5Vm5XU3MrRVJhbFFuVlo4NTg1MWNCRlRPd01MdTQvR3dQUUpnNURMWjVpZEp0cVM3eGVZQzFMNTBlaytITW13Q2FtemtEREpWTm9taG9qd25WQXhnMGpaVWJVSnhaUEl1NnB0dGdtYko5QlV3d3MrQUkrM2VxODJyNkppQk5rMVZqc2NHRTkwem5laE5BY3pCbmdLR3lVWUFLMkRZR2xaZS9nd3N6ZTRwbWl6eXJtRllXRmJCdWlVMEhsRXhYVUNUVmZSWEgwUzNqM2NBc2RLenkrR05WcFFDYWd6a0RESldqQ2FobzVZeWY0dkdSeDRybUd0RWhwcFZGQlJSSWRnMkEwcm1pbExrMzVVcDJySmZvMXFoTnd2b0tvbEtWQUJrMloweGdxT3dYb0VLWFdKcmlBTVlWWXhweHU3ZzhLaWRzelMybWcxSkd2QUdPZFNNOTg1eFFQQmtxVlFxUTRYTEdCSW9LYk04L3BOV1pVTGpFb2g3WlRlZ2JGSlg0a0ZZcmo4cVFyVTkzTExZNHJTRk9PbWE2SDVrZWJFMk1WUXJBV1p3OVJsSHBXK0l6VkdDc0Y0ZHArOFBIYkJQSnNvdkxvOUptZXptQXlwbGJzRHZvekc1cWozYmZUUHdXS2xVSzRHWjN1aHlDQ3BwVjdyNENxMzVhOU01aEZNVkdjNzF2VzdUS3ppc2owemEwREtqY3R3aVE2QXBtcnFzU01MQWVtRXoyV0ZVcGdHRmh2cEJCcFRVUVAxZUFDcDVHdUVob3JLQTdDYnBTVTZ4bEY1ZnZLMk1iRmVpYnprdjZrV3E2WDJHK0RVT2xTZ0djekU2Wm9WRDU0OS9vaUJkYkJhaUFENkU4Z1EyRVkxL2JTYlpkWEI2VkxrTUZLRjBWU0ROQ1AvSXluZTdYQkZsODRaWnhsUUlVc0R0VlZvb0txRnpjM2l0Q0JSd0J0Y1J5aWVNY2FDNWRDTEh0WWdjcWpkZmxteTE1LzQ0dFZnZXpvTkxENVdVMTNaK29vVXkyeVBwS2FRRSttTWU2VFB1Q3hYL3BLRUhsTGZER1VOLzZZa0tCZ1paT3VtQVhRNUd4OXZTTzd1c2FhU0IzWG5rWkduQmNscnNEQjd3RW1hcWdyOUNOZVp2WU5qS2RiRXBDbjlGekh4WmJxQUNOMk1FOUpGL1lUSldNRTFURWEwV29vQzJ3SjRtdFNpVmU2bFVSMnk1MjlKV2hXeWdjZytnRnFCQWNKcUFpL2NoV2FoREhkTExucUpRVkFGY3pYTmNaNVg0QllUV3ZmT0RqL3lYRXZ4YjBGWFRtNzB1Qy9jZDRHNmtWeEx0a0tWbm1PMUJaalYweUNYbFVPNjJMTjQ0RGo1RmlhVkQ2a2Z0eU9OMGlxNXFReS9wS2FRRiswc24vOVhtV3ExSXBDaFZvNU5mRVRRRXF1TThsNFlqMkQ1RmlXKzIzOUpRcGhxbkpsVHVDcWN3cDdod0hpSkh4TEZ1OWordHpSL0prN3FxMkMyVXhoa3FWQW1TWm5DMkZvSUlUT0F6UjVtSkM2U1VXYVJlREd0Uit5L2lwcVpHR0ZvQUt3WUZqbENFV3JlR3d2aUVYSG5wbXhSVExlUk1neStSc0tSUVY4TFBjcU9nVG9kSXV4dE56UWo2ZVdidllNWUxOd05lQTlZNUpxS3hqSDk2UnBzaUlUZlljbFNvRm1FSFczS0lVRmZEWGkxR1JEN0MwaTFIenliWkgxaTZ1R3BVb2hnWG1oaHpsT253bmh2VVZSS1VxQVhKVlBVTWlRNlZkaEVxY09QT04xTXJwZ1pCSTV3Z2VWUHNxTzRMeHZ0SXA5aUxCOEVCN293dTdseTJ5V1lZOGNWUXFGQUJvZzNybXVxNlFjWVpLMGE0WEdrYm9OeWQyY1NTUHRHSUR1Q1ptWDJWUjZiSVJiQ0lxdStoSDl1RnAyYmJNQW81S2hRS0FRdWFDQkNwbFVaRU9tVkV4RjJxUUxMRWtkbkdDeWpHY1FNbmF4ZVZIc0xGWll3TnVKcUlpNXhSOGEySTM5WE9WQ040RUFBWVdod3A5WXdJYTVrSjFreVdXeEM1R28wY2V2TXF4aTh1ak1ySlJ1YS8wbkh1WGN3ck8rVzI5MTVDVTh5WUFrRjhjS2kyMTBwVW4xRmc2OCt1cWI2U2JTT09IT1lvcU80SzFiVlQyY29pUUpKeFRvdmg1dE04bmUrdXhxbEFBd3R0Y1FUYXZOUGlDRG4vVUxxVXpuOXJGdU5HRXUyREptcGhOdVN3cVEzdUhPQTk2UWhUbmxHaDAzYVJuTUREYm13Q0V0N21DREpYb04wRTZ1SGJla2pjdUZBd3JzRncrVWdwS05wRndyemg3bFVXbHIzY0pzRzJBLzFtV0JrMlJmdVN1K0FlNmVvYjUzZ1Nnek0wVDVxaWtMZXdtSXdFWDZnaVhXSlJkbkx5VGV4RU5IK2NSTFl2S3J0NGx3TlpscDh3am85TzJFai95Yzl5d3QxR3BVQUROMlp5QlhGU09rc21Eb3dMRHlvMjJpOUdreHYyV1BMdllOZHUvN3R5Zk9MYVloeTEyMHdkeHFjY3VZSldQT3JBMmllWE9lY1ppQldnNStmOENKMXMrbG92S0lOblo0MEwxMFpsWGRyRThsQzBlcG10aU5odTVmV1dHL1JWMmRoTFhlbTBDZHJ5Tml6L2RaQW1JNUMxVUFBLzdLeGRFRmhpT2t5ZVZDM1dDMmxGMk1iN2hDcnRnTDJmWGk3R2hYRlNHVU1GeDJmc3JzQldpRDNqQlNRbDY3Snp5YWNKeWJiS3ZOa2QxK2tJRjhMRy9vaVdCZ05yODVrTDFRS1hhTHNaVHBFTHM1ZHJGRGxSbTJGK0J3VWdaNExKVG11R01za25DcVI5SnRzcGs1bUlGOExPL29xWHNwZ3NYWENpWWdzVWZtTDZCQTh1NzJNNmZycC9mVjB6MjVOQStPZkFOWjFQa29tSlJMZWxIN25CdkM4cjdFNkNJMlNueWN1WVZHTld2WkUwdUZEcnpYV1VYSjI5N3ZVZ3M2QXlaM0JFc1U2b2dZU1FNM3VDdTdoVVVUYkxHTU9KdG1MZjIwdkwrQkpqSWNIR0JMQ3FOcmxJREZ3cWRlYU1yYWZLZ1FacDNsVWFsaHg1cWVrRWZ2WmNHLy82ejV5clZ1cDhBWjZubFNITDhDVUNZbUNjb1VWbW5idG9uNFZORFNaZmdRdUdKVU5vM0VLVERmSktsVWFIdlFnNzFzOEJNTTA1NUV5UVlrSFA4U2E0L0FUaDNNOGZrZDF6bzJaWmZFZUlmMDRVWExoUXVzZEMrQVZFekpYTzZwVkdCUGZZcjFXUlgreTZBaitzNUFEK1N2Yk9hVlBZbmdHSit6cnY4NWxIVHJJRERXYmJYdGxOdmpBdUZTeXlIaEVxSExTR1NESWNOeGtwTWlseHFLeGZzc2Z0cDZTNXdzT2VvMlhuTzN1OU9TbmtVd01FbVN3WnhjaTRzWW4wZjdGT3dCSG1nUGtYRmhZSlJoZldOZld1WG54QXMzVmZnd3dicXN3cndNS2pKQko0RHB6bDJkSzFmU0RlTWVCVEFNT0VLTmQ2WEF3a2tRZmxtbDN4THIvRnhNTW12VHdHcHBDVXVGUFFpWXhkRGdZRWU3ek4weTZQUzFFY0lobm9BUTRvbVloSGRFRjNiRjdVdDQwb0ZzTmpMaWVMWWszZEZyK0RUaDE5dWhNV1U1UE9OU1NEdEV4d1ZjT1lUSXlDbDBHVnpQeU5iSHBXb243WU9idEZUMVhZYnVNV2RsTHdMVkU3UGZTZEZmQXFReHlSTDY0TTBlUmR1eGVkZTZYSUhGd3BXUGc1b3MyTTI5OU9jOGw0a1BPWnhnc1lSd1I3c2pWdXpFc01vb3FIK21LZEF6S2NBR1dic2hDNVhwOGwyZk05WS9HaFNoQXUxUmZTRCtaZHM3amVOUW1nQmZTVjZ2N2o5NXloNlJkeWVtNmIvNmZyTGJHb3pPWGdhL1lKR1pkaXJBQmx1ZUVMVDJlMTV1VXlNQzlYVXRsQlNNT3UwNlFZV2dVcjB0ekRIeGVMMlFyY3FBMDVVZWptUG5sOEJPT04yYk5YZW9yTUx1T0pjcU9qQktTdjRzdmttSzB1SHlFSlFpWDcveCtPUC9RM3BLVWlsa1ozU1UrSXJ2NXNHeU0yekFJU1RiRkIvU0RhYlZaeGlDVlZjbU9ZdUJoWGFvZ3EzWExPOUtzRHVOUlJBOHplZXVKV25pL0pBRFlWYWY1T3pXQnlyb1FDSzRRYlpRVkpwMDkxcktOUjIxdnd0a0tXR0FpaHU3V09lS24zeXZZWkNiVnhOWnR1VXFLRUFpcmtlZC81VThoVDNHZ3JWMzV1Q2IxMmtoZ0lvM2k0em0wRXFaOUs5aGtLTjcwMWltdWJYVUlDVXZRYWM0cHJ6cXA5UWpYZ21VZW9uZ0dKL2g2OHBxdVJwN3ZVVGFwdHV1MDBXb1g0Q0tKNDN6TjZKU3ByMlhqK2hUbjVyV3Q1bHVmb0pvTmdmNmUwSmxUTDF2WDVDN2M4MHJWaXJrMVBMdmFqRmlRS0NjYzdLVWVQMWovN1BYOFpQQzJySnJOcWhzajNqRkZrN0FaVEdWM0sySFdCOUZhK0hxb3pyWGp1aDJyTU5ZUFh0S3h0NU85MnhSR1hpYUZBM1ZMWm10ZkhySm9CKy9OdDV1eUJmL0NhZXpqeldoUnlCdWdtMS92TU9SbDNKZFJOQTg5bVIrL0k2cWdPd2M2SERya0J0aFhJeGJLZlhWWUIxK3NsU3luUTh4WnBsU3p5SFZ6Yk9hYlhKWWZ4OSsvYmtmamk1b1FXVXFLc0FkNndOUkNVcWJIT24zMXhUS1RsM1BPRHRQdXVUVXdHVFRtU2xZMGR1dGNsMUZlQkluOUhsK29DakVSTVB1b01KRTFEaGFsdFF6SDdYV1RVTFIrNGVxN0R6SGxCeHFxWlV4cFpybklJRDloUGRsVktVUTJXM0J0WmNQYUpuWGo5dzF3NDV5OUhBTU9lUWxLUjBOSVc3c2h5V1FxdlJ3T1dVaktkd1Y0TCtscU1COVRKd3R2WE9GTzVLdGxaSVdZUUdOczI3T2J5NXFkd1ZYaVhFRnFXQlBuMnpqalk2bGJ0Q0s0VHc0alRnUFBZOWxidXlPRDVDUzBRRFRlc1V2Y2tLN29yUlJkVWg5N0Z2Y0ZjdXF1WW0wRXMwNEQ3MkRlN0thZENTSHcyTWMxN3BTRGdaVC82TWtCK1d2L2VwTm5MZUpsci9zZmhuWWNNRWZnSG5lMS8rZWtxWWMrejdRN0Y0VmJ6QW54V2M2WTJEZXNyMzl1UXFlK3diWHJUOWFyVFYrUkZ3VjloTDJtOVArZDRXWERjT0xUWXY3WDNheGtDK2g3cDVBKzdLbFZVNFJKZWpnYmExNVp0OW0rano2Y2NsT3ZEdThObHltQWl0Y2cyczJxdkFtV1BmOFBXN1BWbG5LSUs3d3BXM3JGaXpZKzlqWlk1OTk4WDFnU1NQWC9vSzdzcXlrS0R0dGtIVDkya0MvUEFXMXp6c3dxY3ZGY0trUC9HcnA2eXBFSmxQQTlzQytrcXE5TFNGMkhKSnpOb1g0R1BselVjMDFDcldRTFB6MjMxTDFYZHQ0eGUySDVNQkRMOTVFdHlWWW9VdUpIZjQ0Z0EvUUVpSExQdllOOHoxNmtVcENBWjNaU0Y2TDI2a2M0RWZZMmFIaWRyVzIwVHdpVlYxTGs5L2hMVzQwWkJiVWdPZmdQb3dzU2kxWTJzZDYyMmlrZkZSb0Z1ZFlaRndMVjhEYmZaSnMzVnI3bzlpb2QrWjJBM3V5dkxoU0NuZ1Y2RFQ2UnhTN0dQZitGbDd4Y3FRejBBcU9keVhvQUdZTGNnRzQ1SHVHUWtwc0l2MWtIWnBBRm9DSDZGSnFnR3dkOG41VmZ0dG9qNnhodmVEdTBJVnQ5endtTHlUc21XL1RRU1R2YllGakkyOFhJWkM2NkNCRS9na29GTEVtclg4Z2gvK2ZKeG1ncnZDVndGVXBYQmZnZ2J3QTdubmFidEQ2MjBpSE40ZXBubkJYVm1DOHAxTjRrdEFaMm11L1RZUjlBK05FN2dyZTg1R1FzYWlOUUNqVkxxU0FxOXA4c2JSTUQ1TmszckNkZENWMXdteGhXamdTUDhjMXFhZVJOS0c2ZUw5MEF4MEN5RWJHaW5VQU81bUhjZ1NmZUs1eUFUWXFRL3VTcUh5bHBhSnc5UXoyWHJYZnBzSUxJSHZLcnI3RXFDdG4xRHhjRit1QnVMMDdFcm1CM25obDkvMWxncVlZN2lrdnhZVzg1Y0xobTU5bE9vK2Urd2JyR0UxLzhPU1A3b3J2U3RkTFFTV3FvR2VTQTY2bkdTTUxQSkRHT2xoc0tPenBiSVNHdGNhQUlYTFJjbnNzVy93WmRTSUJXdkxlMUNqZTZHcmhjQlNOUUEvVW9ZckxYbkh2czF2azQrVDM1bUpqNWZLU21qY2FLQXI1NHp0bkIrUjZLcDVCUTIxQy9qQld0dEtNNDJFMElJMTBKY0hYWHJtUjVkMCszMzFLamU0bXJqMnNxcU9WdWdTSWJBc0RlQkJsMlA0RmFIakRBSElrV2xiNG9mazNOUFQ2L3Fab2lGaHdSckFSY2lIMldQZlFBV21uRU1rMW40VEpuN29LNWRuR0F0WEpScm9DUEd0SGJPL1JXZ2VDZnpBNlNvZ01vQTEvVlpPZHlLRlEzQ2hHbWlENDc2cmQxSm8wK3ZpK2p6NmsvamRVZlJMNEVWKzVFMmFGOExMMVFBZWRNbWJWb0RxSHdrNGk0eGd3TXRGVDlBTUMxZFZHc0FWZTlkWmlVKzk3L1l6Y2tsNTZ6K3ZmNm9xaGdJZDBBRHVCR3N2UG1pa0xocTRCRlRPNnNKTTRDUFZRQTlRT1EzYXFKa0dZSHRMYnpyV2pMWHZZM2JBUjN6aisxajh1b28rQ01lS2FnaE5QMHdyTlVUbDdtZW1adXIvQVQ0dmtRN0kwS3Q0QUFBQUFFbEZUa1N1UW1DQyIKfQo="/>
    </extobj>
  </extobjs>
</s:customData>
</file>

<file path=customXml/itemProps1.xml><?xml version="1.0" encoding="utf-8"?>
<ds:datastoreItem xmlns:ds="http://schemas.openxmlformats.org/officeDocument/2006/customXml" ds:itemID="{E538DD70-392D-014B-9F50-B563E298E5AD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3141</TotalTime>
  <Words>3521</Words>
  <Application>Microsoft Macintosh PowerPoint</Application>
  <PresentationFormat>宽屏</PresentationFormat>
  <Paragraphs>398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3" baseType="lpstr">
      <vt:lpstr>Baoli SC Regular</vt:lpstr>
      <vt:lpstr>Arial</vt:lpstr>
      <vt:lpstr>Calibri</vt:lpstr>
      <vt:lpstr>Calibri Light</vt:lpstr>
      <vt:lpstr>Office Theme</vt:lpstr>
      <vt:lpstr>Hands-on Tutorial for Deep Learning</vt:lpstr>
      <vt:lpstr>What is deep learning</vt:lpstr>
      <vt:lpstr>Lecture Summary</vt:lpstr>
      <vt:lpstr>The Differences of This Tutorial</vt:lpstr>
      <vt:lpstr>Foundation of neural networks</vt:lpstr>
      <vt:lpstr>Model Formulation</vt:lpstr>
      <vt:lpstr>Model Formulation</vt:lpstr>
      <vt:lpstr>Activation Function</vt:lpstr>
      <vt:lpstr>Supervised Learning: Classification</vt:lpstr>
      <vt:lpstr>Supervised Learning: Classification (cont.)</vt:lpstr>
      <vt:lpstr>Supervised Learning: Classification (cont.)</vt:lpstr>
      <vt:lpstr>Supervised Learning: Classification (cont.)</vt:lpstr>
      <vt:lpstr>Supervised Learning: Regression</vt:lpstr>
      <vt:lpstr>Supervised Learning: Regression (Cont.)</vt:lpstr>
      <vt:lpstr>Stochastic Gradient Descent (SGD)</vt:lpstr>
      <vt:lpstr>Back-Propagation Gradient Computation</vt:lpstr>
      <vt:lpstr>Back-Propagation Gradient Computation</vt:lpstr>
      <vt:lpstr>Back-Propagation Gradient Computation</vt:lpstr>
      <vt:lpstr>Back-Propagation Gradient Computation</vt:lpstr>
      <vt:lpstr>Protocol for ML/DL Tasks</vt:lpstr>
      <vt:lpstr>Tutorial on Tensorflow and Pytorch</vt:lpstr>
      <vt:lpstr>Deep Learning Tools</vt:lpstr>
      <vt:lpstr>Pytorch</vt:lpstr>
      <vt:lpstr>Tensorflow</vt:lpstr>
      <vt:lpstr>Rethinking Neural Network: Common Issues</vt:lpstr>
      <vt:lpstr>What assumptions are needed to guarantee a desirable solution?</vt:lpstr>
      <vt:lpstr>Mini-Batch SGD Training</vt:lpstr>
      <vt:lpstr>Parallelization</vt:lpstr>
      <vt:lpstr>Initialization</vt:lpstr>
      <vt:lpstr>Normalization</vt:lpstr>
      <vt:lpstr>ResNet Architecture</vt:lpstr>
      <vt:lpstr>How Powerful are Neural Networks?</vt:lpstr>
      <vt:lpstr>How Powerful are Neural Networks?</vt:lpstr>
      <vt:lpstr>Where does error come from?</vt:lpstr>
      <vt:lpstr>Generalization Error Analysis</vt:lpstr>
      <vt:lpstr>Generalization Error Analysis (cont.)</vt:lpstr>
      <vt:lpstr>Generalization Error Analysis (cont.)</vt:lpstr>
      <vt:lpstr>Generalization Error Analysis (cont.)</vt:lpstr>
      <vt:lpstr>Over-Fitting and Regularization</vt:lpstr>
      <vt:lpstr>Dropout</vt:lpstr>
      <vt:lpstr>Weight Regularization</vt:lpstr>
      <vt:lpstr>Weight Regularization</vt:lpstr>
      <vt:lpstr>Summary</vt:lpstr>
      <vt:lpstr>Case 1: Digit Recognition</vt:lpstr>
      <vt:lpstr>Variants of Neural Networks</vt:lpstr>
      <vt:lpstr>Limitation of NN's Flexibility</vt:lpstr>
      <vt:lpstr>What Computers See from Images?</vt:lpstr>
      <vt:lpstr>Convolutional Neural Network</vt:lpstr>
      <vt:lpstr>Convolution</vt:lpstr>
      <vt:lpstr>Convolution</vt:lpstr>
      <vt:lpstr>Convolution</vt:lpstr>
      <vt:lpstr>Pooling</vt:lpstr>
      <vt:lpstr>Implementation</vt:lpstr>
      <vt:lpstr>Transposed Convolution</vt:lpstr>
      <vt:lpstr>Case 2: Image Classification</vt:lpstr>
      <vt:lpstr>Recurrent Neural Network</vt:lpstr>
      <vt:lpstr>Back-Propagation Through Time (BPTT)</vt:lpstr>
      <vt:lpstr>Bidirection RNN</vt:lpstr>
      <vt:lpstr>Limitation of RNN</vt:lpstr>
      <vt:lpstr>Long Short-Term Memory (LSTM)</vt:lpstr>
      <vt:lpstr>Gated Recurrent Unit (GRU)</vt:lpstr>
      <vt:lpstr>Implementation</vt:lpstr>
      <vt:lpstr>Case 3: Time Sequence Prediction</vt:lpstr>
      <vt:lpstr>Graph Neural Network</vt:lpstr>
      <vt:lpstr>Graph Convolution Network</vt:lpstr>
      <vt:lpstr>Graph Convolution Network</vt:lpstr>
      <vt:lpstr>Graph Convolution Network</vt:lpstr>
      <vt:lpstr>Graph Convolution Network</vt:lpstr>
      <vt:lpstr>Graph Neural Networks</vt:lpstr>
      <vt:lpstr>Graph Neural Networks</vt:lpstr>
      <vt:lpstr>Implementation</vt:lpstr>
      <vt:lpstr>Case 4: Node Classification on Graph</vt:lpstr>
      <vt:lpstr>Transformer</vt:lpstr>
      <vt:lpstr>Attention</vt:lpstr>
      <vt:lpstr>Positional Embedding</vt:lpstr>
      <vt:lpstr>Transformer</vt:lpstr>
      <vt:lpstr>Applications and Beyond</vt:lpstr>
      <vt:lpstr>Future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Tutorial for Deep Learning</dc:title>
  <dc:creator>wuqitian</dc:creator>
  <cp:lastModifiedBy>杨 新宇</cp:lastModifiedBy>
  <cp:revision>73</cp:revision>
  <dcterms:created xsi:type="dcterms:W3CDTF">2020-08-07T01:55:25Z</dcterms:created>
  <dcterms:modified xsi:type="dcterms:W3CDTF">2021-07-04T17:33:07Z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1033-2.4.0.3944</vt:lpwstr>
  </property>
</Properties>
</file>